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300" r:id="rId2"/>
    <p:sldId id="312" r:id="rId3"/>
    <p:sldId id="311" r:id="rId4"/>
    <p:sldId id="310" r:id="rId5"/>
    <p:sldId id="313" r:id="rId6"/>
    <p:sldId id="314" r:id="rId7"/>
    <p:sldId id="315" r:id="rId8"/>
    <p:sldId id="316" r:id="rId9"/>
    <p:sldId id="317" r:id="rId10"/>
    <p:sldId id="318" r:id="rId11"/>
    <p:sldId id="319" r:id="rId12"/>
    <p:sldId id="320" r:id="rId13"/>
    <p:sldId id="321" r:id="rId14"/>
    <p:sldId id="322" r:id="rId15"/>
    <p:sldId id="323" r:id="rId16"/>
    <p:sldId id="324" r:id="rId17"/>
    <p:sldId id="325" r:id="rId18"/>
    <p:sldId id="326" r:id="rId19"/>
    <p:sldId id="327" r:id="rId20"/>
    <p:sldId id="328" r:id="rId21"/>
    <p:sldId id="329" r:id="rId22"/>
    <p:sldId id="330" r:id="rId23"/>
    <p:sldId id="309" r:id="rId24"/>
  </p:sldIdLst>
  <p:sldSz cx="12192000" cy="6858000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CC6600"/>
    <a:srgbClr val="FFFFCC"/>
    <a:srgbClr val="00CC00"/>
    <a:srgbClr val="E20000"/>
    <a:srgbClr val="740000"/>
    <a:srgbClr val="DEEBF7"/>
    <a:srgbClr val="FF6699"/>
    <a:srgbClr val="FFCC66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363" autoAdjust="0"/>
    <p:restoredTop sz="94662" autoAdjust="0"/>
  </p:normalViewPr>
  <p:slideViewPr>
    <p:cSldViewPr>
      <p:cViewPr varScale="1">
        <p:scale>
          <a:sx n="95" d="100"/>
          <a:sy n="95" d="100"/>
        </p:scale>
        <p:origin x="1722" y="30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BC0191-8140-49A2-B1FD-1C4EE26E9A17}" type="datetimeFigureOut">
              <a:rPr kumimoji="1" lang="ja-JP" altLang="en-US" smtClean="0"/>
              <a:t>2025/3/15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ED6F9D-1ABA-42C3-ABC4-418DEA50E9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62647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ED6F9D-1ABA-42C3-ABC4-418DEA50E9E1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07098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562722" indent="0" algn="ctr">
              <a:buNone/>
              <a:defRPr/>
            </a:lvl2pPr>
            <a:lvl3pPr marL="1125444" indent="0" algn="ctr">
              <a:buNone/>
              <a:defRPr/>
            </a:lvl3pPr>
            <a:lvl4pPr marL="1688165" indent="0" algn="ctr">
              <a:buNone/>
              <a:defRPr/>
            </a:lvl4pPr>
            <a:lvl5pPr marL="2250887" indent="0" algn="ctr">
              <a:buNone/>
              <a:defRPr/>
            </a:lvl5pPr>
            <a:lvl6pPr marL="2813609" indent="0" algn="ctr">
              <a:buNone/>
              <a:defRPr/>
            </a:lvl6pPr>
            <a:lvl7pPr marL="3376331" indent="0" algn="ctr">
              <a:buNone/>
              <a:defRPr/>
            </a:lvl7pPr>
            <a:lvl8pPr marL="3939052" indent="0" algn="ctr">
              <a:buNone/>
              <a:defRPr/>
            </a:lvl8pPr>
            <a:lvl9pPr marL="4501774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8263" y="115888"/>
            <a:ext cx="6449646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7832" y="115889"/>
            <a:ext cx="2854569" cy="6010275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58263" y="115889"/>
            <a:ext cx="8382000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8263" y="115888"/>
            <a:ext cx="6449646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63247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923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963247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62"/>
            </a:lvl1pPr>
            <a:lvl2pPr marL="562722" indent="0">
              <a:buNone/>
              <a:defRPr sz="2215"/>
            </a:lvl2pPr>
            <a:lvl3pPr marL="1125444" indent="0">
              <a:buNone/>
              <a:defRPr sz="1969"/>
            </a:lvl3pPr>
            <a:lvl4pPr marL="1688165" indent="0">
              <a:buNone/>
              <a:defRPr sz="1723"/>
            </a:lvl4pPr>
            <a:lvl5pPr marL="2250887" indent="0">
              <a:buNone/>
              <a:defRPr sz="1723"/>
            </a:lvl5pPr>
            <a:lvl6pPr marL="2813609" indent="0">
              <a:buNone/>
              <a:defRPr sz="1723"/>
            </a:lvl6pPr>
            <a:lvl7pPr marL="3376331" indent="0">
              <a:buNone/>
              <a:defRPr sz="1723"/>
            </a:lvl7pPr>
            <a:lvl8pPr marL="3939052" indent="0">
              <a:buNone/>
              <a:defRPr sz="1723"/>
            </a:lvl8pPr>
            <a:lvl9pPr marL="4501774" indent="0">
              <a:buNone/>
              <a:defRPr sz="1723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8263" y="115888"/>
            <a:ext cx="6449646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92615" cy="4525963"/>
          </a:xfrm>
          <a:prstGeom prst="rect">
            <a:avLst/>
          </a:prstGeom>
        </p:spPr>
        <p:txBody>
          <a:bodyPr/>
          <a:lstStyle>
            <a:lvl1pPr>
              <a:defRPr sz="3446"/>
            </a:lvl1pPr>
            <a:lvl2pPr>
              <a:defRPr sz="2954"/>
            </a:lvl2pPr>
            <a:lvl3pPr>
              <a:defRPr sz="2462"/>
            </a:lvl3pPr>
            <a:lvl4pPr>
              <a:defRPr sz="2215"/>
            </a:lvl4pPr>
            <a:lvl5pPr>
              <a:defRPr sz="2215"/>
            </a:lvl5pPr>
            <a:lvl6pPr>
              <a:defRPr sz="2215"/>
            </a:lvl6pPr>
            <a:lvl7pPr>
              <a:defRPr sz="2215"/>
            </a:lvl7pPr>
            <a:lvl8pPr>
              <a:defRPr sz="2215"/>
            </a:lvl8pPr>
            <a:lvl9pPr>
              <a:defRPr sz="2215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89785" y="1600201"/>
            <a:ext cx="5392615" cy="4525963"/>
          </a:xfrm>
          <a:prstGeom prst="rect">
            <a:avLst/>
          </a:prstGeom>
        </p:spPr>
        <p:txBody>
          <a:bodyPr/>
          <a:lstStyle>
            <a:lvl1pPr>
              <a:defRPr sz="3446"/>
            </a:lvl1pPr>
            <a:lvl2pPr>
              <a:defRPr sz="2954"/>
            </a:lvl2pPr>
            <a:lvl3pPr>
              <a:defRPr sz="2462"/>
            </a:lvl3pPr>
            <a:lvl4pPr>
              <a:defRPr sz="2215"/>
            </a:lvl4pPr>
            <a:lvl5pPr>
              <a:defRPr sz="2215"/>
            </a:lvl5pPr>
            <a:lvl6pPr>
              <a:defRPr sz="2215"/>
            </a:lvl6pPr>
            <a:lvl7pPr>
              <a:defRPr sz="2215"/>
            </a:lvl7pPr>
            <a:lvl8pPr>
              <a:defRPr sz="2215"/>
            </a:lvl8pPr>
            <a:lvl9pPr>
              <a:defRPr sz="2215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754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954" b="1"/>
            </a:lvl1pPr>
            <a:lvl2pPr marL="562722" indent="0">
              <a:buNone/>
              <a:defRPr sz="2462" b="1"/>
            </a:lvl2pPr>
            <a:lvl3pPr marL="1125444" indent="0">
              <a:buNone/>
              <a:defRPr sz="2215" b="1"/>
            </a:lvl3pPr>
            <a:lvl4pPr marL="1688165" indent="0">
              <a:buNone/>
              <a:defRPr sz="1969" b="1"/>
            </a:lvl4pPr>
            <a:lvl5pPr marL="2250887" indent="0">
              <a:buNone/>
              <a:defRPr sz="1969" b="1"/>
            </a:lvl5pPr>
            <a:lvl6pPr marL="2813609" indent="0">
              <a:buNone/>
              <a:defRPr sz="1969" b="1"/>
            </a:lvl6pPr>
            <a:lvl7pPr marL="3376331" indent="0">
              <a:buNone/>
              <a:defRPr sz="1969" b="1"/>
            </a:lvl7pPr>
            <a:lvl8pPr marL="3939052" indent="0">
              <a:buNone/>
              <a:defRPr sz="1969" b="1"/>
            </a:lvl8pPr>
            <a:lvl9pPr marL="4501774" indent="0">
              <a:buNone/>
              <a:defRPr sz="1969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754" cy="3951288"/>
          </a:xfrm>
          <a:prstGeom prst="rect">
            <a:avLst/>
          </a:prstGeom>
        </p:spPr>
        <p:txBody>
          <a:bodyPr/>
          <a:lstStyle>
            <a:lvl1pPr>
              <a:defRPr sz="2954"/>
            </a:lvl1pPr>
            <a:lvl2pPr>
              <a:defRPr sz="2462"/>
            </a:lvl2pPr>
            <a:lvl3pPr>
              <a:defRPr sz="2215"/>
            </a:lvl3pPr>
            <a:lvl4pPr>
              <a:defRPr sz="1969"/>
            </a:lvl4pPr>
            <a:lvl5pPr>
              <a:defRPr sz="1969"/>
            </a:lvl5pPr>
            <a:lvl6pPr>
              <a:defRPr sz="1969"/>
            </a:lvl6pPr>
            <a:lvl7pPr>
              <a:defRPr sz="1969"/>
            </a:lvl7pPr>
            <a:lvl8pPr>
              <a:defRPr sz="1969"/>
            </a:lvl8pPr>
            <a:lvl9pPr>
              <a:defRPr sz="196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93693" y="1535113"/>
            <a:ext cx="538870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954" b="1"/>
            </a:lvl1pPr>
            <a:lvl2pPr marL="562722" indent="0">
              <a:buNone/>
              <a:defRPr sz="2462" b="1"/>
            </a:lvl2pPr>
            <a:lvl3pPr marL="1125444" indent="0">
              <a:buNone/>
              <a:defRPr sz="2215" b="1"/>
            </a:lvl3pPr>
            <a:lvl4pPr marL="1688165" indent="0">
              <a:buNone/>
              <a:defRPr sz="1969" b="1"/>
            </a:lvl4pPr>
            <a:lvl5pPr marL="2250887" indent="0">
              <a:buNone/>
              <a:defRPr sz="1969" b="1"/>
            </a:lvl5pPr>
            <a:lvl6pPr marL="2813609" indent="0">
              <a:buNone/>
              <a:defRPr sz="1969" b="1"/>
            </a:lvl6pPr>
            <a:lvl7pPr marL="3376331" indent="0">
              <a:buNone/>
              <a:defRPr sz="1969" b="1"/>
            </a:lvl7pPr>
            <a:lvl8pPr marL="3939052" indent="0">
              <a:buNone/>
              <a:defRPr sz="1969" b="1"/>
            </a:lvl8pPr>
            <a:lvl9pPr marL="4501774" indent="0">
              <a:buNone/>
              <a:defRPr sz="1969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93693" y="2174875"/>
            <a:ext cx="5388708" cy="3951288"/>
          </a:xfrm>
          <a:prstGeom prst="rect">
            <a:avLst/>
          </a:prstGeom>
        </p:spPr>
        <p:txBody>
          <a:bodyPr/>
          <a:lstStyle>
            <a:lvl1pPr>
              <a:defRPr sz="2954"/>
            </a:lvl1pPr>
            <a:lvl2pPr>
              <a:defRPr sz="2462"/>
            </a:lvl2pPr>
            <a:lvl3pPr>
              <a:defRPr sz="2215"/>
            </a:lvl3pPr>
            <a:lvl4pPr>
              <a:defRPr sz="1969"/>
            </a:lvl4pPr>
            <a:lvl5pPr>
              <a:defRPr sz="1969"/>
            </a:lvl5pPr>
            <a:lvl6pPr>
              <a:defRPr sz="1969"/>
            </a:lvl6pPr>
            <a:lvl7pPr>
              <a:defRPr sz="1969"/>
            </a:lvl7pPr>
            <a:lvl8pPr>
              <a:defRPr sz="1969"/>
            </a:lvl8pPr>
            <a:lvl9pPr>
              <a:defRPr sz="196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8263" y="115888"/>
            <a:ext cx="6449646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247" cy="1162050"/>
          </a:xfrm>
          <a:prstGeom prst="rect">
            <a:avLst/>
          </a:prstGeom>
        </p:spPr>
        <p:txBody>
          <a:bodyPr anchor="b"/>
          <a:lstStyle>
            <a:lvl1pPr algn="l">
              <a:defRPr sz="2462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767385" y="273051"/>
            <a:ext cx="6815015" cy="5853113"/>
          </a:xfrm>
          <a:prstGeom prst="rect">
            <a:avLst/>
          </a:prstGeom>
        </p:spPr>
        <p:txBody>
          <a:bodyPr/>
          <a:lstStyle>
            <a:lvl1pPr>
              <a:defRPr sz="3939"/>
            </a:lvl1pPr>
            <a:lvl2pPr>
              <a:defRPr sz="3446"/>
            </a:lvl2pPr>
            <a:lvl3pPr>
              <a:defRPr sz="2954"/>
            </a:lvl3pPr>
            <a:lvl4pPr>
              <a:defRPr sz="2462"/>
            </a:lvl4pPr>
            <a:lvl5pPr>
              <a:defRPr sz="2462"/>
            </a:lvl5pPr>
            <a:lvl6pPr>
              <a:defRPr sz="2462"/>
            </a:lvl6pPr>
            <a:lvl7pPr>
              <a:defRPr sz="2462"/>
            </a:lvl7pPr>
            <a:lvl8pPr>
              <a:defRPr sz="2462"/>
            </a:lvl8pPr>
            <a:lvl9pPr>
              <a:defRPr sz="2462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09600" y="1435101"/>
            <a:ext cx="4011247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723"/>
            </a:lvl1pPr>
            <a:lvl2pPr marL="562722" indent="0">
              <a:buNone/>
              <a:defRPr sz="1477"/>
            </a:lvl2pPr>
            <a:lvl3pPr marL="1125444" indent="0">
              <a:buNone/>
              <a:defRPr sz="1231"/>
            </a:lvl3pPr>
            <a:lvl4pPr marL="1688165" indent="0">
              <a:buNone/>
              <a:defRPr sz="1108"/>
            </a:lvl4pPr>
            <a:lvl5pPr marL="2250887" indent="0">
              <a:buNone/>
              <a:defRPr sz="1108"/>
            </a:lvl5pPr>
            <a:lvl6pPr marL="2813609" indent="0">
              <a:buNone/>
              <a:defRPr sz="1108"/>
            </a:lvl6pPr>
            <a:lvl7pPr marL="3376331" indent="0">
              <a:buNone/>
              <a:defRPr sz="1108"/>
            </a:lvl7pPr>
            <a:lvl8pPr marL="3939052" indent="0">
              <a:buNone/>
              <a:defRPr sz="1108"/>
            </a:lvl8pPr>
            <a:lvl9pPr marL="4501774" indent="0">
              <a:buNone/>
              <a:defRPr sz="110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89554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462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389554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939"/>
            </a:lvl1pPr>
            <a:lvl2pPr marL="562722" indent="0">
              <a:buNone/>
              <a:defRPr sz="3446"/>
            </a:lvl2pPr>
            <a:lvl3pPr marL="1125444" indent="0">
              <a:buNone/>
              <a:defRPr sz="2954"/>
            </a:lvl3pPr>
            <a:lvl4pPr marL="1688165" indent="0">
              <a:buNone/>
              <a:defRPr sz="2462"/>
            </a:lvl4pPr>
            <a:lvl5pPr marL="2250887" indent="0">
              <a:buNone/>
              <a:defRPr sz="2462"/>
            </a:lvl5pPr>
            <a:lvl6pPr marL="2813609" indent="0">
              <a:buNone/>
              <a:defRPr sz="2462"/>
            </a:lvl6pPr>
            <a:lvl7pPr marL="3376331" indent="0">
              <a:buNone/>
              <a:defRPr sz="2462"/>
            </a:lvl7pPr>
            <a:lvl8pPr marL="3939052" indent="0">
              <a:buNone/>
              <a:defRPr sz="2462"/>
            </a:lvl8pPr>
            <a:lvl9pPr marL="4501774" indent="0">
              <a:buNone/>
              <a:defRPr sz="2462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389554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723"/>
            </a:lvl1pPr>
            <a:lvl2pPr marL="562722" indent="0">
              <a:buNone/>
              <a:defRPr sz="1477"/>
            </a:lvl2pPr>
            <a:lvl3pPr marL="1125444" indent="0">
              <a:buNone/>
              <a:defRPr sz="1231"/>
            </a:lvl3pPr>
            <a:lvl4pPr marL="1688165" indent="0">
              <a:buNone/>
              <a:defRPr sz="1108"/>
            </a:lvl4pPr>
            <a:lvl5pPr marL="2250887" indent="0">
              <a:buNone/>
              <a:defRPr sz="1108"/>
            </a:lvl5pPr>
            <a:lvl6pPr marL="2813609" indent="0">
              <a:buNone/>
              <a:defRPr sz="1108"/>
            </a:lvl6pPr>
            <a:lvl7pPr marL="3376331" indent="0">
              <a:buNone/>
              <a:defRPr sz="1108"/>
            </a:lvl7pPr>
            <a:lvl8pPr marL="3939052" indent="0">
              <a:buNone/>
              <a:defRPr sz="1108"/>
            </a:lvl8pPr>
            <a:lvl9pPr marL="4501774" indent="0">
              <a:buNone/>
              <a:defRPr sz="110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562722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1125444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688165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2250887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422041" indent="-422041" algn="l" rtl="0" fontAlgn="base">
        <a:spcBef>
          <a:spcPct val="20000"/>
        </a:spcBef>
        <a:spcAft>
          <a:spcPct val="0"/>
        </a:spcAft>
        <a:buChar char="•"/>
        <a:defRPr kumimoji="1" sz="3939">
          <a:solidFill>
            <a:schemeClr val="tx1"/>
          </a:solidFill>
          <a:latin typeface="+mn-lt"/>
          <a:ea typeface="+mn-ea"/>
          <a:cs typeface="+mn-cs"/>
        </a:defRPr>
      </a:lvl1pPr>
      <a:lvl2pPr marL="914423" indent="-351701" algn="l" rtl="0" fontAlgn="base">
        <a:spcBef>
          <a:spcPct val="20000"/>
        </a:spcBef>
        <a:spcAft>
          <a:spcPct val="0"/>
        </a:spcAft>
        <a:buChar char="–"/>
        <a:defRPr kumimoji="1" sz="3446">
          <a:solidFill>
            <a:schemeClr val="tx1"/>
          </a:solidFill>
          <a:latin typeface="+mn-lt"/>
          <a:ea typeface="+mn-ea"/>
        </a:defRPr>
      </a:lvl2pPr>
      <a:lvl3pPr marL="1406804" indent="-281361" algn="l" rtl="0" fontAlgn="base">
        <a:spcBef>
          <a:spcPct val="20000"/>
        </a:spcBef>
        <a:spcAft>
          <a:spcPct val="0"/>
        </a:spcAft>
        <a:buChar char="•"/>
        <a:defRPr kumimoji="1" sz="2954">
          <a:solidFill>
            <a:schemeClr val="tx1"/>
          </a:solidFill>
          <a:latin typeface="+mn-lt"/>
          <a:ea typeface="+mn-ea"/>
        </a:defRPr>
      </a:lvl3pPr>
      <a:lvl4pPr marL="1969526" indent="-281361" algn="l" rtl="0" fontAlgn="base">
        <a:spcBef>
          <a:spcPct val="20000"/>
        </a:spcBef>
        <a:spcAft>
          <a:spcPct val="0"/>
        </a:spcAft>
        <a:buChar char="–"/>
        <a:defRPr kumimoji="1" sz="2462">
          <a:solidFill>
            <a:schemeClr val="tx1"/>
          </a:solidFill>
          <a:latin typeface="+mn-lt"/>
          <a:ea typeface="+mn-ea"/>
        </a:defRPr>
      </a:lvl4pPr>
      <a:lvl5pPr marL="2532248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5pPr>
      <a:lvl6pPr marL="3094970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6pPr>
      <a:lvl7pPr marL="3657691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7pPr>
      <a:lvl8pPr marL="4220413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8pPr>
      <a:lvl9pPr marL="4783135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1pPr>
      <a:lvl2pPr marL="562722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2pPr>
      <a:lvl3pPr marL="1125444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3pPr>
      <a:lvl4pPr marL="1688165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4pPr>
      <a:lvl5pPr marL="2250887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5pPr>
      <a:lvl6pPr marL="2813609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6pPr>
      <a:lvl7pPr marL="3376331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7pPr>
      <a:lvl8pPr marL="3939052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8pPr>
      <a:lvl9pPr marL="4501774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48A282-C04F-1864-FF85-D7476EE662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6411BA86-AD1F-5DED-52C4-65E4CE6F16B3}"/>
              </a:ext>
            </a:extLst>
          </p:cNvPr>
          <p:cNvSpPr/>
          <p:nvPr/>
        </p:nvSpPr>
        <p:spPr bwMode="auto">
          <a:xfrm>
            <a:off x="1505491" y="833626"/>
            <a:ext cx="9268452" cy="2176728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9" name="フリーフォーム: 図形 158">
            <a:extLst>
              <a:ext uri="{FF2B5EF4-FFF2-40B4-BE49-F238E27FC236}">
                <a16:creationId xmlns:a16="http://schemas.microsoft.com/office/drawing/2014/main" id="{C42E4BA0-974E-5FFF-8FEB-51A5DE92B9C7}"/>
              </a:ext>
            </a:extLst>
          </p:cNvPr>
          <p:cNvSpPr/>
          <p:nvPr/>
        </p:nvSpPr>
        <p:spPr bwMode="auto">
          <a:xfrm rot="21138897" flipH="1">
            <a:off x="10241686" y="4353769"/>
            <a:ext cx="1306887" cy="1494226"/>
          </a:xfrm>
          <a:custGeom>
            <a:avLst/>
            <a:gdLst>
              <a:gd name="connsiteX0" fmla="*/ 218777 w 1228566"/>
              <a:gd name="connsiteY0" fmla="*/ 47683 h 1436879"/>
              <a:gd name="connsiteX1" fmla="*/ 8087 w 1228566"/>
              <a:gd name="connsiteY1" fmla="*/ 332140 h 1436879"/>
              <a:gd name="connsiteX2" fmla="*/ 300327 w 1228566"/>
              <a:gd name="connsiteY2" fmla="*/ 1436879 h 1436879"/>
              <a:gd name="connsiteX3" fmla="*/ 1228566 w 1228566"/>
              <a:gd name="connsiteY3" fmla="*/ 1143142 h 1436879"/>
              <a:gd name="connsiteX4" fmla="*/ 985908 w 1228566"/>
              <a:gd name="connsiteY4" fmla="*/ 225838 h 1436879"/>
              <a:gd name="connsiteX5" fmla="*/ 754180 w 1228566"/>
              <a:gd name="connsiteY5" fmla="*/ 10033 h 1436879"/>
              <a:gd name="connsiteX6" fmla="*/ 698089 w 1228566"/>
              <a:gd name="connsiteY6" fmla="*/ 890 h 1436879"/>
              <a:gd name="connsiteX7" fmla="*/ 640707 w 1228566"/>
              <a:gd name="connsiteY7" fmla="*/ 1814 h 1436879"/>
              <a:gd name="connsiteX0" fmla="*/ 218777 w 1306887"/>
              <a:gd name="connsiteY0" fmla="*/ 47683 h 1436879"/>
              <a:gd name="connsiteX1" fmla="*/ 8087 w 1306887"/>
              <a:gd name="connsiteY1" fmla="*/ 332140 h 1436879"/>
              <a:gd name="connsiteX2" fmla="*/ 300327 w 1306887"/>
              <a:gd name="connsiteY2" fmla="*/ 1436879 h 1436879"/>
              <a:gd name="connsiteX3" fmla="*/ 1306887 w 1306887"/>
              <a:gd name="connsiteY3" fmla="*/ 1122433 h 1436879"/>
              <a:gd name="connsiteX4" fmla="*/ 985908 w 1306887"/>
              <a:gd name="connsiteY4" fmla="*/ 225838 h 1436879"/>
              <a:gd name="connsiteX5" fmla="*/ 754180 w 1306887"/>
              <a:gd name="connsiteY5" fmla="*/ 10033 h 1436879"/>
              <a:gd name="connsiteX6" fmla="*/ 698089 w 1306887"/>
              <a:gd name="connsiteY6" fmla="*/ 890 h 1436879"/>
              <a:gd name="connsiteX7" fmla="*/ 640707 w 1306887"/>
              <a:gd name="connsiteY7" fmla="*/ 1814 h 1436879"/>
              <a:gd name="connsiteX8" fmla="*/ 218777 w 1306887"/>
              <a:gd name="connsiteY8" fmla="*/ 47683 h 1436879"/>
              <a:gd name="connsiteX0" fmla="*/ 218777 w 1306887"/>
              <a:gd name="connsiteY0" fmla="*/ 47683 h 1492045"/>
              <a:gd name="connsiteX1" fmla="*/ 8087 w 1306887"/>
              <a:gd name="connsiteY1" fmla="*/ 332140 h 1492045"/>
              <a:gd name="connsiteX2" fmla="*/ 267212 w 1306887"/>
              <a:gd name="connsiteY2" fmla="*/ 1492045 h 1492045"/>
              <a:gd name="connsiteX3" fmla="*/ 1306887 w 1306887"/>
              <a:gd name="connsiteY3" fmla="*/ 1122433 h 1492045"/>
              <a:gd name="connsiteX4" fmla="*/ 985908 w 1306887"/>
              <a:gd name="connsiteY4" fmla="*/ 225838 h 1492045"/>
              <a:gd name="connsiteX5" fmla="*/ 754180 w 1306887"/>
              <a:gd name="connsiteY5" fmla="*/ 10033 h 1492045"/>
              <a:gd name="connsiteX6" fmla="*/ 698089 w 1306887"/>
              <a:gd name="connsiteY6" fmla="*/ 890 h 1492045"/>
              <a:gd name="connsiteX7" fmla="*/ 640707 w 1306887"/>
              <a:gd name="connsiteY7" fmla="*/ 1814 h 1492045"/>
              <a:gd name="connsiteX8" fmla="*/ 218777 w 1306887"/>
              <a:gd name="connsiteY8" fmla="*/ 47683 h 1492045"/>
              <a:gd name="connsiteX0" fmla="*/ 218777 w 1306887"/>
              <a:gd name="connsiteY0" fmla="*/ 112542 h 1556904"/>
              <a:gd name="connsiteX1" fmla="*/ 8087 w 1306887"/>
              <a:gd name="connsiteY1" fmla="*/ 396999 h 1556904"/>
              <a:gd name="connsiteX2" fmla="*/ 267212 w 1306887"/>
              <a:gd name="connsiteY2" fmla="*/ 1556904 h 1556904"/>
              <a:gd name="connsiteX3" fmla="*/ 1306887 w 1306887"/>
              <a:gd name="connsiteY3" fmla="*/ 1187292 h 1556904"/>
              <a:gd name="connsiteX4" fmla="*/ 985908 w 1306887"/>
              <a:gd name="connsiteY4" fmla="*/ 290697 h 1556904"/>
              <a:gd name="connsiteX5" fmla="*/ 754180 w 1306887"/>
              <a:gd name="connsiteY5" fmla="*/ 74892 h 1556904"/>
              <a:gd name="connsiteX6" fmla="*/ 698089 w 1306887"/>
              <a:gd name="connsiteY6" fmla="*/ 65749 h 1556904"/>
              <a:gd name="connsiteX7" fmla="*/ 638508 w 1306887"/>
              <a:gd name="connsiteY7" fmla="*/ 57 h 1556904"/>
              <a:gd name="connsiteX8" fmla="*/ 218777 w 1306887"/>
              <a:gd name="connsiteY8" fmla="*/ 112542 h 1556904"/>
              <a:gd name="connsiteX0" fmla="*/ 218777 w 1306887"/>
              <a:gd name="connsiteY0" fmla="*/ 113255 h 1557617"/>
              <a:gd name="connsiteX1" fmla="*/ 8087 w 1306887"/>
              <a:gd name="connsiteY1" fmla="*/ 397712 h 1557617"/>
              <a:gd name="connsiteX2" fmla="*/ 267212 w 1306887"/>
              <a:gd name="connsiteY2" fmla="*/ 1557617 h 1557617"/>
              <a:gd name="connsiteX3" fmla="*/ 1306887 w 1306887"/>
              <a:gd name="connsiteY3" fmla="*/ 1188005 h 1557617"/>
              <a:gd name="connsiteX4" fmla="*/ 985908 w 1306887"/>
              <a:gd name="connsiteY4" fmla="*/ 291410 h 1557617"/>
              <a:gd name="connsiteX5" fmla="*/ 754180 w 1306887"/>
              <a:gd name="connsiteY5" fmla="*/ 75605 h 1557617"/>
              <a:gd name="connsiteX6" fmla="*/ 638508 w 1306887"/>
              <a:gd name="connsiteY6" fmla="*/ 770 h 1557617"/>
              <a:gd name="connsiteX7" fmla="*/ 218777 w 1306887"/>
              <a:gd name="connsiteY7" fmla="*/ 113255 h 1557617"/>
              <a:gd name="connsiteX0" fmla="*/ 218777 w 1306887"/>
              <a:gd name="connsiteY0" fmla="*/ 116318 h 1560680"/>
              <a:gd name="connsiteX1" fmla="*/ 8087 w 1306887"/>
              <a:gd name="connsiteY1" fmla="*/ 400775 h 1560680"/>
              <a:gd name="connsiteX2" fmla="*/ 267212 w 1306887"/>
              <a:gd name="connsiteY2" fmla="*/ 1560680 h 1560680"/>
              <a:gd name="connsiteX3" fmla="*/ 1306887 w 1306887"/>
              <a:gd name="connsiteY3" fmla="*/ 1191068 h 1560680"/>
              <a:gd name="connsiteX4" fmla="*/ 985908 w 1306887"/>
              <a:gd name="connsiteY4" fmla="*/ 294473 h 1560680"/>
              <a:gd name="connsiteX5" fmla="*/ 781399 w 1306887"/>
              <a:gd name="connsiteY5" fmla="*/ 41369 h 1560680"/>
              <a:gd name="connsiteX6" fmla="*/ 638508 w 1306887"/>
              <a:gd name="connsiteY6" fmla="*/ 3833 h 1560680"/>
              <a:gd name="connsiteX7" fmla="*/ 218777 w 1306887"/>
              <a:gd name="connsiteY7" fmla="*/ 116318 h 1560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06887" h="1560680">
                <a:moveTo>
                  <a:pt x="218777" y="116318"/>
                </a:moveTo>
                <a:cubicBezTo>
                  <a:pt x="65272" y="133005"/>
                  <a:pt x="-29057" y="260362"/>
                  <a:pt x="8087" y="400775"/>
                </a:cubicBezTo>
                <a:lnTo>
                  <a:pt x="267212" y="1560680"/>
                </a:lnTo>
                <a:lnTo>
                  <a:pt x="1306887" y="1191068"/>
                </a:lnTo>
                <a:cubicBezTo>
                  <a:pt x="1226001" y="885300"/>
                  <a:pt x="1066794" y="600241"/>
                  <a:pt x="985908" y="294473"/>
                </a:cubicBezTo>
                <a:cubicBezTo>
                  <a:pt x="958050" y="189164"/>
                  <a:pt x="891370" y="69120"/>
                  <a:pt x="781399" y="41369"/>
                </a:cubicBezTo>
                <a:cubicBezTo>
                  <a:pt x="723499" y="-7071"/>
                  <a:pt x="727742" y="-2442"/>
                  <a:pt x="638508" y="3833"/>
                </a:cubicBezTo>
                <a:lnTo>
                  <a:pt x="218777" y="116318"/>
                </a:lnTo>
                <a:close/>
              </a:path>
            </a:pathLst>
          </a:custGeom>
          <a:solidFill>
            <a:srgbClr val="0070C0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60" name="フリーフォーム: 図形 159">
            <a:extLst>
              <a:ext uri="{FF2B5EF4-FFF2-40B4-BE49-F238E27FC236}">
                <a16:creationId xmlns:a16="http://schemas.microsoft.com/office/drawing/2014/main" id="{6D6B4E27-3246-EE25-06B6-14A60AE37BFA}"/>
              </a:ext>
            </a:extLst>
          </p:cNvPr>
          <p:cNvSpPr/>
          <p:nvPr/>
        </p:nvSpPr>
        <p:spPr bwMode="auto">
          <a:xfrm rot="21138897" flipH="1">
            <a:off x="10286830" y="4449196"/>
            <a:ext cx="1105752" cy="1348941"/>
          </a:xfrm>
          <a:custGeom>
            <a:avLst/>
            <a:gdLst>
              <a:gd name="connsiteX0" fmla="*/ 218777 w 1228566"/>
              <a:gd name="connsiteY0" fmla="*/ 47683 h 1436879"/>
              <a:gd name="connsiteX1" fmla="*/ 8087 w 1228566"/>
              <a:gd name="connsiteY1" fmla="*/ 332140 h 1436879"/>
              <a:gd name="connsiteX2" fmla="*/ 300327 w 1228566"/>
              <a:gd name="connsiteY2" fmla="*/ 1436879 h 1436879"/>
              <a:gd name="connsiteX3" fmla="*/ 1228566 w 1228566"/>
              <a:gd name="connsiteY3" fmla="*/ 1143142 h 1436879"/>
              <a:gd name="connsiteX4" fmla="*/ 985908 w 1228566"/>
              <a:gd name="connsiteY4" fmla="*/ 225838 h 1436879"/>
              <a:gd name="connsiteX5" fmla="*/ 754180 w 1228566"/>
              <a:gd name="connsiteY5" fmla="*/ 10033 h 1436879"/>
              <a:gd name="connsiteX6" fmla="*/ 698089 w 1228566"/>
              <a:gd name="connsiteY6" fmla="*/ 890 h 1436879"/>
              <a:gd name="connsiteX7" fmla="*/ 640707 w 1228566"/>
              <a:gd name="connsiteY7" fmla="*/ 1814 h 1436879"/>
              <a:gd name="connsiteX0" fmla="*/ 218777 w 1306887"/>
              <a:gd name="connsiteY0" fmla="*/ 47683 h 1436879"/>
              <a:gd name="connsiteX1" fmla="*/ 8087 w 1306887"/>
              <a:gd name="connsiteY1" fmla="*/ 332140 h 1436879"/>
              <a:gd name="connsiteX2" fmla="*/ 300327 w 1306887"/>
              <a:gd name="connsiteY2" fmla="*/ 1436879 h 1436879"/>
              <a:gd name="connsiteX3" fmla="*/ 1306887 w 1306887"/>
              <a:gd name="connsiteY3" fmla="*/ 1122433 h 1436879"/>
              <a:gd name="connsiteX4" fmla="*/ 985908 w 1306887"/>
              <a:gd name="connsiteY4" fmla="*/ 225838 h 1436879"/>
              <a:gd name="connsiteX5" fmla="*/ 754180 w 1306887"/>
              <a:gd name="connsiteY5" fmla="*/ 10033 h 1436879"/>
              <a:gd name="connsiteX6" fmla="*/ 698089 w 1306887"/>
              <a:gd name="connsiteY6" fmla="*/ 890 h 1436879"/>
              <a:gd name="connsiteX7" fmla="*/ 640707 w 1306887"/>
              <a:gd name="connsiteY7" fmla="*/ 1814 h 1436879"/>
              <a:gd name="connsiteX8" fmla="*/ 218777 w 1306887"/>
              <a:gd name="connsiteY8" fmla="*/ 47683 h 1436879"/>
              <a:gd name="connsiteX0" fmla="*/ 218777 w 1306887"/>
              <a:gd name="connsiteY0" fmla="*/ 47683 h 1492045"/>
              <a:gd name="connsiteX1" fmla="*/ 8087 w 1306887"/>
              <a:gd name="connsiteY1" fmla="*/ 332140 h 1492045"/>
              <a:gd name="connsiteX2" fmla="*/ 267212 w 1306887"/>
              <a:gd name="connsiteY2" fmla="*/ 1492045 h 1492045"/>
              <a:gd name="connsiteX3" fmla="*/ 1306887 w 1306887"/>
              <a:gd name="connsiteY3" fmla="*/ 1122433 h 1492045"/>
              <a:gd name="connsiteX4" fmla="*/ 985908 w 1306887"/>
              <a:gd name="connsiteY4" fmla="*/ 225838 h 1492045"/>
              <a:gd name="connsiteX5" fmla="*/ 754180 w 1306887"/>
              <a:gd name="connsiteY5" fmla="*/ 10033 h 1492045"/>
              <a:gd name="connsiteX6" fmla="*/ 698089 w 1306887"/>
              <a:gd name="connsiteY6" fmla="*/ 890 h 1492045"/>
              <a:gd name="connsiteX7" fmla="*/ 640707 w 1306887"/>
              <a:gd name="connsiteY7" fmla="*/ 1814 h 1492045"/>
              <a:gd name="connsiteX8" fmla="*/ 218777 w 1306887"/>
              <a:gd name="connsiteY8" fmla="*/ 47683 h 1492045"/>
              <a:gd name="connsiteX0" fmla="*/ 218777 w 1306887"/>
              <a:gd name="connsiteY0" fmla="*/ 112542 h 1556904"/>
              <a:gd name="connsiteX1" fmla="*/ 8087 w 1306887"/>
              <a:gd name="connsiteY1" fmla="*/ 396999 h 1556904"/>
              <a:gd name="connsiteX2" fmla="*/ 267212 w 1306887"/>
              <a:gd name="connsiteY2" fmla="*/ 1556904 h 1556904"/>
              <a:gd name="connsiteX3" fmla="*/ 1306887 w 1306887"/>
              <a:gd name="connsiteY3" fmla="*/ 1187292 h 1556904"/>
              <a:gd name="connsiteX4" fmla="*/ 985908 w 1306887"/>
              <a:gd name="connsiteY4" fmla="*/ 290697 h 1556904"/>
              <a:gd name="connsiteX5" fmla="*/ 754180 w 1306887"/>
              <a:gd name="connsiteY5" fmla="*/ 74892 h 1556904"/>
              <a:gd name="connsiteX6" fmla="*/ 698089 w 1306887"/>
              <a:gd name="connsiteY6" fmla="*/ 65749 h 1556904"/>
              <a:gd name="connsiteX7" fmla="*/ 638508 w 1306887"/>
              <a:gd name="connsiteY7" fmla="*/ 57 h 1556904"/>
              <a:gd name="connsiteX8" fmla="*/ 218777 w 1306887"/>
              <a:gd name="connsiteY8" fmla="*/ 112542 h 1556904"/>
              <a:gd name="connsiteX0" fmla="*/ 218777 w 1306887"/>
              <a:gd name="connsiteY0" fmla="*/ 113255 h 1557617"/>
              <a:gd name="connsiteX1" fmla="*/ 8087 w 1306887"/>
              <a:gd name="connsiteY1" fmla="*/ 397712 h 1557617"/>
              <a:gd name="connsiteX2" fmla="*/ 267212 w 1306887"/>
              <a:gd name="connsiteY2" fmla="*/ 1557617 h 1557617"/>
              <a:gd name="connsiteX3" fmla="*/ 1306887 w 1306887"/>
              <a:gd name="connsiteY3" fmla="*/ 1188005 h 1557617"/>
              <a:gd name="connsiteX4" fmla="*/ 985908 w 1306887"/>
              <a:gd name="connsiteY4" fmla="*/ 291410 h 1557617"/>
              <a:gd name="connsiteX5" fmla="*/ 754180 w 1306887"/>
              <a:gd name="connsiteY5" fmla="*/ 75605 h 1557617"/>
              <a:gd name="connsiteX6" fmla="*/ 638508 w 1306887"/>
              <a:gd name="connsiteY6" fmla="*/ 770 h 1557617"/>
              <a:gd name="connsiteX7" fmla="*/ 218777 w 1306887"/>
              <a:gd name="connsiteY7" fmla="*/ 113255 h 1557617"/>
              <a:gd name="connsiteX0" fmla="*/ 218777 w 1306887"/>
              <a:gd name="connsiteY0" fmla="*/ 116318 h 1560680"/>
              <a:gd name="connsiteX1" fmla="*/ 8087 w 1306887"/>
              <a:gd name="connsiteY1" fmla="*/ 400775 h 1560680"/>
              <a:gd name="connsiteX2" fmla="*/ 267212 w 1306887"/>
              <a:gd name="connsiteY2" fmla="*/ 1560680 h 1560680"/>
              <a:gd name="connsiteX3" fmla="*/ 1306887 w 1306887"/>
              <a:gd name="connsiteY3" fmla="*/ 1191068 h 1560680"/>
              <a:gd name="connsiteX4" fmla="*/ 985908 w 1306887"/>
              <a:gd name="connsiteY4" fmla="*/ 294473 h 1560680"/>
              <a:gd name="connsiteX5" fmla="*/ 781399 w 1306887"/>
              <a:gd name="connsiteY5" fmla="*/ 41369 h 1560680"/>
              <a:gd name="connsiteX6" fmla="*/ 638508 w 1306887"/>
              <a:gd name="connsiteY6" fmla="*/ 3833 h 1560680"/>
              <a:gd name="connsiteX7" fmla="*/ 218777 w 1306887"/>
              <a:gd name="connsiteY7" fmla="*/ 116318 h 1560680"/>
              <a:gd name="connsiteX0" fmla="*/ 218777 w 1306887"/>
              <a:gd name="connsiteY0" fmla="*/ 116318 h 1551888"/>
              <a:gd name="connsiteX1" fmla="*/ 8087 w 1306887"/>
              <a:gd name="connsiteY1" fmla="*/ 400775 h 1551888"/>
              <a:gd name="connsiteX2" fmla="*/ 334528 w 1306887"/>
              <a:gd name="connsiteY2" fmla="*/ 1551888 h 1551888"/>
              <a:gd name="connsiteX3" fmla="*/ 1306887 w 1306887"/>
              <a:gd name="connsiteY3" fmla="*/ 1191068 h 1551888"/>
              <a:gd name="connsiteX4" fmla="*/ 985908 w 1306887"/>
              <a:gd name="connsiteY4" fmla="*/ 294473 h 1551888"/>
              <a:gd name="connsiteX5" fmla="*/ 781399 w 1306887"/>
              <a:gd name="connsiteY5" fmla="*/ 41369 h 1551888"/>
              <a:gd name="connsiteX6" fmla="*/ 638508 w 1306887"/>
              <a:gd name="connsiteY6" fmla="*/ 3833 h 1551888"/>
              <a:gd name="connsiteX7" fmla="*/ 218777 w 1306887"/>
              <a:gd name="connsiteY7" fmla="*/ 116318 h 1551888"/>
              <a:gd name="connsiteX0" fmla="*/ 223537 w 1311647"/>
              <a:gd name="connsiteY0" fmla="*/ 116318 h 1551888"/>
              <a:gd name="connsiteX1" fmla="*/ 7800 w 1311647"/>
              <a:gd name="connsiteY1" fmla="*/ 364576 h 1551888"/>
              <a:gd name="connsiteX2" fmla="*/ 339288 w 1311647"/>
              <a:gd name="connsiteY2" fmla="*/ 1551888 h 1551888"/>
              <a:gd name="connsiteX3" fmla="*/ 1311647 w 1311647"/>
              <a:gd name="connsiteY3" fmla="*/ 1191068 h 1551888"/>
              <a:gd name="connsiteX4" fmla="*/ 990668 w 1311647"/>
              <a:gd name="connsiteY4" fmla="*/ 294473 h 1551888"/>
              <a:gd name="connsiteX5" fmla="*/ 786159 w 1311647"/>
              <a:gd name="connsiteY5" fmla="*/ 41369 h 1551888"/>
              <a:gd name="connsiteX6" fmla="*/ 643268 w 1311647"/>
              <a:gd name="connsiteY6" fmla="*/ 3833 h 1551888"/>
              <a:gd name="connsiteX7" fmla="*/ 223537 w 1311647"/>
              <a:gd name="connsiteY7" fmla="*/ 116318 h 1551888"/>
              <a:gd name="connsiteX0" fmla="*/ 189744 w 1314243"/>
              <a:gd name="connsiteY0" fmla="*/ 128443 h 1551888"/>
              <a:gd name="connsiteX1" fmla="*/ 10396 w 1314243"/>
              <a:gd name="connsiteY1" fmla="*/ 364576 h 1551888"/>
              <a:gd name="connsiteX2" fmla="*/ 341884 w 1314243"/>
              <a:gd name="connsiteY2" fmla="*/ 1551888 h 1551888"/>
              <a:gd name="connsiteX3" fmla="*/ 1314243 w 1314243"/>
              <a:gd name="connsiteY3" fmla="*/ 1191068 h 1551888"/>
              <a:gd name="connsiteX4" fmla="*/ 993264 w 1314243"/>
              <a:gd name="connsiteY4" fmla="*/ 294473 h 1551888"/>
              <a:gd name="connsiteX5" fmla="*/ 788755 w 1314243"/>
              <a:gd name="connsiteY5" fmla="*/ 41369 h 1551888"/>
              <a:gd name="connsiteX6" fmla="*/ 645864 w 1314243"/>
              <a:gd name="connsiteY6" fmla="*/ 3833 h 1551888"/>
              <a:gd name="connsiteX7" fmla="*/ 189744 w 1314243"/>
              <a:gd name="connsiteY7" fmla="*/ 128443 h 1551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14243" h="1551888">
                <a:moveTo>
                  <a:pt x="189744" y="128443"/>
                </a:moveTo>
                <a:cubicBezTo>
                  <a:pt x="36239" y="145130"/>
                  <a:pt x="-26748" y="224163"/>
                  <a:pt x="10396" y="364576"/>
                </a:cubicBezTo>
                <a:lnTo>
                  <a:pt x="341884" y="1551888"/>
                </a:lnTo>
                <a:lnTo>
                  <a:pt x="1314243" y="1191068"/>
                </a:lnTo>
                <a:cubicBezTo>
                  <a:pt x="1233357" y="885300"/>
                  <a:pt x="1074150" y="600241"/>
                  <a:pt x="993264" y="294473"/>
                </a:cubicBezTo>
                <a:cubicBezTo>
                  <a:pt x="965406" y="189164"/>
                  <a:pt x="898726" y="69120"/>
                  <a:pt x="788755" y="41369"/>
                </a:cubicBezTo>
                <a:cubicBezTo>
                  <a:pt x="730855" y="-7071"/>
                  <a:pt x="735098" y="-2442"/>
                  <a:pt x="645864" y="3833"/>
                </a:cubicBezTo>
                <a:lnTo>
                  <a:pt x="189744" y="128443"/>
                </a:lnTo>
                <a:close/>
              </a:path>
            </a:pathLst>
          </a:custGeom>
          <a:solidFill>
            <a:srgbClr val="00B0F0"/>
          </a:solidFill>
          <a:ln w="38100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61" name="フリーフォーム: 図形 160">
            <a:extLst>
              <a:ext uri="{FF2B5EF4-FFF2-40B4-BE49-F238E27FC236}">
                <a16:creationId xmlns:a16="http://schemas.microsoft.com/office/drawing/2014/main" id="{7AF5E694-8A36-36EB-D9EC-4A52B81940BF}"/>
              </a:ext>
            </a:extLst>
          </p:cNvPr>
          <p:cNvSpPr/>
          <p:nvPr/>
        </p:nvSpPr>
        <p:spPr bwMode="auto">
          <a:xfrm rot="1173697">
            <a:off x="10100708" y="4724133"/>
            <a:ext cx="1151761" cy="1087944"/>
          </a:xfrm>
          <a:custGeom>
            <a:avLst/>
            <a:gdLst>
              <a:gd name="connsiteX0" fmla="*/ 420470 w 1054487"/>
              <a:gd name="connsiteY0" fmla="*/ 1454 h 1202745"/>
              <a:gd name="connsiteX1" fmla="*/ 610372 w 1054487"/>
              <a:gd name="connsiteY1" fmla="*/ 95977 h 1202745"/>
              <a:gd name="connsiteX2" fmla="*/ 1054487 w 1054487"/>
              <a:gd name="connsiteY2" fmla="*/ 865207 h 1202745"/>
              <a:gd name="connsiteX3" fmla="*/ 469855 w 1054487"/>
              <a:gd name="connsiteY3" fmla="*/ 1202745 h 1202745"/>
              <a:gd name="connsiteX4" fmla="*/ 25740 w 1054487"/>
              <a:gd name="connsiteY4" fmla="*/ 433515 h 1202745"/>
              <a:gd name="connsiteX5" fmla="*/ 95976 w 1054487"/>
              <a:gd name="connsiteY5" fmla="*/ 171388 h 1202745"/>
              <a:gd name="connsiteX6" fmla="*/ 348245 w 1054487"/>
              <a:gd name="connsiteY6" fmla="*/ 25741 h 1202745"/>
              <a:gd name="connsiteX7" fmla="*/ 420470 w 1054487"/>
              <a:gd name="connsiteY7" fmla="*/ 1454 h 12027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54487" h="1202745">
                <a:moveTo>
                  <a:pt x="420470" y="1454"/>
                </a:moveTo>
                <a:cubicBezTo>
                  <a:pt x="494681" y="-7754"/>
                  <a:pt x="570630" y="27143"/>
                  <a:pt x="610372" y="95977"/>
                </a:cubicBezTo>
                <a:lnTo>
                  <a:pt x="1054487" y="865207"/>
                </a:lnTo>
                <a:lnTo>
                  <a:pt x="469855" y="1202745"/>
                </a:lnTo>
                <a:lnTo>
                  <a:pt x="25740" y="433515"/>
                </a:lnTo>
                <a:cubicBezTo>
                  <a:pt x="-27249" y="341735"/>
                  <a:pt x="4197" y="224377"/>
                  <a:pt x="95976" y="171388"/>
                </a:cubicBezTo>
                <a:lnTo>
                  <a:pt x="348245" y="25741"/>
                </a:lnTo>
                <a:cubicBezTo>
                  <a:pt x="371190" y="12494"/>
                  <a:pt x="395733" y="4524"/>
                  <a:pt x="420470" y="1454"/>
                </a:cubicBezTo>
                <a:close/>
              </a:path>
            </a:pathLst>
          </a:custGeom>
          <a:solidFill>
            <a:srgbClr val="FFFFCC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62" name="平行四辺形 161">
            <a:extLst>
              <a:ext uri="{FF2B5EF4-FFF2-40B4-BE49-F238E27FC236}">
                <a16:creationId xmlns:a16="http://schemas.microsoft.com/office/drawing/2014/main" id="{EEE675F0-13EE-3E35-E25E-0020A80A6EF2}"/>
              </a:ext>
            </a:extLst>
          </p:cNvPr>
          <p:cNvSpPr/>
          <p:nvPr/>
        </p:nvSpPr>
        <p:spPr bwMode="auto">
          <a:xfrm rot="11392482" flipH="1" flipV="1">
            <a:off x="8166095" y="5483824"/>
            <a:ext cx="3687775" cy="841868"/>
          </a:xfrm>
          <a:prstGeom prst="parallelogram">
            <a:avLst>
              <a:gd name="adj" fmla="val 84789"/>
            </a:avLst>
          </a:prstGeom>
          <a:solidFill>
            <a:srgbClr val="CC66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3" name="フリーフォーム: 図形 162">
            <a:extLst>
              <a:ext uri="{FF2B5EF4-FFF2-40B4-BE49-F238E27FC236}">
                <a16:creationId xmlns:a16="http://schemas.microsoft.com/office/drawing/2014/main" id="{C3170442-1ADD-2A79-E69B-0EE7AE5E7A6D}"/>
              </a:ext>
            </a:extLst>
          </p:cNvPr>
          <p:cNvSpPr/>
          <p:nvPr/>
        </p:nvSpPr>
        <p:spPr bwMode="auto">
          <a:xfrm>
            <a:off x="9663487" y="3439569"/>
            <a:ext cx="1440160" cy="1365955"/>
          </a:xfrm>
          <a:custGeom>
            <a:avLst/>
            <a:gdLst>
              <a:gd name="connsiteX0" fmla="*/ 313655 w 1440160"/>
              <a:gd name="connsiteY0" fmla="*/ 1185 h 1365955"/>
              <a:gd name="connsiteX1" fmla="*/ 370669 w 1440160"/>
              <a:gd name="connsiteY1" fmla="*/ 105881 h 1365955"/>
              <a:gd name="connsiteX2" fmla="*/ 380896 w 1440160"/>
              <a:gd name="connsiteY2" fmla="*/ 208847 h 1365955"/>
              <a:gd name="connsiteX3" fmla="*/ 439793 w 1440160"/>
              <a:gd name="connsiteY3" fmla="*/ 181480 h 1365955"/>
              <a:gd name="connsiteX4" fmla="*/ 720080 w 1440160"/>
              <a:gd name="connsiteY4" fmla="*/ 133035 h 1365955"/>
              <a:gd name="connsiteX5" fmla="*/ 1000368 w 1440160"/>
              <a:gd name="connsiteY5" fmla="*/ 181480 h 1365955"/>
              <a:gd name="connsiteX6" fmla="*/ 1003360 w 1440160"/>
              <a:gd name="connsiteY6" fmla="*/ 182870 h 1365955"/>
              <a:gd name="connsiteX7" fmla="*/ 1055845 w 1440160"/>
              <a:gd name="connsiteY7" fmla="*/ 155917 h 1365955"/>
              <a:gd name="connsiteX8" fmla="*/ 1352777 w 1440160"/>
              <a:gd name="connsiteY8" fmla="*/ 61448 h 1365955"/>
              <a:gd name="connsiteX9" fmla="*/ 1298753 w 1440160"/>
              <a:gd name="connsiteY9" fmla="*/ 359043 h 1365955"/>
              <a:gd name="connsiteX10" fmla="*/ 1293043 w 1440160"/>
              <a:gd name="connsiteY10" fmla="*/ 379780 h 1365955"/>
              <a:gd name="connsiteX11" fmla="*/ 1317182 w 1440160"/>
              <a:gd name="connsiteY11" fmla="*/ 404827 h 1365955"/>
              <a:gd name="connsiteX12" fmla="*/ 1440160 w 1440160"/>
              <a:gd name="connsiteY12" fmla="*/ 749495 h 1365955"/>
              <a:gd name="connsiteX13" fmla="*/ 720080 w 1440160"/>
              <a:gd name="connsiteY13" fmla="*/ 1365955 h 1365955"/>
              <a:gd name="connsiteX14" fmla="*/ 0 w 1440160"/>
              <a:gd name="connsiteY14" fmla="*/ 749495 h 1365955"/>
              <a:gd name="connsiteX15" fmla="*/ 56588 w 1440160"/>
              <a:gd name="connsiteY15" fmla="*/ 509541 h 1365955"/>
              <a:gd name="connsiteX16" fmla="*/ 94613 w 1440160"/>
              <a:gd name="connsiteY16" fmla="*/ 449566 h 1365955"/>
              <a:gd name="connsiteX17" fmla="*/ 93170 w 1440160"/>
              <a:gd name="connsiteY17" fmla="*/ 450237 h 1365955"/>
              <a:gd name="connsiteX18" fmla="*/ 313655 w 1440160"/>
              <a:gd name="connsiteY18" fmla="*/ 1185 h 1365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440160" h="1365955">
                <a:moveTo>
                  <a:pt x="313655" y="1185"/>
                </a:moveTo>
                <a:cubicBezTo>
                  <a:pt x="351149" y="-8340"/>
                  <a:pt x="363197" y="40705"/>
                  <a:pt x="370669" y="105881"/>
                </a:cubicBezTo>
                <a:lnTo>
                  <a:pt x="380896" y="208847"/>
                </a:lnTo>
                <a:lnTo>
                  <a:pt x="439793" y="181480"/>
                </a:lnTo>
                <a:cubicBezTo>
                  <a:pt x="525942" y="150285"/>
                  <a:pt x="620658" y="133035"/>
                  <a:pt x="720080" y="133035"/>
                </a:cubicBezTo>
                <a:cubicBezTo>
                  <a:pt x="819503" y="133035"/>
                  <a:pt x="914219" y="150285"/>
                  <a:pt x="1000368" y="181480"/>
                </a:cubicBezTo>
                <a:lnTo>
                  <a:pt x="1003360" y="182870"/>
                </a:lnTo>
                <a:lnTo>
                  <a:pt x="1055845" y="155917"/>
                </a:lnTo>
                <a:cubicBezTo>
                  <a:pt x="1171002" y="94017"/>
                  <a:pt x="1294248" y="16911"/>
                  <a:pt x="1352777" y="61448"/>
                </a:cubicBezTo>
                <a:cubicBezTo>
                  <a:pt x="1421061" y="113407"/>
                  <a:pt x="1335937" y="249347"/>
                  <a:pt x="1298753" y="359043"/>
                </a:cubicBezTo>
                <a:lnTo>
                  <a:pt x="1293043" y="379780"/>
                </a:lnTo>
                <a:lnTo>
                  <a:pt x="1317182" y="404827"/>
                </a:lnTo>
                <a:cubicBezTo>
                  <a:pt x="1394824" y="503214"/>
                  <a:pt x="1440160" y="621822"/>
                  <a:pt x="1440160" y="749495"/>
                </a:cubicBezTo>
                <a:cubicBezTo>
                  <a:pt x="1440160" y="1089956"/>
                  <a:pt x="1117769" y="1365955"/>
                  <a:pt x="720080" y="1365955"/>
                </a:cubicBezTo>
                <a:cubicBezTo>
                  <a:pt x="322391" y="1365955"/>
                  <a:pt x="0" y="1089956"/>
                  <a:pt x="0" y="749495"/>
                </a:cubicBezTo>
                <a:cubicBezTo>
                  <a:pt x="0" y="664380"/>
                  <a:pt x="20150" y="583294"/>
                  <a:pt x="56588" y="509541"/>
                </a:cubicBezTo>
                <a:lnTo>
                  <a:pt x="94613" y="449566"/>
                </a:lnTo>
                <a:lnTo>
                  <a:pt x="93170" y="450237"/>
                </a:lnTo>
                <a:cubicBezTo>
                  <a:pt x="120627" y="235466"/>
                  <a:pt x="238667" y="20235"/>
                  <a:pt x="313655" y="1185"/>
                </a:cubicBezTo>
                <a:close/>
              </a:path>
            </a:pathLst>
          </a:custGeom>
          <a:solidFill>
            <a:srgbClr val="FFFFCC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64" name="フリーフォーム: 図形 163">
            <a:extLst>
              <a:ext uri="{FF2B5EF4-FFF2-40B4-BE49-F238E27FC236}">
                <a16:creationId xmlns:a16="http://schemas.microsoft.com/office/drawing/2014/main" id="{77079635-815C-9967-9F4C-7DFA03EB8189}"/>
              </a:ext>
            </a:extLst>
          </p:cNvPr>
          <p:cNvSpPr/>
          <p:nvPr/>
        </p:nvSpPr>
        <p:spPr bwMode="auto">
          <a:xfrm>
            <a:off x="9902137" y="4413170"/>
            <a:ext cx="603581" cy="260200"/>
          </a:xfrm>
          <a:custGeom>
            <a:avLst/>
            <a:gdLst>
              <a:gd name="connsiteX0" fmla="*/ 189968 w 603581"/>
              <a:gd name="connsiteY0" fmla="*/ 104 h 260200"/>
              <a:gd name="connsiteX1" fmla="*/ 245373 w 603581"/>
              <a:gd name="connsiteY1" fmla="*/ 10645 h 260200"/>
              <a:gd name="connsiteX2" fmla="*/ 287796 w 603581"/>
              <a:gd name="connsiteY2" fmla="*/ 36874 h 260200"/>
              <a:gd name="connsiteX3" fmla="*/ 319656 w 603581"/>
              <a:gd name="connsiteY3" fmla="*/ 19150 h 260200"/>
              <a:gd name="connsiteX4" fmla="*/ 454336 w 603581"/>
              <a:gd name="connsiteY4" fmla="*/ 18829 h 260200"/>
              <a:gd name="connsiteX5" fmla="*/ 600853 w 603581"/>
              <a:gd name="connsiteY5" fmla="*/ 182394 h 260200"/>
              <a:gd name="connsiteX6" fmla="*/ 392183 w 603581"/>
              <a:gd name="connsiteY6" fmla="*/ 250785 h 260200"/>
              <a:gd name="connsiteX7" fmla="*/ 275708 w 603581"/>
              <a:gd name="connsiteY7" fmla="*/ 183168 h 260200"/>
              <a:gd name="connsiteX8" fmla="*/ 273237 w 603581"/>
              <a:gd name="connsiteY8" fmla="*/ 179042 h 260200"/>
              <a:gd name="connsiteX9" fmla="*/ 244544 w 603581"/>
              <a:gd name="connsiteY9" fmla="*/ 203785 h 260200"/>
              <a:gd name="connsiteX10" fmla="*/ 186796 w 603581"/>
              <a:gd name="connsiteY10" fmla="*/ 228568 h 260200"/>
              <a:gd name="connsiteX11" fmla="*/ 2844 w 603581"/>
              <a:gd name="connsiteY11" fmla="*/ 159396 h 260200"/>
              <a:gd name="connsiteX12" fmla="*/ 127566 w 603581"/>
              <a:gd name="connsiteY12" fmla="*/ 7515 h 260200"/>
              <a:gd name="connsiteX13" fmla="*/ 189968 w 603581"/>
              <a:gd name="connsiteY13" fmla="*/ 104 h 26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03581" h="260200">
                <a:moveTo>
                  <a:pt x="189968" y="104"/>
                </a:moveTo>
                <a:cubicBezTo>
                  <a:pt x="209931" y="749"/>
                  <a:pt x="228729" y="4387"/>
                  <a:pt x="245373" y="10645"/>
                </a:cubicBezTo>
                <a:lnTo>
                  <a:pt x="287796" y="36874"/>
                </a:lnTo>
                <a:lnTo>
                  <a:pt x="319656" y="19150"/>
                </a:lnTo>
                <a:cubicBezTo>
                  <a:pt x="357418" y="6774"/>
                  <a:pt x="405295" y="5689"/>
                  <a:pt x="454336" y="18829"/>
                </a:cubicBezTo>
                <a:cubicBezTo>
                  <a:pt x="552418" y="45110"/>
                  <a:pt x="618016" y="118341"/>
                  <a:pt x="600853" y="182394"/>
                </a:cubicBezTo>
                <a:cubicBezTo>
                  <a:pt x="583690" y="246446"/>
                  <a:pt x="490265" y="277066"/>
                  <a:pt x="392183" y="250785"/>
                </a:cubicBezTo>
                <a:cubicBezTo>
                  <a:pt x="343142" y="237645"/>
                  <a:pt x="302222" y="212767"/>
                  <a:pt x="275708" y="183168"/>
                </a:cubicBezTo>
                <a:lnTo>
                  <a:pt x="273237" y="179042"/>
                </a:lnTo>
                <a:lnTo>
                  <a:pt x="244544" y="203785"/>
                </a:lnTo>
                <a:cubicBezTo>
                  <a:pt x="227578" y="214325"/>
                  <a:pt x="208106" y="222858"/>
                  <a:pt x="186796" y="228568"/>
                </a:cubicBezTo>
                <a:cubicBezTo>
                  <a:pt x="101558" y="251407"/>
                  <a:pt x="19200" y="220438"/>
                  <a:pt x="2844" y="159396"/>
                </a:cubicBezTo>
                <a:cubicBezTo>
                  <a:pt x="-13513" y="98354"/>
                  <a:pt x="42328" y="30355"/>
                  <a:pt x="127566" y="7515"/>
                </a:cubicBezTo>
                <a:cubicBezTo>
                  <a:pt x="148875" y="1805"/>
                  <a:pt x="170006" y="-542"/>
                  <a:pt x="189968" y="104"/>
                </a:cubicBezTo>
                <a:close/>
              </a:path>
            </a:pathLst>
          </a:cu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165" name="グループ化 164">
            <a:extLst>
              <a:ext uri="{FF2B5EF4-FFF2-40B4-BE49-F238E27FC236}">
                <a16:creationId xmlns:a16="http://schemas.microsoft.com/office/drawing/2014/main" id="{6A3D7423-06E3-6E9E-ACA6-15E8EE09F569}"/>
              </a:ext>
            </a:extLst>
          </p:cNvPr>
          <p:cNvGrpSpPr/>
          <p:nvPr/>
        </p:nvGrpSpPr>
        <p:grpSpPr>
          <a:xfrm>
            <a:off x="8858406" y="5596212"/>
            <a:ext cx="1807358" cy="500444"/>
            <a:chOff x="4615844" y="4237473"/>
            <a:chExt cx="1807358" cy="500444"/>
          </a:xfrm>
        </p:grpSpPr>
        <p:sp>
          <p:nvSpPr>
            <p:cNvPr id="166" name="フリーフォーム: 図形 165">
              <a:extLst>
                <a:ext uri="{FF2B5EF4-FFF2-40B4-BE49-F238E27FC236}">
                  <a16:creationId xmlns:a16="http://schemas.microsoft.com/office/drawing/2014/main" id="{5B36D681-A246-77AE-4E7D-AF12C4123683}"/>
                </a:ext>
              </a:extLst>
            </p:cNvPr>
            <p:cNvSpPr/>
            <p:nvPr/>
          </p:nvSpPr>
          <p:spPr bwMode="auto">
            <a:xfrm rot="550838" flipH="1" flipV="1">
              <a:off x="4615844" y="4237473"/>
              <a:ext cx="1807358" cy="500444"/>
            </a:xfrm>
            <a:custGeom>
              <a:avLst/>
              <a:gdLst>
                <a:gd name="connsiteX0" fmla="*/ 1429630 w 1890330"/>
                <a:gd name="connsiteY0" fmla="*/ 487661 h 487661"/>
                <a:gd name="connsiteX1" fmla="*/ 10638 w 1890330"/>
                <a:gd name="connsiteY1" fmla="*/ 487661 h 487661"/>
                <a:gd name="connsiteX2" fmla="*/ 82522 w 1890330"/>
                <a:gd name="connsiteY2" fmla="*/ 421840 h 487661"/>
                <a:gd name="connsiteX3" fmla="*/ 0 w 1890330"/>
                <a:gd name="connsiteY3" fmla="*/ 421840 h 487661"/>
                <a:gd name="connsiteX4" fmla="*/ 460701 w 1890330"/>
                <a:gd name="connsiteY4" fmla="*/ 0 h 487661"/>
                <a:gd name="connsiteX5" fmla="*/ 1879692 w 1890330"/>
                <a:gd name="connsiteY5" fmla="*/ 0 h 487661"/>
                <a:gd name="connsiteX6" fmla="*/ 1807808 w 1890330"/>
                <a:gd name="connsiteY6" fmla="*/ 65821 h 487661"/>
                <a:gd name="connsiteX7" fmla="*/ 1890330 w 1890330"/>
                <a:gd name="connsiteY7" fmla="*/ 65821 h 487661"/>
                <a:gd name="connsiteX0" fmla="*/ 1429630 w 1890330"/>
                <a:gd name="connsiteY0" fmla="*/ 487661 h 487661"/>
                <a:gd name="connsiteX1" fmla="*/ 10638 w 1890330"/>
                <a:gd name="connsiteY1" fmla="*/ 487661 h 487661"/>
                <a:gd name="connsiteX2" fmla="*/ 82522 w 1890330"/>
                <a:gd name="connsiteY2" fmla="*/ 421840 h 487661"/>
                <a:gd name="connsiteX3" fmla="*/ 0 w 1890330"/>
                <a:gd name="connsiteY3" fmla="*/ 421840 h 487661"/>
                <a:gd name="connsiteX4" fmla="*/ 460701 w 1890330"/>
                <a:gd name="connsiteY4" fmla="*/ 0 h 487661"/>
                <a:gd name="connsiteX5" fmla="*/ 1879692 w 1890330"/>
                <a:gd name="connsiteY5" fmla="*/ 0 h 487661"/>
                <a:gd name="connsiteX6" fmla="*/ 1890330 w 1890330"/>
                <a:gd name="connsiteY6" fmla="*/ 65821 h 487661"/>
                <a:gd name="connsiteX7" fmla="*/ 1429630 w 1890330"/>
                <a:gd name="connsiteY7" fmla="*/ 487661 h 487661"/>
                <a:gd name="connsiteX0" fmla="*/ 1429630 w 1890330"/>
                <a:gd name="connsiteY0" fmla="*/ 487661 h 487661"/>
                <a:gd name="connsiteX1" fmla="*/ 10638 w 1890330"/>
                <a:gd name="connsiteY1" fmla="*/ 487661 h 487661"/>
                <a:gd name="connsiteX2" fmla="*/ 0 w 1890330"/>
                <a:gd name="connsiteY2" fmla="*/ 421840 h 487661"/>
                <a:gd name="connsiteX3" fmla="*/ 460701 w 1890330"/>
                <a:gd name="connsiteY3" fmla="*/ 0 h 487661"/>
                <a:gd name="connsiteX4" fmla="*/ 1879692 w 1890330"/>
                <a:gd name="connsiteY4" fmla="*/ 0 h 487661"/>
                <a:gd name="connsiteX5" fmla="*/ 1890330 w 1890330"/>
                <a:gd name="connsiteY5" fmla="*/ 65821 h 487661"/>
                <a:gd name="connsiteX6" fmla="*/ 1429630 w 1890330"/>
                <a:gd name="connsiteY6" fmla="*/ 487661 h 487661"/>
                <a:gd name="connsiteX0" fmla="*/ 1429630 w 1890330"/>
                <a:gd name="connsiteY0" fmla="*/ 487661 h 487661"/>
                <a:gd name="connsiteX1" fmla="*/ 10638 w 1890330"/>
                <a:gd name="connsiteY1" fmla="*/ 487661 h 487661"/>
                <a:gd name="connsiteX2" fmla="*/ 0 w 1890330"/>
                <a:gd name="connsiteY2" fmla="*/ 421840 h 487661"/>
                <a:gd name="connsiteX3" fmla="*/ 460701 w 1890330"/>
                <a:gd name="connsiteY3" fmla="*/ 0 h 487661"/>
                <a:gd name="connsiteX4" fmla="*/ 1879692 w 1890330"/>
                <a:gd name="connsiteY4" fmla="*/ 0 h 487661"/>
                <a:gd name="connsiteX5" fmla="*/ 1890330 w 1890330"/>
                <a:gd name="connsiteY5" fmla="*/ 65821 h 487661"/>
                <a:gd name="connsiteX6" fmla="*/ 1429630 w 1890330"/>
                <a:gd name="connsiteY6" fmla="*/ 487661 h 487661"/>
                <a:gd name="connsiteX0" fmla="*/ 1429630 w 1897092"/>
                <a:gd name="connsiteY0" fmla="*/ 487661 h 487661"/>
                <a:gd name="connsiteX1" fmla="*/ 10638 w 1897092"/>
                <a:gd name="connsiteY1" fmla="*/ 487661 h 487661"/>
                <a:gd name="connsiteX2" fmla="*/ 0 w 1897092"/>
                <a:gd name="connsiteY2" fmla="*/ 421840 h 487661"/>
                <a:gd name="connsiteX3" fmla="*/ 460701 w 1897092"/>
                <a:gd name="connsiteY3" fmla="*/ 0 h 487661"/>
                <a:gd name="connsiteX4" fmla="*/ 1879692 w 1897092"/>
                <a:gd name="connsiteY4" fmla="*/ 0 h 487661"/>
                <a:gd name="connsiteX5" fmla="*/ 1890330 w 1897092"/>
                <a:gd name="connsiteY5" fmla="*/ 65821 h 487661"/>
                <a:gd name="connsiteX6" fmla="*/ 1429630 w 1897092"/>
                <a:gd name="connsiteY6" fmla="*/ 487661 h 487661"/>
                <a:gd name="connsiteX0" fmla="*/ 1429630 w 1897092"/>
                <a:gd name="connsiteY0" fmla="*/ 487661 h 493347"/>
                <a:gd name="connsiteX1" fmla="*/ 10638 w 1897092"/>
                <a:gd name="connsiteY1" fmla="*/ 487661 h 493347"/>
                <a:gd name="connsiteX2" fmla="*/ 0 w 1897092"/>
                <a:gd name="connsiteY2" fmla="*/ 421840 h 493347"/>
                <a:gd name="connsiteX3" fmla="*/ 460701 w 1897092"/>
                <a:gd name="connsiteY3" fmla="*/ 0 h 493347"/>
                <a:gd name="connsiteX4" fmla="*/ 1879692 w 1897092"/>
                <a:gd name="connsiteY4" fmla="*/ 0 h 493347"/>
                <a:gd name="connsiteX5" fmla="*/ 1890330 w 1897092"/>
                <a:gd name="connsiteY5" fmla="*/ 65821 h 493347"/>
                <a:gd name="connsiteX6" fmla="*/ 1429630 w 1897092"/>
                <a:gd name="connsiteY6" fmla="*/ 487661 h 493347"/>
                <a:gd name="connsiteX0" fmla="*/ 1429630 w 1897092"/>
                <a:gd name="connsiteY0" fmla="*/ 487661 h 497186"/>
                <a:gd name="connsiteX1" fmla="*/ 10638 w 1897092"/>
                <a:gd name="connsiteY1" fmla="*/ 487661 h 497186"/>
                <a:gd name="connsiteX2" fmla="*/ 0 w 1897092"/>
                <a:gd name="connsiteY2" fmla="*/ 421840 h 497186"/>
                <a:gd name="connsiteX3" fmla="*/ 460701 w 1897092"/>
                <a:gd name="connsiteY3" fmla="*/ 0 h 497186"/>
                <a:gd name="connsiteX4" fmla="*/ 1879692 w 1897092"/>
                <a:gd name="connsiteY4" fmla="*/ 0 h 497186"/>
                <a:gd name="connsiteX5" fmla="*/ 1890330 w 1897092"/>
                <a:gd name="connsiteY5" fmla="*/ 65821 h 497186"/>
                <a:gd name="connsiteX6" fmla="*/ 1429630 w 1897092"/>
                <a:gd name="connsiteY6" fmla="*/ 487661 h 497186"/>
                <a:gd name="connsiteX0" fmla="*/ 1438686 w 1906148"/>
                <a:gd name="connsiteY0" fmla="*/ 487661 h 497186"/>
                <a:gd name="connsiteX1" fmla="*/ 19694 w 1906148"/>
                <a:gd name="connsiteY1" fmla="*/ 487661 h 497186"/>
                <a:gd name="connsiteX2" fmla="*/ 9056 w 1906148"/>
                <a:gd name="connsiteY2" fmla="*/ 421840 h 497186"/>
                <a:gd name="connsiteX3" fmla="*/ 469757 w 1906148"/>
                <a:gd name="connsiteY3" fmla="*/ 0 h 497186"/>
                <a:gd name="connsiteX4" fmla="*/ 1888748 w 1906148"/>
                <a:gd name="connsiteY4" fmla="*/ 0 h 497186"/>
                <a:gd name="connsiteX5" fmla="*/ 1899386 w 1906148"/>
                <a:gd name="connsiteY5" fmla="*/ 65821 h 497186"/>
                <a:gd name="connsiteX6" fmla="*/ 1438686 w 1906148"/>
                <a:gd name="connsiteY6" fmla="*/ 487661 h 497186"/>
                <a:gd name="connsiteX0" fmla="*/ 1438686 w 1906148"/>
                <a:gd name="connsiteY0" fmla="*/ 490919 h 500444"/>
                <a:gd name="connsiteX1" fmla="*/ 19694 w 1906148"/>
                <a:gd name="connsiteY1" fmla="*/ 490919 h 500444"/>
                <a:gd name="connsiteX2" fmla="*/ 9056 w 1906148"/>
                <a:gd name="connsiteY2" fmla="*/ 425098 h 500444"/>
                <a:gd name="connsiteX3" fmla="*/ 469757 w 1906148"/>
                <a:gd name="connsiteY3" fmla="*/ 3258 h 500444"/>
                <a:gd name="connsiteX4" fmla="*/ 1888748 w 1906148"/>
                <a:gd name="connsiteY4" fmla="*/ 3258 h 500444"/>
                <a:gd name="connsiteX5" fmla="*/ 1899386 w 1906148"/>
                <a:gd name="connsiteY5" fmla="*/ 69079 h 500444"/>
                <a:gd name="connsiteX6" fmla="*/ 1438686 w 1906148"/>
                <a:gd name="connsiteY6" fmla="*/ 490919 h 500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6148" h="500444">
                  <a:moveTo>
                    <a:pt x="1438686" y="490919"/>
                  </a:moveTo>
                  <a:cubicBezTo>
                    <a:pt x="1410883" y="503713"/>
                    <a:pt x="36915" y="503527"/>
                    <a:pt x="19694" y="490919"/>
                  </a:cubicBezTo>
                  <a:cubicBezTo>
                    <a:pt x="2473" y="478311"/>
                    <a:pt x="-8834" y="440675"/>
                    <a:pt x="9056" y="425098"/>
                  </a:cubicBezTo>
                  <a:cubicBezTo>
                    <a:pt x="26946" y="409521"/>
                    <a:pt x="446112" y="10590"/>
                    <a:pt x="469757" y="3258"/>
                  </a:cubicBezTo>
                  <a:cubicBezTo>
                    <a:pt x="493402" y="-4074"/>
                    <a:pt x="1415751" y="3258"/>
                    <a:pt x="1888748" y="3258"/>
                  </a:cubicBezTo>
                  <a:cubicBezTo>
                    <a:pt x="1905566" y="13515"/>
                    <a:pt x="1912318" y="54262"/>
                    <a:pt x="1899386" y="69079"/>
                  </a:cubicBezTo>
                  <a:cubicBezTo>
                    <a:pt x="1886454" y="83896"/>
                    <a:pt x="1466489" y="478125"/>
                    <a:pt x="1438686" y="49091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平行四辺形 28">
              <a:extLst>
                <a:ext uri="{FF2B5EF4-FFF2-40B4-BE49-F238E27FC236}">
                  <a16:creationId xmlns:a16="http://schemas.microsoft.com/office/drawing/2014/main" id="{98BCBE71-B6D3-B56D-B4A8-8B25AB8A76AB}"/>
                </a:ext>
              </a:extLst>
            </p:cNvPr>
            <p:cNvSpPr/>
            <p:nvPr/>
          </p:nvSpPr>
          <p:spPr bwMode="auto">
            <a:xfrm rot="550838" flipH="1" flipV="1">
              <a:off x="4744751" y="4330731"/>
              <a:ext cx="1450920" cy="276713"/>
            </a:xfrm>
            <a:custGeom>
              <a:avLst/>
              <a:gdLst>
                <a:gd name="connsiteX0" fmla="*/ 0 w 1729493"/>
                <a:gd name="connsiteY0" fmla="*/ 385436 h 385436"/>
                <a:gd name="connsiteX1" fmla="*/ 420942 w 1729493"/>
                <a:gd name="connsiteY1" fmla="*/ 0 h 385436"/>
                <a:gd name="connsiteX2" fmla="*/ 1729493 w 1729493"/>
                <a:gd name="connsiteY2" fmla="*/ 0 h 385436"/>
                <a:gd name="connsiteX3" fmla="*/ 1308551 w 1729493"/>
                <a:gd name="connsiteY3" fmla="*/ 385436 h 385436"/>
                <a:gd name="connsiteX4" fmla="*/ 0 w 1729493"/>
                <a:gd name="connsiteY4" fmla="*/ 385436 h 385436"/>
                <a:gd name="connsiteX0" fmla="*/ 141 w 1729634"/>
                <a:gd name="connsiteY0" fmla="*/ 385436 h 385436"/>
                <a:gd name="connsiteX1" fmla="*/ 421083 w 1729634"/>
                <a:gd name="connsiteY1" fmla="*/ 0 h 385436"/>
                <a:gd name="connsiteX2" fmla="*/ 1729634 w 1729634"/>
                <a:gd name="connsiteY2" fmla="*/ 0 h 385436"/>
                <a:gd name="connsiteX3" fmla="*/ 1308692 w 1729634"/>
                <a:gd name="connsiteY3" fmla="*/ 385436 h 385436"/>
                <a:gd name="connsiteX4" fmla="*/ 141 w 1729634"/>
                <a:gd name="connsiteY4" fmla="*/ 385436 h 385436"/>
                <a:gd name="connsiteX0" fmla="*/ 141 w 1858281"/>
                <a:gd name="connsiteY0" fmla="*/ 385436 h 385436"/>
                <a:gd name="connsiteX1" fmla="*/ 421083 w 1858281"/>
                <a:gd name="connsiteY1" fmla="*/ 0 h 385436"/>
                <a:gd name="connsiteX2" fmla="*/ 1858281 w 1858281"/>
                <a:gd name="connsiteY2" fmla="*/ 50420 h 385436"/>
                <a:gd name="connsiteX3" fmla="*/ 1308692 w 1858281"/>
                <a:gd name="connsiteY3" fmla="*/ 385436 h 385436"/>
                <a:gd name="connsiteX4" fmla="*/ 141 w 1858281"/>
                <a:gd name="connsiteY4" fmla="*/ 385436 h 385436"/>
                <a:gd name="connsiteX0" fmla="*/ 40897 w 1899037"/>
                <a:gd name="connsiteY0" fmla="*/ 385436 h 413401"/>
                <a:gd name="connsiteX1" fmla="*/ 461839 w 1899037"/>
                <a:gd name="connsiteY1" fmla="*/ 0 h 413401"/>
                <a:gd name="connsiteX2" fmla="*/ 1899037 w 1899037"/>
                <a:gd name="connsiteY2" fmla="*/ 50420 h 413401"/>
                <a:gd name="connsiteX3" fmla="*/ 1537602 w 1899037"/>
                <a:gd name="connsiteY3" fmla="*/ 383152 h 413401"/>
                <a:gd name="connsiteX4" fmla="*/ 40897 w 1899037"/>
                <a:gd name="connsiteY4" fmla="*/ 385436 h 413401"/>
                <a:gd name="connsiteX0" fmla="*/ 1691 w 1859831"/>
                <a:gd name="connsiteY0" fmla="*/ 385436 h 392662"/>
                <a:gd name="connsiteX1" fmla="*/ 422633 w 1859831"/>
                <a:gd name="connsiteY1" fmla="*/ 0 h 392662"/>
                <a:gd name="connsiteX2" fmla="*/ 1859831 w 1859831"/>
                <a:gd name="connsiteY2" fmla="*/ 50420 h 392662"/>
                <a:gd name="connsiteX3" fmla="*/ 1498396 w 1859831"/>
                <a:gd name="connsiteY3" fmla="*/ 383152 h 392662"/>
                <a:gd name="connsiteX4" fmla="*/ 1691 w 1859831"/>
                <a:gd name="connsiteY4" fmla="*/ 385436 h 392662"/>
                <a:gd name="connsiteX0" fmla="*/ 45360 w 1903500"/>
                <a:gd name="connsiteY0" fmla="*/ 335016 h 358502"/>
                <a:gd name="connsiteX1" fmla="*/ 432145 w 1903500"/>
                <a:gd name="connsiteY1" fmla="*/ 10068 h 358502"/>
                <a:gd name="connsiteX2" fmla="*/ 1903500 w 1903500"/>
                <a:gd name="connsiteY2" fmla="*/ 0 h 358502"/>
                <a:gd name="connsiteX3" fmla="*/ 1542065 w 1903500"/>
                <a:gd name="connsiteY3" fmla="*/ 332732 h 358502"/>
                <a:gd name="connsiteX4" fmla="*/ 45360 w 1903500"/>
                <a:gd name="connsiteY4" fmla="*/ 335016 h 358502"/>
                <a:gd name="connsiteX0" fmla="*/ 3471 w 1861611"/>
                <a:gd name="connsiteY0" fmla="*/ 335016 h 335016"/>
                <a:gd name="connsiteX1" fmla="*/ 390256 w 1861611"/>
                <a:gd name="connsiteY1" fmla="*/ 10068 h 335016"/>
                <a:gd name="connsiteX2" fmla="*/ 1861611 w 1861611"/>
                <a:gd name="connsiteY2" fmla="*/ 0 h 335016"/>
                <a:gd name="connsiteX3" fmla="*/ 1500176 w 1861611"/>
                <a:gd name="connsiteY3" fmla="*/ 332732 h 335016"/>
                <a:gd name="connsiteX4" fmla="*/ 3471 w 1861611"/>
                <a:gd name="connsiteY4" fmla="*/ 335016 h 335016"/>
                <a:gd name="connsiteX0" fmla="*/ 3858 w 1830211"/>
                <a:gd name="connsiteY0" fmla="*/ 357514 h 357513"/>
                <a:gd name="connsiteX1" fmla="*/ 358856 w 1830211"/>
                <a:gd name="connsiteY1" fmla="*/ 10068 h 357513"/>
                <a:gd name="connsiteX2" fmla="*/ 1830211 w 1830211"/>
                <a:gd name="connsiteY2" fmla="*/ 0 h 357513"/>
                <a:gd name="connsiteX3" fmla="*/ 1468776 w 1830211"/>
                <a:gd name="connsiteY3" fmla="*/ 332732 h 357513"/>
                <a:gd name="connsiteX4" fmla="*/ 3858 w 1830211"/>
                <a:gd name="connsiteY4" fmla="*/ 357514 h 357513"/>
                <a:gd name="connsiteX0" fmla="*/ 46102 w 1872455"/>
                <a:gd name="connsiteY0" fmla="*/ 357514 h 377184"/>
                <a:gd name="connsiteX1" fmla="*/ 414091 w 1872455"/>
                <a:gd name="connsiteY1" fmla="*/ 15876 h 377184"/>
                <a:gd name="connsiteX2" fmla="*/ 1872455 w 1872455"/>
                <a:gd name="connsiteY2" fmla="*/ 0 h 377184"/>
                <a:gd name="connsiteX3" fmla="*/ 1511020 w 1872455"/>
                <a:gd name="connsiteY3" fmla="*/ 332732 h 377184"/>
                <a:gd name="connsiteX4" fmla="*/ 46102 w 1872455"/>
                <a:gd name="connsiteY4" fmla="*/ 357514 h 377184"/>
                <a:gd name="connsiteX0" fmla="*/ 3883 w 1830236"/>
                <a:gd name="connsiteY0" fmla="*/ 357514 h 357515"/>
                <a:gd name="connsiteX1" fmla="*/ 371872 w 1830236"/>
                <a:gd name="connsiteY1" fmla="*/ 15876 h 357515"/>
                <a:gd name="connsiteX2" fmla="*/ 1830236 w 1830236"/>
                <a:gd name="connsiteY2" fmla="*/ 0 h 357515"/>
                <a:gd name="connsiteX3" fmla="*/ 1468801 w 1830236"/>
                <a:gd name="connsiteY3" fmla="*/ 332732 h 357515"/>
                <a:gd name="connsiteX4" fmla="*/ 3883 w 1830236"/>
                <a:gd name="connsiteY4" fmla="*/ 357514 h 357515"/>
                <a:gd name="connsiteX0" fmla="*/ 4173 w 1809600"/>
                <a:gd name="connsiteY0" fmla="*/ 338462 h 338462"/>
                <a:gd name="connsiteX1" fmla="*/ 351236 w 1809600"/>
                <a:gd name="connsiteY1" fmla="*/ 15876 h 338462"/>
                <a:gd name="connsiteX2" fmla="*/ 1809600 w 1809600"/>
                <a:gd name="connsiteY2" fmla="*/ 0 h 338462"/>
                <a:gd name="connsiteX3" fmla="*/ 1448165 w 1809600"/>
                <a:gd name="connsiteY3" fmla="*/ 332732 h 338462"/>
                <a:gd name="connsiteX4" fmla="*/ 4173 w 1809600"/>
                <a:gd name="connsiteY4" fmla="*/ 338462 h 338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9600" h="338462">
                  <a:moveTo>
                    <a:pt x="4173" y="338462"/>
                  </a:moveTo>
                  <a:cubicBezTo>
                    <a:pt x="-34996" y="329760"/>
                    <a:pt x="210922" y="144355"/>
                    <a:pt x="351236" y="15876"/>
                  </a:cubicBezTo>
                  <a:lnTo>
                    <a:pt x="1809600" y="0"/>
                  </a:lnTo>
                  <a:lnTo>
                    <a:pt x="1448165" y="332732"/>
                  </a:lnTo>
                  <a:lnTo>
                    <a:pt x="4173" y="338462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168" name="フリーフォーム: 図形 167">
            <a:extLst>
              <a:ext uri="{FF2B5EF4-FFF2-40B4-BE49-F238E27FC236}">
                <a16:creationId xmlns:a16="http://schemas.microsoft.com/office/drawing/2014/main" id="{7571F2E8-EBA8-706D-DDAF-30498699F5F4}"/>
              </a:ext>
            </a:extLst>
          </p:cNvPr>
          <p:cNvSpPr/>
          <p:nvPr/>
        </p:nvSpPr>
        <p:spPr bwMode="auto">
          <a:xfrm rot="900000">
            <a:off x="10127689" y="4886946"/>
            <a:ext cx="601896" cy="1002099"/>
          </a:xfrm>
          <a:custGeom>
            <a:avLst/>
            <a:gdLst>
              <a:gd name="connsiteX0" fmla="*/ 437690 w 590572"/>
              <a:gd name="connsiteY0" fmla="*/ 8648 h 1112146"/>
              <a:gd name="connsiteX1" fmla="*/ 480525 w 590572"/>
              <a:gd name="connsiteY1" fmla="*/ 0 h 1112146"/>
              <a:gd name="connsiteX2" fmla="*/ 590572 w 590572"/>
              <a:gd name="connsiteY2" fmla="*/ 110047 h 1112146"/>
              <a:gd name="connsiteX3" fmla="*/ 590571 w 590572"/>
              <a:gd name="connsiteY3" fmla="*/ 630146 h 1112146"/>
              <a:gd name="connsiteX4" fmla="*/ 581923 w 590572"/>
              <a:gd name="connsiteY4" fmla="*/ 672981 h 1112146"/>
              <a:gd name="connsiteX5" fmla="*/ 562926 w 590572"/>
              <a:gd name="connsiteY5" fmla="*/ 701157 h 1112146"/>
              <a:gd name="connsiteX6" fmla="*/ 555627 w 590572"/>
              <a:gd name="connsiteY6" fmla="*/ 712150 h 1112146"/>
              <a:gd name="connsiteX7" fmla="*/ 187860 w 590572"/>
              <a:gd name="connsiteY7" fmla="*/ 1079915 h 1112146"/>
              <a:gd name="connsiteX8" fmla="*/ 32230 w 590572"/>
              <a:gd name="connsiteY8" fmla="*/ 1079915 h 1112146"/>
              <a:gd name="connsiteX9" fmla="*/ 32231 w 590572"/>
              <a:gd name="connsiteY9" fmla="*/ 1079915 h 1112146"/>
              <a:gd name="connsiteX10" fmla="*/ 32231 w 590572"/>
              <a:gd name="connsiteY10" fmla="*/ 924285 h 1112146"/>
              <a:gd name="connsiteX11" fmla="*/ 370478 w 590572"/>
              <a:gd name="connsiteY11" fmla="*/ 586038 h 1112146"/>
              <a:gd name="connsiteX12" fmla="*/ 370478 w 590572"/>
              <a:gd name="connsiteY12" fmla="*/ 110047 h 1112146"/>
              <a:gd name="connsiteX13" fmla="*/ 437690 w 590572"/>
              <a:gd name="connsiteY13" fmla="*/ 8648 h 1112146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12" fmla="*/ 437690 w 601896"/>
              <a:gd name="connsiteY12" fmla="*/ 4 h 1103502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12" fmla="*/ 529130 w 601896"/>
              <a:gd name="connsiteY12" fmla="*/ 91444 h 1103502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0" fmla="*/ 590572 w 601896"/>
              <a:gd name="connsiteY0" fmla="*/ 0 h 1002099"/>
              <a:gd name="connsiteX1" fmla="*/ 590571 w 601896"/>
              <a:gd name="connsiteY1" fmla="*/ 520099 h 1002099"/>
              <a:gd name="connsiteX2" fmla="*/ 581923 w 601896"/>
              <a:gd name="connsiteY2" fmla="*/ 562934 h 1002099"/>
              <a:gd name="connsiteX3" fmla="*/ 562926 w 601896"/>
              <a:gd name="connsiteY3" fmla="*/ 591110 h 1002099"/>
              <a:gd name="connsiteX4" fmla="*/ 555627 w 601896"/>
              <a:gd name="connsiteY4" fmla="*/ 602103 h 1002099"/>
              <a:gd name="connsiteX5" fmla="*/ 187860 w 601896"/>
              <a:gd name="connsiteY5" fmla="*/ 969868 h 1002099"/>
              <a:gd name="connsiteX6" fmla="*/ 32230 w 601896"/>
              <a:gd name="connsiteY6" fmla="*/ 969868 h 1002099"/>
              <a:gd name="connsiteX7" fmla="*/ 32231 w 601896"/>
              <a:gd name="connsiteY7" fmla="*/ 969868 h 1002099"/>
              <a:gd name="connsiteX8" fmla="*/ 32231 w 601896"/>
              <a:gd name="connsiteY8" fmla="*/ 814238 h 1002099"/>
              <a:gd name="connsiteX9" fmla="*/ 370478 w 601896"/>
              <a:gd name="connsiteY9" fmla="*/ 475991 h 1002099"/>
              <a:gd name="connsiteX10" fmla="*/ 370478 w 601896"/>
              <a:gd name="connsiteY10" fmla="*/ 0 h 1002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01896" h="1002099">
                <a:moveTo>
                  <a:pt x="590572" y="0"/>
                </a:moveTo>
                <a:cubicBezTo>
                  <a:pt x="616052" y="103583"/>
                  <a:pt x="590571" y="346733"/>
                  <a:pt x="590571" y="520099"/>
                </a:cubicBezTo>
                <a:cubicBezTo>
                  <a:pt x="590571" y="535293"/>
                  <a:pt x="587492" y="549768"/>
                  <a:pt x="581923" y="562934"/>
                </a:cubicBezTo>
                <a:lnTo>
                  <a:pt x="562926" y="591110"/>
                </a:lnTo>
                <a:lnTo>
                  <a:pt x="555627" y="602103"/>
                </a:lnTo>
                <a:lnTo>
                  <a:pt x="187860" y="969868"/>
                </a:lnTo>
                <a:cubicBezTo>
                  <a:pt x="144884" y="1012843"/>
                  <a:pt x="75206" y="1012843"/>
                  <a:pt x="32230" y="969868"/>
                </a:cubicBezTo>
                <a:lnTo>
                  <a:pt x="32231" y="969868"/>
                </a:lnTo>
                <a:cubicBezTo>
                  <a:pt x="-10744" y="926892"/>
                  <a:pt x="-10744" y="857214"/>
                  <a:pt x="32231" y="814238"/>
                </a:cubicBezTo>
                <a:lnTo>
                  <a:pt x="370478" y="475991"/>
                </a:lnTo>
                <a:lnTo>
                  <a:pt x="370478" y="0"/>
                </a:lnTo>
              </a:path>
            </a:pathLst>
          </a:custGeom>
          <a:solidFill>
            <a:srgbClr val="FFFFCC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69" name="フリーフォーム: 図形 168">
            <a:extLst>
              <a:ext uri="{FF2B5EF4-FFF2-40B4-BE49-F238E27FC236}">
                <a16:creationId xmlns:a16="http://schemas.microsoft.com/office/drawing/2014/main" id="{D65FBFCC-5529-6F98-CF18-AF35681EC814}"/>
              </a:ext>
            </a:extLst>
          </p:cNvPr>
          <p:cNvSpPr/>
          <p:nvPr/>
        </p:nvSpPr>
        <p:spPr bwMode="auto">
          <a:xfrm>
            <a:off x="9734926" y="4272165"/>
            <a:ext cx="332174" cy="126764"/>
          </a:xfrm>
          <a:custGeom>
            <a:avLst/>
            <a:gdLst>
              <a:gd name="connsiteX0" fmla="*/ 10290 w 332174"/>
              <a:gd name="connsiteY0" fmla="*/ 0 h 126764"/>
              <a:gd name="connsiteX1" fmla="*/ 13052 w 332174"/>
              <a:gd name="connsiteY1" fmla="*/ 7990 h 126764"/>
              <a:gd name="connsiteX2" fmla="*/ 166087 w 332174"/>
              <a:gd name="connsiteY2" fmla="*/ 67233 h 126764"/>
              <a:gd name="connsiteX3" fmla="*/ 319122 w 332174"/>
              <a:gd name="connsiteY3" fmla="*/ 7990 h 126764"/>
              <a:gd name="connsiteX4" fmla="*/ 321885 w 332174"/>
              <a:gd name="connsiteY4" fmla="*/ 0 h 126764"/>
              <a:gd name="connsiteX5" fmla="*/ 332174 w 332174"/>
              <a:gd name="connsiteY5" fmla="*/ 29765 h 126764"/>
              <a:gd name="connsiteX6" fmla="*/ 166087 w 332174"/>
              <a:gd name="connsiteY6" fmla="*/ 126764 h 126764"/>
              <a:gd name="connsiteX7" fmla="*/ 0 w 332174"/>
              <a:gd name="connsiteY7" fmla="*/ 29765 h 126764"/>
              <a:gd name="connsiteX8" fmla="*/ 10290 w 332174"/>
              <a:gd name="connsiteY8" fmla="*/ 0 h 126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2174" h="126764">
                <a:moveTo>
                  <a:pt x="10290" y="0"/>
                </a:moveTo>
                <a:lnTo>
                  <a:pt x="13052" y="7990"/>
                </a:lnTo>
                <a:cubicBezTo>
                  <a:pt x="38266" y="42805"/>
                  <a:pt x="97292" y="67233"/>
                  <a:pt x="166087" y="67233"/>
                </a:cubicBezTo>
                <a:cubicBezTo>
                  <a:pt x="234882" y="67233"/>
                  <a:pt x="293909" y="42805"/>
                  <a:pt x="319122" y="7990"/>
                </a:cubicBezTo>
                <a:lnTo>
                  <a:pt x="321885" y="0"/>
                </a:lnTo>
                <a:lnTo>
                  <a:pt x="332174" y="29765"/>
                </a:lnTo>
                <a:cubicBezTo>
                  <a:pt x="332174" y="83336"/>
                  <a:pt x="257814" y="126764"/>
                  <a:pt x="166087" y="126764"/>
                </a:cubicBezTo>
                <a:cubicBezTo>
                  <a:pt x="74360" y="126764"/>
                  <a:pt x="0" y="83336"/>
                  <a:pt x="0" y="29765"/>
                </a:cubicBezTo>
                <a:lnTo>
                  <a:pt x="10290" y="0"/>
                </a:lnTo>
                <a:close/>
              </a:path>
            </a:pathLst>
          </a:custGeom>
          <a:solidFill>
            <a:srgbClr val="0070C0"/>
          </a:solidFill>
          <a:ln w="19050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70" name="フリーフォーム: 図形 169">
            <a:extLst>
              <a:ext uri="{FF2B5EF4-FFF2-40B4-BE49-F238E27FC236}">
                <a16:creationId xmlns:a16="http://schemas.microsoft.com/office/drawing/2014/main" id="{3BB0BA5B-16E6-A20A-2728-655CAA2B704E}"/>
              </a:ext>
            </a:extLst>
          </p:cNvPr>
          <p:cNvSpPr/>
          <p:nvPr/>
        </p:nvSpPr>
        <p:spPr bwMode="auto">
          <a:xfrm>
            <a:off x="10363576" y="4272165"/>
            <a:ext cx="332174" cy="126764"/>
          </a:xfrm>
          <a:custGeom>
            <a:avLst/>
            <a:gdLst>
              <a:gd name="connsiteX0" fmla="*/ 10290 w 332174"/>
              <a:gd name="connsiteY0" fmla="*/ 0 h 126764"/>
              <a:gd name="connsiteX1" fmla="*/ 13052 w 332174"/>
              <a:gd name="connsiteY1" fmla="*/ 7990 h 126764"/>
              <a:gd name="connsiteX2" fmla="*/ 166087 w 332174"/>
              <a:gd name="connsiteY2" fmla="*/ 67233 h 126764"/>
              <a:gd name="connsiteX3" fmla="*/ 319122 w 332174"/>
              <a:gd name="connsiteY3" fmla="*/ 7990 h 126764"/>
              <a:gd name="connsiteX4" fmla="*/ 321885 w 332174"/>
              <a:gd name="connsiteY4" fmla="*/ 0 h 126764"/>
              <a:gd name="connsiteX5" fmla="*/ 332174 w 332174"/>
              <a:gd name="connsiteY5" fmla="*/ 29765 h 126764"/>
              <a:gd name="connsiteX6" fmla="*/ 166087 w 332174"/>
              <a:gd name="connsiteY6" fmla="*/ 126764 h 126764"/>
              <a:gd name="connsiteX7" fmla="*/ 0 w 332174"/>
              <a:gd name="connsiteY7" fmla="*/ 29765 h 126764"/>
              <a:gd name="connsiteX8" fmla="*/ 10290 w 332174"/>
              <a:gd name="connsiteY8" fmla="*/ 0 h 126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2174" h="126764">
                <a:moveTo>
                  <a:pt x="10290" y="0"/>
                </a:moveTo>
                <a:lnTo>
                  <a:pt x="13052" y="7990"/>
                </a:lnTo>
                <a:cubicBezTo>
                  <a:pt x="38266" y="42805"/>
                  <a:pt x="97292" y="67233"/>
                  <a:pt x="166087" y="67233"/>
                </a:cubicBezTo>
                <a:cubicBezTo>
                  <a:pt x="234882" y="67233"/>
                  <a:pt x="293909" y="42805"/>
                  <a:pt x="319122" y="7990"/>
                </a:cubicBezTo>
                <a:lnTo>
                  <a:pt x="321885" y="0"/>
                </a:lnTo>
                <a:lnTo>
                  <a:pt x="332174" y="29765"/>
                </a:lnTo>
                <a:cubicBezTo>
                  <a:pt x="332174" y="83336"/>
                  <a:pt x="257814" y="126764"/>
                  <a:pt x="166087" y="126764"/>
                </a:cubicBezTo>
                <a:cubicBezTo>
                  <a:pt x="74360" y="126764"/>
                  <a:pt x="0" y="83336"/>
                  <a:pt x="0" y="29765"/>
                </a:cubicBezTo>
                <a:lnTo>
                  <a:pt x="10290" y="0"/>
                </a:lnTo>
                <a:close/>
              </a:path>
            </a:pathLst>
          </a:custGeom>
          <a:solidFill>
            <a:srgbClr val="0070C0"/>
          </a:solidFill>
          <a:ln w="19050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71" name="フリーフォーム: 図形 170">
            <a:extLst>
              <a:ext uri="{FF2B5EF4-FFF2-40B4-BE49-F238E27FC236}">
                <a16:creationId xmlns:a16="http://schemas.microsoft.com/office/drawing/2014/main" id="{0F6300C1-5992-2CD0-CF06-770119F4B1E8}"/>
              </a:ext>
            </a:extLst>
          </p:cNvPr>
          <p:cNvSpPr/>
          <p:nvPr/>
        </p:nvSpPr>
        <p:spPr bwMode="auto">
          <a:xfrm rot="1800000">
            <a:off x="10810277" y="3564084"/>
            <a:ext cx="175083" cy="192247"/>
          </a:xfrm>
          <a:custGeom>
            <a:avLst/>
            <a:gdLst>
              <a:gd name="connsiteX0" fmla="*/ 100396 w 175083"/>
              <a:gd name="connsiteY0" fmla="*/ 4302 h 192247"/>
              <a:gd name="connsiteX1" fmla="*/ 119343 w 175083"/>
              <a:gd name="connsiteY1" fmla="*/ 312 h 192247"/>
              <a:gd name="connsiteX2" fmla="*/ 168509 w 175083"/>
              <a:gd name="connsiteY2" fmla="*/ 153073 h 192247"/>
              <a:gd name="connsiteX3" fmla="*/ 175083 w 175083"/>
              <a:gd name="connsiteY3" fmla="*/ 192247 h 192247"/>
              <a:gd name="connsiteX4" fmla="*/ 129623 w 175083"/>
              <a:gd name="connsiteY4" fmla="*/ 179163 h 192247"/>
              <a:gd name="connsiteX5" fmla="*/ 0 w 175083"/>
              <a:gd name="connsiteY5" fmla="*/ 167286 h 192247"/>
              <a:gd name="connsiteX6" fmla="*/ 9189 w 175083"/>
              <a:gd name="connsiteY6" fmla="*/ 150792 h 192247"/>
              <a:gd name="connsiteX7" fmla="*/ 100396 w 175083"/>
              <a:gd name="connsiteY7" fmla="*/ 4302 h 1922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5083" h="192247">
                <a:moveTo>
                  <a:pt x="100396" y="4302"/>
                </a:moveTo>
                <a:cubicBezTo>
                  <a:pt x="106651" y="785"/>
                  <a:pt x="112962" y="-701"/>
                  <a:pt x="119343" y="312"/>
                </a:cubicBezTo>
                <a:cubicBezTo>
                  <a:pt x="157626" y="6393"/>
                  <a:pt x="160878" y="84217"/>
                  <a:pt x="168509" y="153073"/>
                </a:cubicBezTo>
                <a:lnTo>
                  <a:pt x="175083" y="192247"/>
                </a:lnTo>
                <a:lnTo>
                  <a:pt x="129623" y="179163"/>
                </a:lnTo>
                <a:lnTo>
                  <a:pt x="0" y="167286"/>
                </a:lnTo>
                <a:lnTo>
                  <a:pt x="9189" y="150792"/>
                </a:lnTo>
                <a:cubicBezTo>
                  <a:pt x="39265" y="90245"/>
                  <a:pt x="69124" y="21887"/>
                  <a:pt x="100396" y="4302"/>
                </a:cubicBezTo>
                <a:close/>
              </a:path>
            </a:pathLst>
          </a:custGeom>
          <a:solidFill>
            <a:srgbClr val="FFC000"/>
          </a:solidFill>
          <a:ln w="19050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grpSp>
        <p:nvGrpSpPr>
          <p:cNvPr id="172" name="グループ化 171">
            <a:extLst>
              <a:ext uri="{FF2B5EF4-FFF2-40B4-BE49-F238E27FC236}">
                <a16:creationId xmlns:a16="http://schemas.microsoft.com/office/drawing/2014/main" id="{8EF639A8-77D3-4A23-CD41-2302F8367055}"/>
              </a:ext>
            </a:extLst>
          </p:cNvPr>
          <p:cNvGrpSpPr/>
          <p:nvPr/>
        </p:nvGrpSpPr>
        <p:grpSpPr>
          <a:xfrm>
            <a:off x="10574352" y="4456053"/>
            <a:ext cx="185433" cy="120490"/>
            <a:chOff x="7024656" y="2758259"/>
            <a:chExt cx="319562" cy="207644"/>
          </a:xfrm>
        </p:grpSpPr>
        <p:sp>
          <p:nvSpPr>
            <p:cNvPr id="173" name="楕円 172">
              <a:extLst>
                <a:ext uri="{FF2B5EF4-FFF2-40B4-BE49-F238E27FC236}">
                  <a16:creationId xmlns:a16="http://schemas.microsoft.com/office/drawing/2014/main" id="{236D142D-02C2-C73F-8811-E9C18E6472C6}"/>
                </a:ext>
              </a:extLst>
            </p:cNvPr>
            <p:cNvSpPr/>
            <p:nvPr/>
          </p:nvSpPr>
          <p:spPr bwMode="auto">
            <a:xfrm>
              <a:off x="7105618" y="2777309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楕円 173">
              <a:extLst>
                <a:ext uri="{FF2B5EF4-FFF2-40B4-BE49-F238E27FC236}">
                  <a16:creationId xmlns:a16="http://schemas.microsoft.com/office/drawing/2014/main" id="{C68906D8-505A-A57F-7DEB-B9BD25BAC74E}"/>
                </a:ext>
              </a:extLst>
            </p:cNvPr>
            <p:cNvSpPr/>
            <p:nvPr/>
          </p:nvSpPr>
          <p:spPr bwMode="auto">
            <a:xfrm>
              <a:off x="7024656" y="2886846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" name="楕円 174">
              <a:extLst>
                <a:ext uri="{FF2B5EF4-FFF2-40B4-BE49-F238E27FC236}">
                  <a16:creationId xmlns:a16="http://schemas.microsoft.com/office/drawing/2014/main" id="{0F00CCA7-F0D0-563A-F4F9-070208BC66E3}"/>
                </a:ext>
              </a:extLst>
            </p:cNvPr>
            <p:cNvSpPr/>
            <p:nvPr/>
          </p:nvSpPr>
          <p:spPr bwMode="auto">
            <a:xfrm>
              <a:off x="7234206" y="2758259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" name="楕円 175">
              <a:extLst>
                <a:ext uri="{FF2B5EF4-FFF2-40B4-BE49-F238E27FC236}">
                  <a16:creationId xmlns:a16="http://schemas.microsoft.com/office/drawing/2014/main" id="{93B8C7E7-2872-AA48-124B-97DFA9118987}"/>
                </a:ext>
              </a:extLst>
            </p:cNvPr>
            <p:cNvSpPr/>
            <p:nvPr/>
          </p:nvSpPr>
          <p:spPr bwMode="auto">
            <a:xfrm>
              <a:off x="7153244" y="2867796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" name="楕円 176">
              <a:extLst>
                <a:ext uri="{FF2B5EF4-FFF2-40B4-BE49-F238E27FC236}">
                  <a16:creationId xmlns:a16="http://schemas.microsoft.com/office/drawing/2014/main" id="{FEF8441D-188A-E826-6BBA-80328E36B460}"/>
                </a:ext>
              </a:extLst>
            </p:cNvPr>
            <p:cNvSpPr/>
            <p:nvPr/>
          </p:nvSpPr>
          <p:spPr bwMode="auto">
            <a:xfrm>
              <a:off x="7298499" y="2841603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8" name="楕円 177">
              <a:extLst>
                <a:ext uri="{FF2B5EF4-FFF2-40B4-BE49-F238E27FC236}">
                  <a16:creationId xmlns:a16="http://schemas.microsoft.com/office/drawing/2014/main" id="{C13EF2B8-AC2C-DDE4-7367-74EEDB7518F4}"/>
                </a:ext>
              </a:extLst>
            </p:cNvPr>
            <p:cNvSpPr/>
            <p:nvPr/>
          </p:nvSpPr>
          <p:spPr bwMode="auto">
            <a:xfrm>
              <a:off x="7238967" y="2920184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79" name="フリーフォーム: 図形 178">
            <a:extLst>
              <a:ext uri="{FF2B5EF4-FFF2-40B4-BE49-F238E27FC236}">
                <a16:creationId xmlns:a16="http://schemas.microsoft.com/office/drawing/2014/main" id="{B0BCBFF6-18BD-C1F8-010E-D046B7659AAA}"/>
              </a:ext>
            </a:extLst>
          </p:cNvPr>
          <p:cNvSpPr/>
          <p:nvPr/>
        </p:nvSpPr>
        <p:spPr bwMode="auto">
          <a:xfrm rot="900000">
            <a:off x="9713353" y="4839321"/>
            <a:ext cx="601896" cy="1002099"/>
          </a:xfrm>
          <a:custGeom>
            <a:avLst/>
            <a:gdLst>
              <a:gd name="connsiteX0" fmla="*/ 437690 w 590572"/>
              <a:gd name="connsiteY0" fmla="*/ 8648 h 1112146"/>
              <a:gd name="connsiteX1" fmla="*/ 480525 w 590572"/>
              <a:gd name="connsiteY1" fmla="*/ 0 h 1112146"/>
              <a:gd name="connsiteX2" fmla="*/ 590572 w 590572"/>
              <a:gd name="connsiteY2" fmla="*/ 110047 h 1112146"/>
              <a:gd name="connsiteX3" fmla="*/ 590571 w 590572"/>
              <a:gd name="connsiteY3" fmla="*/ 630146 h 1112146"/>
              <a:gd name="connsiteX4" fmla="*/ 581923 w 590572"/>
              <a:gd name="connsiteY4" fmla="*/ 672981 h 1112146"/>
              <a:gd name="connsiteX5" fmla="*/ 562926 w 590572"/>
              <a:gd name="connsiteY5" fmla="*/ 701157 h 1112146"/>
              <a:gd name="connsiteX6" fmla="*/ 555627 w 590572"/>
              <a:gd name="connsiteY6" fmla="*/ 712150 h 1112146"/>
              <a:gd name="connsiteX7" fmla="*/ 187860 w 590572"/>
              <a:gd name="connsiteY7" fmla="*/ 1079915 h 1112146"/>
              <a:gd name="connsiteX8" fmla="*/ 32230 w 590572"/>
              <a:gd name="connsiteY8" fmla="*/ 1079915 h 1112146"/>
              <a:gd name="connsiteX9" fmla="*/ 32231 w 590572"/>
              <a:gd name="connsiteY9" fmla="*/ 1079915 h 1112146"/>
              <a:gd name="connsiteX10" fmla="*/ 32231 w 590572"/>
              <a:gd name="connsiteY10" fmla="*/ 924285 h 1112146"/>
              <a:gd name="connsiteX11" fmla="*/ 370478 w 590572"/>
              <a:gd name="connsiteY11" fmla="*/ 586038 h 1112146"/>
              <a:gd name="connsiteX12" fmla="*/ 370478 w 590572"/>
              <a:gd name="connsiteY12" fmla="*/ 110047 h 1112146"/>
              <a:gd name="connsiteX13" fmla="*/ 437690 w 590572"/>
              <a:gd name="connsiteY13" fmla="*/ 8648 h 1112146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12" fmla="*/ 437690 w 601896"/>
              <a:gd name="connsiteY12" fmla="*/ 4 h 1103502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12" fmla="*/ 529130 w 601896"/>
              <a:gd name="connsiteY12" fmla="*/ 91444 h 1103502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0" fmla="*/ 590572 w 601896"/>
              <a:gd name="connsiteY0" fmla="*/ 0 h 1002099"/>
              <a:gd name="connsiteX1" fmla="*/ 590571 w 601896"/>
              <a:gd name="connsiteY1" fmla="*/ 520099 h 1002099"/>
              <a:gd name="connsiteX2" fmla="*/ 581923 w 601896"/>
              <a:gd name="connsiteY2" fmla="*/ 562934 h 1002099"/>
              <a:gd name="connsiteX3" fmla="*/ 562926 w 601896"/>
              <a:gd name="connsiteY3" fmla="*/ 591110 h 1002099"/>
              <a:gd name="connsiteX4" fmla="*/ 555627 w 601896"/>
              <a:gd name="connsiteY4" fmla="*/ 602103 h 1002099"/>
              <a:gd name="connsiteX5" fmla="*/ 187860 w 601896"/>
              <a:gd name="connsiteY5" fmla="*/ 969868 h 1002099"/>
              <a:gd name="connsiteX6" fmla="*/ 32230 w 601896"/>
              <a:gd name="connsiteY6" fmla="*/ 969868 h 1002099"/>
              <a:gd name="connsiteX7" fmla="*/ 32231 w 601896"/>
              <a:gd name="connsiteY7" fmla="*/ 969868 h 1002099"/>
              <a:gd name="connsiteX8" fmla="*/ 32231 w 601896"/>
              <a:gd name="connsiteY8" fmla="*/ 814238 h 1002099"/>
              <a:gd name="connsiteX9" fmla="*/ 370478 w 601896"/>
              <a:gd name="connsiteY9" fmla="*/ 475991 h 1002099"/>
              <a:gd name="connsiteX10" fmla="*/ 370478 w 601896"/>
              <a:gd name="connsiteY10" fmla="*/ 0 h 1002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01896" h="1002099">
                <a:moveTo>
                  <a:pt x="590572" y="0"/>
                </a:moveTo>
                <a:cubicBezTo>
                  <a:pt x="616052" y="103583"/>
                  <a:pt x="590571" y="346733"/>
                  <a:pt x="590571" y="520099"/>
                </a:cubicBezTo>
                <a:cubicBezTo>
                  <a:pt x="590571" y="535293"/>
                  <a:pt x="587492" y="549768"/>
                  <a:pt x="581923" y="562934"/>
                </a:cubicBezTo>
                <a:lnTo>
                  <a:pt x="562926" y="591110"/>
                </a:lnTo>
                <a:lnTo>
                  <a:pt x="555627" y="602103"/>
                </a:lnTo>
                <a:lnTo>
                  <a:pt x="187860" y="969868"/>
                </a:lnTo>
                <a:cubicBezTo>
                  <a:pt x="144884" y="1012843"/>
                  <a:pt x="75206" y="1012843"/>
                  <a:pt x="32230" y="969868"/>
                </a:cubicBezTo>
                <a:lnTo>
                  <a:pt x="32231" y="969868"/>
                </a:lnTo>
                <a:cubicBezTo>
                  <a:pt x="-10744" y="926892"/>
                  <a:pt x="-10744" y="857214"/>
                  <a:pt x="32231" y="814238"/>
                </a:cubicBezTo>
                <a:lnTo>
                  <a:pt x="370478" y="475991"/>
                </a:lnTo>
                <a:lnTo>
                  <a:pt x="370478" y="0"/>
                </a:lnTo>
              </a:path>
            </a:pathLst>
          </a:custGeom>
          <a:solidFill>
            <a:srgbClr val="FFFFCC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grpSp>
        <p:nvGrpSpPr>
          <p:cNvPr id="180" name="グループ化 179">
            <a:extLst>
              <a:ext uri="{FF2B5EF4-FFF2-40B4-BE49-F238E27FC236}">
                <a16:creationId xmlns:a16="http://schemas.microsoft.com/office/drawing/2014/main" id="{52DB1394-20BD-0177-D281-D1AC6565455C}"/>
              </a:ext>
            </a:extLst>
          </p:cNvPr>
          <p:cNvGrpSpPr/>
          <p:nvPr/>
        </p:nvGrpSpPr>
        <p:grpSpPr>
          <a:xfrm>
            <a:off x="8510959" y="4944602"/>
            <a:ext cx="1743278" cy="1035798"/>
            <a:chOff x="4284184" y="3585863"/>
            <a:chExt cx="1743278" cy="1035798"/>
          </a:xfrm>
          <a:solidFill>
            <a:schemeClr val="bg1">
              <a:lumMod val="75000"/>
            </a:schemeClr>
          </a:solidFill>
        </p:grpSpPr>
        <p:sp>
          <p:nvSpPr>
            <p:cNvPr id="181" name="フリーフォーム: 図形 180">
              <a:extLst>
                <a:ext uri="{FF2B5EF4-FFF2-40B4-BE49-F238E27FC236}">
                  <a16:creationId xmlns:a16="http://schemas.microsoft.com/office/drawing/2014/main" id="{8237C54B-AD76-FC3F-C9BE-21D2111C895E}"/>
                </a:ext>
              </a:extLst>
            </p:cNvPr>
            <p:cNvSpPr/>
            <p:nvPr/>
          </p:nvSpPr>
          <p:spPr bwMode="auto">
            <a:xfrm rot="550838" flipH="1">
              <a:off x="4284184" y="3585863"/>
              <a:ext cx="1743278" cy="1035798"/>
            </a:xfrm>
            <a:custGeom>
              <a:avLst/>
              <a:gdLst>
                <a:gd name="connsiteX0" fmla="*/ 1703157 w 1740295"/>
                <a:gd name="connsiteY0" fmla="*/ 0 h 1022337"/>
                <a:gd name="connsiteX1" fmla="*/ 360344 w 1740295"/>
                <a:gd name="connsiteY1" fmla="*/ 0 h 1022337"/>
                <a:gd name="connsiteX2" fmla="*/ 0 w 1740295"/>
                <a:gd name="connsiteY2" fmla="*/ 953618 h 1022337"/>
                <a:gd name="connsiteX3" fmla="*/ 63104 w 1740295"/>
                <a:gd name="connsiteY3" fmla="*/ 953618 h 1022337"/>
                <a:gd name="connsiteX4" fmla="*/ 37138 w 1740295"/>
                <a:gd name="connsiteY4" fmla="*/ 1022337 h 1022337"/>
                <a:gd name="connsiteX5" fmla="*/ 1379951 w 1740295"/>
                <a:gd name="connsiteY5" fmla="*/ 1022337 h 1022337"/>
                <a:gd name="connsiteX6" fmla="*/ 1740295 w 1740295"/>
                <a:gd name="connsiteY6" fmla="*/ 68718 h 1022337"/>
                <a:gd name="connsiteX7" fmla="*/ 1677191 w 1740295"/>
                <a:gd name="connsiteY7" fmla="*/ 68719 h 1022337"/>
                <a:gd name="connsiteX0" fmla="*/ 1703157 w 1740295"/>
                <a:gd name="connsiteY0" fmla="*/ 0 h 1022337"/>
                <a:gd name="connsiteX1" fmla="*/ 360344 w 1740295"/>
                <a:gd name="connsiteY1" fmla="*/ 0 h 1022337"/>
                <a:gd name="connsiteX2" fmla="*/ 0 w 1740295"/>
                <a:gd name="connsiteY2" fmla="*/ 953618 h 1022337"/>
                <a:gd name="connsiteX3" fmla="*/ 63104 w 1740295"/>
                <a:gd name="connsiteY3" fmla="*/ 953618 h 1022337"/>
                <a:gd name="connsiteX4" fmla="*/ 37138 w 1740295"/>
                <a:gd name="connsiteY4" fmla="*/ 1022337 h 1022337"/>
                <a:gd name="connsiteX5" fmla="*/ 1379951 w 1740295"/>
                <a:gd name="connsiteY5" fmla="*/ 1022337 h 1022337"/>
                <a:gd name="connsiteX6" fmla="*/ 1740295 w 1740295"/>
                <a:gd name="connsiteY6" fmla="*/ 68718 h 1022337"/>
                <a:gd name="connsiteX7" fmla="*/ 1703157 w 1740295"/>
                <a:gd name="connsiteY7" fmla="*/ 0 h 1022337"/>
                <a:gd name="connsiteX0" fmla="*/ 1703157 w 1740295"/>
                <a:gd name="connsiteY0" fmla="*/ 0 h 1022337"/>
                <a:gd name="connsiteX1" fmla="*/ 360344 w 1740295"/>
                <a:gd name="connsiteY1" fmla="*/ 0 h 1022337"/>
                <a:gd name="connsiteX2" fmla="*/ 0 w 1740295"/>
                <a:gd name="connsiteY2" fmla="*/ 953618 h 1022337"/>
                <a:gd name="connsiteX3" fmla="*/ 37138 w 1740295"/>
                <a:gd name="connsiteY3" fmla="*/ 1022337 h 1022337"/>
                <a:gd name="connsiteX4" fmla="*/ 1379951 w 1740295"/>
                <a:gd name="connsiteY4" fmla="*/ 1022337 h 1022337"/>
                <a:gd name="connsiteX5" fmla="*/ 1740295 w 1740295"/>
                <a:gd name="connsiteY5" fmla="*/ 68718 h 1022337"/>
                <a:gd name="connsiteX6" fmla="*/ 1703157 w 1740295"/>
                <a:gd name="connsiteY6" fmla="*/ 0 h 1022337"/>
                <a:gd name="connsiteX0" fmla="*/ 1703157 w 1740295"/>
                <a:gd name="connsiteY0" fmla="*/ 0 h 1022337"/>
                <a:gd name="connsiteX1" fmla="*/ 360344 w 1740295"/>
                <a:gd name="connsiteY1" fmla="*/ 0 h 1022337"/>
                <a:gd name="connsiteX2" fmla="*/ 0 w 1740295"/>
                <a:gd name="connsiteY2" fmla="*/ 953618 h 1022337"/>
                <a:gd name="connsiteX3" fmla="*/ 37138 w 1740295"/>
                <a:gd name="connsiteY3" fmla="*/ 1022337 h 1022337"/>
                <a:gd name="connsiteX4" fmla="*/ 1379951 w 1740295"/>
                <a:gd name="connsiteY4" fmla="*/ 1022337 h 1022337"/>
                <a:gd name="connsiteX5" fmla="*/ 1740295 w 1740295"/>
                <a:gd name="connsiteY5" fmla="*/ 68718 h 1022337"/>
                <a:gd name="connsiteX6" fmla="*/ 1703157 w 1740295"/>
                <a:gd name="connsiteY6" fmla="*/ 0 h 1022337"/>
                <a:gd name="connsiteX0" fmla="*/ 1703157 w 1743006"/>
                <a:gd name="connsiteY0" fmla="*/ 0 h 1022337"/>
                <a:gd name="connsiteX1" fmla="*/ 360344 w 1743006"/>
                <a:gd name="connsiteY1" fmla="*/ 0 h 1022337"/>
                <a:gd name="connsiteX2" fmla="*/ 0 w 1743006"/>
                <a:gd name="connsiteY2" fmla="*/ 953618 h 1022337"/>
                <a:gd name="connsiteX3" fmla="*/ 37138 w 1743006"/>
                <a:gd name="connsiteY3" fmla="*/ 1022337 h 1022337"/>
                <a:gd name="connsiteX4" fmla="*/ 1379951 w 1743006"/>
                <a:gd name="connsiteY4" fmla="*/ 1022337 h 1022337"/>
                <a:gd name="connsiteX5" fmla="*/ 1740295 w 1743006"/>
                <a:gd name="connsiteY5" fmla="*/ 68718 h 1022337"/>
                <a:gd name="connsiteX6" fmla="*/ 1703157 w 1743006"/>
                <a:gd name="connsiteY6" fmla="*/ 0 h 1022337"/>
                <a:gd name="connsiteX0" fmla="*/ 1703157 w 1743006"/>
                <a:gd name="connsiteY0" fmla="*/ 7081 h 1029418"/>
                <a:gd name="connsiteX1" fmla="*/ 360344 w 1743006"/>
                <a:gd name="connsiteY1" fmla="*/ 7081 h 1029418"/>
                <a:gd name="connsiteX2" fmla="*/ 0 w 1743006"/>
                <a:gd name="connsiteY2" fmla="*/ 960699 h 1029418"/>
                <a:gd name="connsiteX3" fmla="*/ 37138 w 1743006"/>
                <a:gd name="connsiteY3" fmla="*/ 1029418 h 1029418"/>
                <a:gd name="connsiteX4" fmla="*/ 1379951 w 1743006"/>
                <a:gd name="connsiteY4" fmla="*/ 1029418 h 1029418"/>
                <a:gd name="connsiteX5" fmla="*/ 1740295 w 1743006"/>
                <a:gd name="connsiteY5" fmla="*/ 75799 h 1029418"/>
                <a:gd name="connsiteX6" fmla="*/ 1703157 w 1743006"/>
                <a:gd name="connsiteY6" fmla="*/ 7081 h 1029418"/>
                <a:gd name="connsiteX0" fmla="*/ 1703363 w 1743212"/>
                <a:gd name="connsiteY0" fmla="*/ 7081 h 1029418"/>
                <a:gd name="connsiteX1" fmla="*/ 360550 w 1743212"/>
                <a:gd name="connsiteY1" fmla="*/ 7081 h 1029418"/>
                <a:gd name="connsiteX2" fmla="*/ 206 w 1743212"/>
                <a:gd name="connsiteY2" fmla="*/ 960699 h 1029418"/>
                <a:gd name="connsiteX3" fmla="*/ 37344 w 1743212"/>
                <a:gd name="connsiteY3" fmla="*/ 1029418 h 1029418"/>
                <a:gd name="connsiteX4" fmla="*/ 1380157 w 1743212"/>
                <a:gd name="connsiteY4" fmla="*/ 1029418 h 1029418"/>
                <a:gd name="connsiteX5" fmla="*/ 1740501 w 1743212"/>
                <a:gd name="connsiteY5" fmla="*/ 75799 h 1029418"/>
                <a:gd name="connsiteX6" fmla="*/ 1703363 w 1743212"/>
                <a:gd name="connsiteY6" fmla="*/ 7081 h 1029418"/>
                <a:gd name="connsiteX0" fmla="*/ 1703429 w 1743278"/>
                <a:gd name="connsiteY0" fmla="*/ 7081 h 1032622"/>
                <a:gd name="connsiteX1" fmla="*/ 360616 w 1743278"/>
                <a:gd name="connsiteY1" fmla="*/ 7081 h 1032622"/>
                <a:gd name="connsiteX2" fmla="*/ 272 w 1743278"/>
                <a:gd name="connsiteY2" fmla="*/ 960699 h 1032622"/>
                <a:gd name="connsiteX3" fmla="*/ 37410 w 1743278"/>
                <a:gd name="connsiteY3" fmla="*/ 1029418 h 1032622"/>
                <a:gd name="connsiteX4" fmla="*/ 1380223 w 1743278"/>
                <a:gd name="connsiteY4" fmla="*/ 1029418 h 1032622"/>
                <a:gd name="connsiteX5" fmla="*/ 1740567 w 1743278"/>
                <a:gd name="connsiteY5" fmla="*/ 75799 h 1032622"/>
                <a:gd name="connsiteX6" fmla="*/ 1703429 w 1743278"/>
                <a:gd name="connsiteY6" fmla="*/ 7081 h 1032622"/>
                <a:gd name="connsiteX0" fmla="*/ 1703429 w 1743278"/>
                <a:gd name="connsiteY0" fmla="*/ 7081 h 1035798"/>
                <a:gd name="connsiteX1" fmla="*/ 360616 w 1743278"/>
                <a:gd name="connsiteY1" fmla="*/ 7081 h 1035798"/>
                <a:gd name="connsiteX2" fmla="*/ 272 w 1743278"/>
                <a:gd name="connsiteY2" fmla="*/ 960699 h 1035798"/>
                <a:gd name="connsiteX3" fmla="*/ 37410 w 1743278"/>
                <a:gd name="connsiteY3" fmla="*/ 1029418 h 1035798"/>
                <a:gd name="connsiteX4" fmla="*/ 1380223 w 1743278"/>
                <a:gd name="connsiteY4" fmla="*/ 1029418 h 1035798"/>
                <a:gd name="connsiteX5" fmla="*/ 1740567 w 1743278"/>
                <a:gd name="connsiteY5" fmla="*/ 75799 h 1035798"/>
                <a:gd name="connsiteX6" fmla="*/ 1703429 w 1743278"/>
                <a:gd name="connsiteY6" fmla="*/ 7081 h 1035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43278" h="1035798">
                  <a:moveTo>
                    <a:pt x="1703429" y="7081"/>
                  </a:moveTo>
                  <a:cubicBezTo>
                    <a:pt x="1255825" y="7081"/>
                    <a:pt x="378865" y="-8852"/>
                    <a:pt x="360616" y="7081"/>
                  </a:cubicBezTo>
                  <a:cubicBezTo>
                    <a:pt x="342367" y="23014"/>
                    <a:pt x="3137" y="933020"/>
                    <a:pt x="272" y="960699"/>
                  </a:cubicBezTo>
                  <a:cubicBezTo>
                    <a:pt x="-2593" y="988378"/>
                    <a:pt x="17670" y="1022208"/>
                    <a:pt x="37410" y="1029418"/>
                  </a:cubicBezTo>
                  <a:cubicBezTo>
                    <a:pt x="57150" y="1036628"/>
                    <a:pt x="1353332" y="1039131"/>
                    <a:pt x="1380223" y="1029418"/>
                  </a:cubicBezTo>
                  <a:cubicBezTo>
                    <a:pt x="1407114" y="1019705"/>
                    <a:pt x="1620452" y="393672"/>
                    <a:pt x="1740567" y="75799"/>
                  </a:cubicBezTo>
                  <a:cubicBezTo>
                    <a:pt x="1750105" y="51611"/>
                    <a:pt x="1733712" y="8759"/>
                    <a:pt x="1703429" y="708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82" name="グループ化 181">
              <a:extLst>
                <a:ext uri="{FF2B5EF4-FFF2-40B4-BE49-F238E27FC236}">
                  <a16:creationId xmlns:a16="http://schemas.microsoft.com/office/drawing/2014/main" id="{B126B54E-CDBC-7C0E-6E6E-FFE5257A81B2}"/>
                </a:ext>
              </a:extLst>
            </p:cNvPr>
            <p:cNvGrpSpPr/>
            <p:nvPr/>
          </p:nvGrpSpPr>
          <p:grpSpPr>
            <a:xfrm>
              <a:off x="4880862" y="3968436"/>
              <a:ext cx="418591" cy="395009"/>
              <a:chOff x="2458653" y="3982115"/>
              <a:chExt cx="694122" cy="650141"/>
            </a:xfrm>
            <a:grpFill/>
          </p:grpSpPr>
          <p:sp>
            <p:nvSpPr>
              <p:cNvPr id="183" name="楕円 182">
                <a:extLst>
                  <a:ext uri="{FF2B5EF4-FFF2-40B4-BE49-F238E27FC236}">
                    <a16:creationId xmlns:a16="http://schemas.microsoft.com/office/drawing/2014/main" id="{D63771F8-834E-F664-403A-2A0BEC70632C}"/>
                  </a:ext>
                </a:extLst>
              </p:cNvPr>
              <p:cNvSpPr/>
              <p:nvPr/>
            </p:nvSpPr>
            <p:spPr bwMode="auto">
              <a:xfrm>
                <a:off x="2458653" y="4103762"/>
                <a:ext cx="694122" cy="528494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星: 6 pt 183">
                <a:extLst>
                  <a:ext uri="{FF2B5EF4-FFF2-40B4-BE49-F238E27FC236}">
                    <a16:creationId xmlns:a16="http://schemas.microsoft.com/office/drawing/2014/main" id="{2A11952B-2E62-9B5E-BAC8-9FA7B5B3928E}"/>
                  </a:ext>
                </a:extLst>
              </p:cNvPr>
              <p:cNvSpPr/>
              <p:nvPr/>
            </p:nvSpPr>
            <p:spPr bwMode="auto">
              <a:xfrm>
                <a:off x="2709478" y="4067175"/>
                <a:ext cx="192472" cy="137702"/>
              </a:xfrm>
              <a:prstGeom prst="star6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5" name="台形 184">
                <a:extLst>
                  <a:ext uri="{FF2B5EF4-FFF2-40B4-BE49-F238E27FC236}">
                    <a16:creationId xmlns:a16="http://schemas.microsoft.com/office/drawing/2014/main" id="{1CDE7F70-EFAF-236C-F903-3EDF899C0686}"/>
                  </a:ext>
                </a:extLst>
              </p:cNvPr>
              <p:cNvSpPr/>
              <p:nvPr/>
            </p:nvSpPr>
            <p:spPr bwMode="auto">
              <a:xfrm rot="10800000">
                <a:off x="2773683" y="3982115"/>
                <a:ext cx="64062" cy="153910"/>
              </a:xfrm>
              <a:prstGeom prst="trapezoid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5AD53830-345B-3975-E708-6B37075E215B}"/>
                  </a:ext>
                </a:extLst>
              </p:cNvPr>
              <p:cNvSpPr/>
              <p:nvPr/>
            </p:nvSpPr>
            <p:spPr bwMode="auto">
              <a:xfrm rot="20700000">
                <a:off x="2832694" y="3986255"/>
                <a:ext cx="203135" cy="71721"/>
              </a:xfrm>
              <a:custGeom>
                <a:avLst/>
                <a:gdLst>
                  <a:gd name="connsiteX0" fmla="*/ 276880 w 553760"/>
                  <a:gd name="connsiteY0" fmla="*/ 0 h 313061"/>
                  <a:gd name="connsiteX1" fmla="*/ 530443 w 553760"/>
                  <a:gd name="connsiteY1" fmla="*/ 118707 h 313061"/>
                  <a:gd name="connsiteX2" fmla="*/ 553760 w 553760"/>
                  <a:gd name="connsiteY2" fmla="*/ 156531 h 313061"/>
                  <a:gd name="connsiteX3" fmla="*/ 530443 w 553760"/>
                  <a:gd name="connsiteY3" fmla="*/ 194355 h 313061"/>
                  <a:gd name="connsiteX4" fmla="*/ 276880 w 553760"/>
                  <a:gd name="connsiteY4" fmla="*/ 313061 h 313061"/>
                  <a:gd name="connsiteX5" fmla="*/ 23317 w 553760"/>
                  <a:gd name="connsiteY5" fmla="*/ 194355 h 313061"/>
                  <a:gd name="connsiteX6" fmla="*/ 0 w 553760"/>
                  <a:gd name="connsiteY6" fmla="*/ 156531 h 313061"/>
                  <a:gd name="connsiteX7" fmla="*/ 23317 w 553760"/>
                  <a:gd name="connsiteY7" fmla="*/ 118707 h 313061"/>
                  <a:gd name="connsiteX8" fmla="*/ 276880 w 553760"/>
                  <a:gd name="connsiteY8" fmla="*/ 0 h 313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53760" h="313061">
                    <a:moveTo>
                      <a:pt x="276880" y="0"/>
                    </a:moveTo>
                    <a:cubicBezTo>
                      <a:pt x="382431" y="0"/>
                      <a:pt x="475491" y="47088"/>
                      <a:pt x="530443" y="118707"/>
                    </a:cubicBezTo>
                    <a:lnTo>
                      <a:pt x="553760" y="156531"/>
                    </a:lnTo>
                    <a:lnTo>
                      <a:pt x="530443" y="194355"/>
                    </a:lnTo>
                    <a:cubicBezTo>
                      <a:pt x="475491" y="265974"/>
                      <a:pt x="382431" y="313061"/>
                      <a:pt x="276880" y="313061"/>
                    </a:cubicBezTo>
                    <a:cubicBezTo>
                      <a:pt x="171330" y="313061"/>
                      <a:pt x="78269" y="265974"/>
                      <a:pt x="23317" y="194355"/>
                    </a:cubicBezTo>
                    <a:lnTo>
                      <a:pt x="0" y="156531"/>
                    </a:lnTo>
                    <a:lnTo>
                      <a:pt x="23317" y="118707"/>
                    </a:lnTo>
                    <a:cubicBezTo>
                      <a:pt x="78269" y="47088"/>
                      <a:pt x="171330" y="0"/>
                      <a:pt x="276880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87" name="グループ化 186">
            <a:extLst>
              <a:ext uri="{FF2B5EF4-FFF2-40B4-BE49-F238E27FC236}">
                <a16:creationId xmlns:a16="http://schemas.microsoft.com/office/drawing/2014/main" id="{68793723-1E89-B49C-83BE-0645205F9626}"/>
              </a:ext>
            </a:extLst>
          </p:cNvPr>
          <p:cNvGrpSpPr/>
          <p:nvPr/>
        </p:nvGrpSpPr>
        <p:grpSpPr>
          <a:xfrm>
            <a:off x="9748452" y="4422257"/>
            <a:ext cx="138453" cy="120490"/>
            <a:chOff x="7105618" y="2758259"/>
            <a:chExt cx="238600" cy="207644"/>
          </a:xfrm>
        </p:grpSpPr>
        <p:sp>
          <p:nvSpPr>
            <p:cNvPr id="188" name="楕円 187">
              <a:extLst>
                <a:ext uri="{FF2B5EF4-FFF2-40B4-BE49-F238E27FC236}">
                  <a16:creationId xmlns:a16="http://schemas.microsoft.com/office/drawing/2014/main" id="{A302DA1F-1A06-40C1-E4C4-E0574B112D44}"/>
                </a:ext>
              </a:extLst>
            </p:cNvPr>
            <p:cNvSpPr/>
            <p:nvPr/>
          </p:nvSpPr>
          <p:spPr bwMode="auto">
            <a:xfrm>
              <a:off x="7105618" y="2777309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9" name="楕円 188">
              <a:extLst>
                <a:ext uri="{FF2B5EF4-FFF2-40B4-BE49-F238E27FC236}">
                  <a16:creationId xmlns:a16="http://schemas.microsoft.com/office/drawing/2014/main" id="{C72909E0-3F6C-8B44-2561-015963AF1BB1}"/>
                </a:ext>
              </a:extLst>
            </p:cNvPr>
            <p:cNvSpPr/>
            <p:nvPr/>
          </p:nvSpPr>
          <p:spPr bwMode="auto">
            <a:xfrm>
              <a:off x="7234206" y="2758259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楕円 189">
              <a:extLst>
                <a:ext uri="{FF2B5EF4-FFF2-40B4-BE49-F238E27FC236}">
                  <a16:creationId xmlns:a16="http://schemas.microsoft.com/office/drawing/2014/main" id="{72FC0C18-61ED-4515-77C3-F88652E2ECA3}"/>
                </a:ext>
              </a:extLst>
            </p:cNvPr>
            <p:cNvSpPr/>
            <p:nvPr/>
          </p:nvSpPr>
          <p:spPr bwMode="auto">
            <a:xfrm>
              <a:off x="7153244" y="2867796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楕円 190">
              <a:extLst>
                <a:ext uri="{FF2B5EF4-FFF2-40B4-BE49-F238E27FC236}">
                  <a16:creationId xmlns:a16="http://schemas.microsoft.com/office/drawing/2014/main" id="{68CC433A-67F5-AD5B-2FDB-0411C1A5348A}"/>
                </a:ext>
              </a:extLst>
            </p:cNvPr>
            <p:cNvSpPr/>
            <p:nvPr/>
          </p:nvSpPr>
          <p:spPr bwMode="auto">
            <a:xfrm>
              <a:off x="7298499" y="2841603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楕円 191">
              <a:extLst>
                <a:ext uri="{FF2B5EF4-FFF2-40B4-BE49-F238E27FC236}">
                  <a16:creationId xmlns:a16="http://schemas.microsoft.com/office/drawing/2014/main" id="{1C4C7C36-9A42-0BC3-95D2-4F9EE2959E99}"/>
                </a:ext>
              </a:extLst>
            </p:cNvPr>
            <p:cNvSpPr/>
            <p:nvPr/>
          </p:nvSpPr>
          <p:spPr bwMode="auto">
            <a:xfrm>
              <a:off x="7238967" y="2920184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93" name="楕円 192">
            <a:extLst>
              <a:ext uri="{FF2B5EF4-FFF2-40B4-BE49-F238E27FC236}">
                <a16:creationId xmlns:a16="http://schemas.microsoft.com/office/drawing/2014/main" id="{15C17A68-4E4C-637A-FDAD-9667EB1716EE}"/>
              </a:ext>
            </a:extLst>
          </p:cNvPr>
          <p:cNvSpPr/>
          <p:nvPr/>
        </p:nvSpPr>
        <p:spPr bwMode="auto">
          <a:xfrm>
            <a:off x="10088893" y="4374426"/>
            <a:ext cx="160724" cy="136846"/>
          </a:xfrm>
          <a:prstGeom prst="ellipse">
            <a:avLst/>
          </a:prstGeom>
          <a:solidFill>
            <a:srgbClr val="C00000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4" name="フリーフォーム: 図形 193">
            <a:extLst>
              <a:ext uri="{FF2B5EF4-FFF2-40B4-BE49-F238E27FC236}">
                <a16:creationId xmlns:a16="http://schemas.microsoft.com/office/drawing/2014/main" id="{BA218B61-5008-5C23-6E67-1C79348E9724}"/>
              </a:ext>
            </a:extLst>
          </p:cNvPr>
          <p:cNvSpPr/>
          <p:nvPr/>
        </p:nvSpPr>
        <p:spPr bwMode="auto">
          <a:xfrm>
            <a:off x="9745217" y="4204931"/>
            <a:ext cx="311595" cy="134467"/>
          </a:xfrm>
          <a:custGeom>
            <a:avLst/>
            <a:gdLst>
              <a:gd name="connsiteX0" fmla="*/ 155797 w 311595"/>
              <a:gd name="connsiteY0" fmla="*/ 0 h 134467"/>
              <a:gd name="connsiteX1" fmla="*/ 308832 w 311595"/>
              <a:gd name="connsiteY1" fmla="*/ 59243 h 134467"/>
              <a:gd name="connsiteX2" fmla="*/ 311595 w 311595"/>
              <a:gd name="connsiteY2" fmla="*/ 67234 h 134467"/>
              <a:gd name="connsiteX3" fmla="*/ 308832 w 311595"/>
              <a:gd name="connsiteY3" fmla="*/ 75224 h 134467"/>
              <a:gd name="connsiteX4" fmla="*/ 155797 w 311595"/>
              <a:gd name="connsiteY4" fmla="*/ 134467 h 134467"/>
              <a:gd name="connsiteX5" fmla="*/ 2762 w 311595"/>
              <a:gd name="connsiteY5" fmla="*/ 75224 h 134467"/>
              <a:gd name="connsiteX6" fmla="*/ 0 w 311595"/>
              <a:gd name="connsiteY6" fmla="*/ 67234 h 134467"/>
              <a:gd name="connsiteX7" fmla="*/ 2762 w 311595"/>
              <a:gd name="connsiteY7" fmla="*/ 59243 h 134467"/>
              <a:gd name="connsiteX8" fmla="*/ 155797 w 311595"/>
              <a:gd name="connsiteY8" fmla="*/ 0 h 134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1595" h="134467">
                <a:moveTo>
                  <a:pt x="155797" y="0"/>
                </a:moveTo>
                <a:cubicBezTo>
                  <a:pt x="224592" y="0"/>
                  <a:pt x="283619" y="24428"/>
                  <a:pt x="308832" y="59243"/>
                </a:cubicBezTo>
                <a:lnTo>
                  <a:pt x="311595" y="67234"/>
                </a:lnTo>
                <a:lnTo>
                  <a:pt x="308832" y="75224"/>
                </a:lnTo>
                <a:cubicBezTo>
                  <a:pt x="283619" y="110039"/>
                  <a:pt x="224592" y="134467"/>
                  <a:pt x="155797" y="134467"/>
                </a:cubicBezTo>
                <a:cubicBezTo>
                  <a:pt x="87002" y="134467"/>
                  <a:pt x="27976" y="110039"/>
                  <a:pt x="2762" y="75224"/>
                </a:cubicBezTo>
                <a:lnTo>
                  <a:pt x="0" y="67234"/>
                </a:lnTo>
                <a:lnTo>
                  <a:pt x="2762" y="59243"/>
                </a:lnTo>
                <a:cubicBezTo>
                  <a:pt x="27976" y="24428"/>
                  <a:pt x="87002" y="0"/>
                  <a:pt x="155797" y="0"/>
                </a:cubicBezTo>
                <a:close/>
              </a:path>
            </a:pathLst>
          </a:cu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95" name="フリーフォーム: 図形 194">
            <a:extLst>
              <a:ext uri="{FF2B5EF4-FFF2-40B4-BE49-F238E27FC236}">
                <a16:creationId xmlns:a16="http://schemas.microsoft.com/office/drawing/2014/main" id="{F3957795-65FE-032B-01B4-B2FB34367E58}"/>
              </a:ext>
            </a:extLst>
          </p:cNvPr>
          <p:cNvSpPr/>
          <p:nvPr/>
        </p:nvSpPr>
        <p:spPr bwMode="auto">
          <a:xfrm>
            <a:off x="10373867" y="4204931"/>
            <a:ext cx="311595" cy="134467"/>
          </a:xfrm>
          <a:custGeom>
            <a:avLst/>
            <a:gdLst>
              <a:gd name="connsiteX0" fmla="*/ 155797 w 311595"/>
              <a:gd name="connsiteY0" fmla="*/ 0 h 134467"/>
              <a:gd name="connsiteX1" fmla="*/ 308832 w 311595"/>
              <a:gd name="connsiteY1" fmla="*/ 59243 h 134467"/>
              <a:gd name="connsiteX2" fmla="*/ 311595 w 311595"/>
              <a:gd name="connsiteY2" fmla="*/ 67234 h 134467"/>
              <a:gd name="connsiteX3" fmla="*/ 308832 w 311595"/>
              <a:gd name="connsiteY3" fmla="*/ 75224 h 134467"/>
              <a:gd name="connsiteX4" fmla="*/ 155797 w 311595"/>
              <a:gd name="connsiteY4" fmla="*/ 134467 h 134467"/>
              <a:gd name="connsiteX5" fmla="*/ 2762 w 311595"/>
              <a:gd name="connsiteY5" fmla="*/ 75224 h 134467"/>
              <a:gd name="connsiteX6" fmla="*/ 0 w 311595"/>
              <a:gd name="connsiteY6" fmla="*/ 67234 h 134467"/>
              <a:gd name="connsiteX7" fmla="*/ 2762 w 311595"/>
              <a:gd name="connsiteY7" fmla="*/ 59243 h 134467"/>
              <a:gd name="connsiteX8" fmla="*/ 155797 w 311595"/>
              <a:gd name="connsiteY8" fmla="*/ 0 h 134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1595" h="134467">
                <a:moveTo>
                  <a:pt x="155797" y="0"/>
                </a:moveTo>
                <a:cubicBezTo>
                  <a:pt x="224592" y="0"/>
                  <a:pt x="283619" y="24428"/>
                  <a:pt x="308832" y="59243"/>
                </a:cubicBezTo>
                <a:lnTo>
                  <a:pt x="311595" y="67234"/>
                </a:lnTo>
                <a:lnTo>
                  <a:pt x="308832" y="75224"/>
                </a:lnTo>
                <a:cubicBezTo>
                  <a:pt x="283619" y="110039"/>
                  <a:pt x="224592" y="134467"/>
                  <a:pt x="155797" y="134467"/>
                </a:cubicBezTo>
                <a:cubicBezTo>
                  <a:pt x="87002" y="134467"/>
                  <a:pt x="27976" y="110039"/>
                  <a:pt x="2762" y="75224"/>
                </a:cubicBezTo>
                <a:lnTo>
                  <a:pt x="0" y="67234"/>
                </a:lnTo>
                <a:lnTo>
                  <a:pt x="2762" y="59243"/>
                </a:lnTo>
                <a:cubicBezTo>
                  <a:pt x="27976" y="24428"/>
                  <a:pt x="87002" y="0"/>
                  <a:pt x="155797" y="0"/>
                </a:cubicBezTo>
                <a:close/>
              </a:path>
            </a:pathLst>
          </a:cu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96" name="楕円 195">
            <a:extLst>
              <a:ext uri="{FF2B5EF4-FFF2-40B4-BE49-F238E27FC236}">
                <a16:creationId xmlns:a16="http://schemas.microsoft.com/office/drawing/2014/main" id="{FE5AFCC2-1E59-0607-2DB7-F4D6C46C72E3}"/>
              </a:ext>
            </a:extLst>
          </p:cNvPr>
          <p:cNvSpPr/>
          <p:nvPr/>
        </p:nvSpPr>
        <p:spPr bwMode="auto">
          <a:xfrm>
            <a:off x="9873393" y="4267016"/>
            <a:ext cx="45719" cy="45719"/>
          </a:xfrm>
          <a:prstGeom prst="ellipse">
            <a:avLst/>
          </a:prstGeom>
          <a:solidFill>
            <a:schemeClr val="tx1"/>
          </a:solidFill>
          <a:ln w="190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7" name="楕円 196">
            <a:extLst>
              <a:ext uri="{FF2B5EF4-FFF2-40B4-BE49-F238E27FC236}">
                <a16:creationId xmlns:a16="http://schemas.microsoft.com/office/drawing/2014/main" id="{846049A3-D0C6-FD49-74D9-365043A26565}"/>
              </a:ext>
            </a:extLst>
          </p:cNvPr>
          <p:cNvSpPr/>
          <p:nvPr/>
        </p:nvSpPr>
        <p:spPr bwMode="auto">
          <a:xfrm>
            <a:off x="10486168" y="4267016"/>
            <a:ext cx="45719" cy="45719"/>
          </a:xfrm>
          <a:prstGeom prst="ellipse">
            <a:avLst/>
          </a:prstGeom>
          <a:solidFill>
            <a:schemeClr val="tx1"/>
          </a:solidFill>
          <a:ln w="190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1" name="テキスト ボックス 200">
            <a:extLst>
              <a:ext uri="{FF2B5EF4-FFF2-40B4-BE49-F238E27FC236}">
                <a16:creationId xmlns:a16="http://schemas.microsoft.com/office/drawing/2014/main" id="{A2DAC9BC-E537-F037-39C2-B0EFA8526E7B}"/>
              </a:ext>
            </a:extLst>
          </p:cNvPr>
          <p:cNvSpPr txBox="1"/>
          <p:nvPr/>
        </p:nvSpPr>
        <p:spPr>
          <a:xfrm>
            <a:off x="1770978" y="1161645"/>
            <a:ext cx="864852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6000" b="1" dirty="0">
                <a:latin typeface="+mj-ea"/>
                <a:ea typeface="+mj-ea"/>
              </a:rPr>
              <a:t>入力ミス、誤変換クイズ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6DFD44D-D4F7-5DB6-11AB-ED5EC602BF31}"/>
              </a:ext>
            </a:extLst>
          </p:cNvPr>
          <p:cNvSpPr txBox="1"/>
          <p:nvPr/>
        </p:nvSpPr>
        <p:spPr>
          <a:xfrm rot="21122919">
            <a:off x="10889499" y="3188086"/>
            <a:ext cx="8771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+mj-ea"/>
                <a:ea typeface="+mj-ea"/>
              </a:rPr>
              <a:t>残業</a:t>
            </a:r>
            <a:endParaRPr kumimoji="1" lang="en-US" altLang="ja-JP" b="1" dirty="0">
              <a:latin typeface="+mj-ea"/>
              <a:ea typeface="+mj-ea"/>
            </a:endParaRPr>
          </a:p>
          <a:p>
            <a:pPr algn="ctr"/>
            <a:r>
              <a:rPr lang="ja-JP" altLang="en-US" b="1" dirty="0">
                <a:latin typeface="+mj-ea"/>
                <a:ea typeface="+mj-ea"/>
              </a:rPr>
              <a:t>　残業</a:t>
            </a:r>
            <a:endParaRPr kumimoji="1" lang="ja-JP" altLang="en-US" b="1" dirty="0">
              <a:latin typeface="+mj-ea"/>
              <a:ea typeface="+mj-ea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3E0CDED5-865C-B77A-677B-D1382C2F8FD3}"/>
              </a:ext>
            </a:extLst>
          </p:cNvPr>
          <p:cNvSpPr txBox="1"/>
          <p:nvPr/>
        </p:nvSpPr>
        <p:spPr>
          <a:xfrm>
            <a:off x="4617914" y="2177308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600" b="1" dirty="0">
                <a:latin typeface="+mj-ea"/>
                <a:ea typeface="+mj-ea"/>
              </a:rPr>
              <a:t>～人物名編～</a:t>
            </a:r>
            <a:endParaRPr kumimoji="1" lang="ja-JP" altLang="en-US" sz="36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556993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2" presetClass="emph" presetSubtype="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8" grpId="0" animBg="1"/>
      <p:bldP spid="179" grpId="0" animBg="1"/>
      <p:bldP spid="201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CEE3F5-8D9E-5682-8C72-0F3B488717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四角形: 上の 2 つの角を丸める 152">
            <a:extLst>
              <a:ext uri="{FF2B5EF4-FFF2-40B4-BE49-F238E27FC236}">
                <a16:creationId xmlns:a16="http://schemas.microsoft.com/office/drawing/2014/main" id="{532DF453-2B92-4B15-A5C0-AC85208F18F8}"/>
              </a:ext>
            </a:extLst>
          </p:cNvPr>
          <p:cNvSpPr/>
          <p:nvPr/>
        </p:nvSpPr>
        <p:spPr bwMode="auto">
          <a:xfrm>
            <a:off x="988108" y="863715"/>
            <a:ext cx="8248462" cy="5300119"/>
          </a:xfrm>
          <a:prstGeom prst="round2SameRect">
            <a:avLst>
              <a:gd name="adj1" fmla="val 3612"/>
              <a:gd name="adj2" fmla="val 0"/>
            </a:avLst>
          </a:pr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7" name="フリーフォーム: 図形 156">
            <a:extLst>
              <a:ext uri="{FF2B5EF4-FFF2-40B4-BE49-F238E27FC236}">
                <a16:creationId xmlns:a16="http://schemas.microsoft.com/office/drawing/2014/main" id="{32DA96FE-B512-DBD1-5F3C-A478F72BD4A7}"/>
              </a:ext>
            </a:extLst>
          </p:cNvPr>
          <p:cNvSpPr/>
          <p:nvPr/>
        </p:nvSpPr>
        <p:spPr bwMode="auto">
          <a:xfrm>
            <a:off x="321547" y="6148510"/>
            <a:ext cx="9581584" cy="709490"/>
          </a:xfrm>
          <a:custGeom>
            <a:avLst/>
            <a:gdLst>
              <a:gd name="connsiteX0" fmla="*/ 660461 w 9581584"/>
              <a:gd name="connsiteY0" fmla="*/ 0 h 703374"/>
              <a:gd name="connsiteX1" fmla="*/ 8921123 w 9581584"/>
              <a:gd name="connsiteY1" fmla="*/ 0 h 703374"/>
              <a:gd name="connsiteX2" fmla="*/ 9581584 w 9581584"/>
              <a:gd name="connsiteY2" fmla="*/ 703374 h 703374"/>
              <a:gd name="connsiteX3" fmla="*/ 0 w 9581584"/>
              <a:gd name="connsiteY3" fmla="*/ 703374 h 703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581584" h="703374">
                <a:moveTo>
                  <a:pt x="660461" y="0"/>
                </a:moveTo>
                <a:lnTo>
                  <a:pt x="8921123" y="0"/>
                </a:lnTo>
                <a:lnTo>
                  <a:pt x="9581584" y="703374"/>
                </a:lnTo>
                <a:lnTo>
                  <a:pt x="0" y="70337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56" name="台形 155">
            <a:extLst>
              <a:ext uri="{FF2B5EF4-FFF2-40B4-BE49-F238E27FC236}">
                <a16:creationId xmlns:a16="http://schemas.microsoft.com/office/drawing/2014/main" id="{226896EC-D841-C306-2F6F-67189F58B861}"/>
              </a:ext>
            </a:extLst>
          </p:cNvPr>
          <p:cNvSpPr/>
          <p:nvPr/>
        </p:nvSpPr>
        <p:spPr bwMode="auto">
          <a:xfrm>
            <a:off x="717037" y="6330462"/>
            <a:ext cx="8778655" cy="510221"/>
          </a:xfrm>
          <a:prstGeom prst="trapezoid">
            <a:avLst>
              <a:gd name="adj" fmla="val 98185"/>
            </a:avLst>
          </a:pr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8" name="四角形: 上の 2 つの角を丸める 157">
            <a:extLst>
              <a:ext uri="{FF2B5EF4-FFF2-40B4-BE49-F238E27FC236}">
                <a16:creationId xmlns:a16="http://schemas.microsoft.com/office/drawing/2014/main" id="{D9D12AC9-B307-1F43-46B4-308B0D1785CE}"/>
              </a:ext>
            </a:extLst>
          </p:cNvPr>
          <p:cNvSpPr/>
          <p:nvPr/>
        </p:nvSpPr>
        <p:spPr bwMode="auto">
          <a:xfrm>
            <a:off x="1215851" y="1085222"/>
            <a:ext cx="7807569" cy="4909063"/>
          </a:xfrm>
          <a:prstGeom prst="round2SameRect">
            <a:avLst>
              <a:gd name="adj1" fmla="val 3220"/>
              <a:gd name="adj2" fmla="val 0"/>
            </a:avLst>
          </a:prstGeom>
          <a:solidFill>
            <a:schemeClr val="tx1">
              <a:lumMod val="85000"/>
              <a:lumOff val="1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9" name="フリーフォーム: 図形 158">
            <a:extLst>
              <a:ext uri="{FF2B5EF4-FFF2-40B4-BE49-F238E27FC236}">
                <a16:creationId xmlns:a16="http://schemas.microsoft.com/office/drawing/2014/main" id="{F9D1FC3B-D2D4-A936-19CA-7E0C39277C22}"/>
              </a:ext>
            </a:extLst>
          </p:cNvPr>
          <p:cNvSpPr/>
          <p:nvPr/>
        </p:nvSpPr>
        <p:spPr bwMode="auto">
          <a:xfrm rot="21138897" flipH="1">
            <a:off x="10241686" y="4353769"/>
            <a:ext cx="1306887" cy="1494226"/>
          </a:xfrm>
          <a:custGeom>
            <a:avLst/>
            <a:gdLst>
              <a:gd name="connsiteX0" fmla="*/ 218777 w 1228566"/>
              <a:gd name="connsiteY0" fmla="*/ 47683 h 1436879"/>
              <a:gd name="connsiteX1" fmla="*/ 8087 w 1228566"/>
              <a:gd name="connsiteY1" fmla="*/ 332140 h 1436879"/>
              <a:gd name="connsiteX2" fmla="*/ 300327 w 1228566"/>
              <a:gd name="connsiteY2" fmla="*/ 1436879 h 1436879"/>
              <a:gd name="connsiteX3" fmla="*/ 1228566 w 1228566"/>
              <a:gd name="connsiteY3" fmla="*/ 1143142 h 1436879"/>
              <a:gd name="connsiteX4" fmla="*/ 985908 w 1228566"/>
              <a:gd name="connsiteY4" fmla="*/ 225838 h 1436879"/>
              <a:gd name="connsiteX5" fmla="*/ 754180 w 1228566"/>
              <a:gd name="connsiteY5" fmla="*/ 10033 h 1436879"/>
              <a:gd name="connsiteX6" fmla="*/ 698089 w 1228566"/>
              <a:gd name="connsiteY6" fmla="*/ 890 h 1436879"/>
              <a:gd name="connsiteX7" fmla="*/ 640707 w 1228566"/>
              <a:gd name="connsiteY7" fmla="*/ 1814 h 1436879"/>
              <a:gd name="connsiteX0" fmla="*/ 218777 w 1306887"/>
              <a:gd name="connsiteY0" fmla="*/ 47683 h 1436879"/>
              <a:gd name="connsiteX1" fmla="*/ 8087 w 1306887"/>
              <a:gd name="connsiteY1" fmla="*/ 332140 h 1436879"/>
              <a:gd name="connsiteX2" fmla="*/ 300327 w 1306887"/>
              <a:gd name="connsiteY2" fmla="*/ 1436879 h 1436879"/>
              <a:gd name="connsiteX3" fmla="*/ 1306887 w 1306887"/>
              <a:gd name="connsiteY3" fmla="*/ 1122433 h 1436879"/>
              <a:gd name="connsiteX4" fmla="*/ 985908 w 1306887"/>
              <a:gd name="connsiteY4" fmla="*/ 225838 h 1436879"/>
              <a:gd name="connsiteX5" fmla="*/ 754180 w 1306887"/>
              <a:gd name="connsiteY5" fmla="*/ 10033 h 1436879"/>
              <a:gd name="connsiteX6" fmla="*/ 698089 w 1306887"/>
              <a:gd name="connsiteY6" fmla="*/ 890 h 1436879"/>
              <a:gd name="connsiteX7" fmla="*/ 640707 w 1306887"/>
              <a:gd name="connsiteY7" fmla="*/ 1814 h 1436879"/>
              <a:gd name="connsiteX8" fmla="*/ 218777 w 1306887"/>
              <a:gd name="connsiteY8" fmla="*/ 47683 h 1436879"/>
              <a:gd name="connsiteX0" fmla="*/ 218777 w 1306887"/>
              <a:gd name="connsiteY0" fmla="*/ 47683 h 1492045"/>
              <a:gd name="connsiteX1" fmla="*/ 8087 w 1306887"/>
              <a:gd name="connsiteY1" fmla="*/ 332140 h 1492045"/>
              <a:gd name="connsiteX2" fmla="*/ 267212 w 1306887"/>
              <a:gd name="connsiteY2" fmla="*/ 1492045 h 1492045"/>
              <a:gd name="connsiteX3" fmla="*/ 1306887 w 1306887"/>
              <a:gd name="connsiteY3" fmla="*/ 1122433 h 1492045"/>
              <a:gd name="connsiteX4" fmla="*/ 985908 w 1306887"/>
              <a:gd name="connsiteY4" fmla="*/ 225838 h 1492045"/>
              <a:gd name="connsiteX5" fmla="*/ 754180 w 1306887"/>
              <a:gd name="connsiteY5" fmla="*/ 10033 h 1492045"/>
              <a:gd name="connsiteX6" fmla="*/ 698089 w 1306887"/>
              <a:gd name="connsiteY6" fmla="*/ 890 h 1492045"/>
              <a:gd name="connsiteX7" fmla="*/ 640707 w 1306887"/>
              <a:gd name="connsiteY7" fmla="*/ 1814 h 1492045"/>
              <a:gd name="connsiteX8" fmla="*/ 218777 w 1306887"/>
              <a:gd name="connsiteY8" fmla="*/ 47683 h 1492045"/>
              <a:gd name="connsiteX0" fmla="*/ 218777 w 1306887"/>
              <a:gd name="connsiteY0" fmla="*/ 112542 h 1556904"/>
              <a:gd name="connsiteX1" fmla="*/ 8087 w 1306887"/>
              <a:gd name="connsiteY1" fmla="*/ 396999 h 1556904"/>
              <a:gd name="connsiteX2" fmla="*/ 267212 w 1306887"/>
              <a:gd name="connsiteY2" fmla="*/ 1556904 h 1556904"/>
              <a:gd name="connsiteX3" fmla="*/ 1306887 w 1306887"/>
              <a:gd name="connsiteY3" fmla="*/ 1187292 h 1556904"/>
              <a:gd name="connsiteX4" fmla="*/ 985908 w 1306887"/>
              <a:gd name="connsiteY4" fmla="*/ 290697 h 1556904"/>
              <a:gd name="connsiteX5" fmla="*/ 754180 w 1306887"/>
              <a:gd name="connsiteY5" fmla="*/ 74892 h 1556904"/>
              <a:gd name="connsiteX6" fmla="*/ 698089 w 1306887"/>
              <a:gd name="connsiteY6" fmla="*/ 65749 h 1556904"/>
              <a:gd name="connsiteX7" fmla="*/ 638508 w 1306887"/>
              <a:gd name="connsiteY7" fmla="*/ 57 h 1556904"/>
              <a:gd name="connsiteX8" fmla="*/ 218777 w 1306887"/>
              <a:gd name="connsiteY8" fmla="*/ 112542 h 1556904"/>
              <a:gd name="connsiteX0" fmla="*/ 218777 w 1306887"/>
              <a:gd name="connsiteY0" fmla="*/ 113255 h 1557617"/>
              <a:gd name="connsiteX1" fmla="*/ 8087 w 1306887"/>
              <a:gd name="connsiteY1" fmla="*/ 397712 h 1557617"/>
              <a:gd name="connsiteX2" fmla="*/ 267212 w 1306887"/>
              <a:gd name="connsiteY2" fmla="*/ 1557617 h 1557617"/>
              <a:gd name="connsiteX3" fmla="*/ 1306887 w 1306887"/>
              <a:gd name="connsiteY3" fmla="*/ 1188005 h 1557617"/>
              <a:gd name="connsiteX4" fmla="*/ 985908 w 1306887"/>
              <a:gd name="connsiteY4" fmla="*/ 291410 h 1557617"/>
              <a:gd name="connsiteX5" fmla="*/ 754180 w 1306887"/>
              <a:gd name="connsiteY5" fmla="*/ 75605 h 1557617"/>
              <a:gd name="connsiteX6" fmla="*/ 638508 w 1306887"/>
              <a:gd name="connsiteY6" fmla="*/ 770 h 1557617"/>
              <a:gd name="connsiteX7" fmla="*/ 218777 w 1306887"/>
              <a:gd name="connsiteY7" fmla="*/ 113255 h 1557617"/>
              <a:gd name="connsiteX0" fmla="*/ 218777 w 1306887"/>
              <a:gd name="connsiteY0" fmla="*/ 116318 h 1560680"/>
              <a:gd name="connsiteX1" fmla="*/ 8087 w 1306887"/>
              <a:gd name="connsiteY1" fmla="*/ 400775 h 1560680"/>
              <a:gd name="connsiteX2" fmla="*/ 267212 w 1306887"/>
              <a:gd name="connsiteY2" fmla="*/ 1560680 h 1560680"/>
              <a:gd name="connsiteX3" fmla="*/ 1306887 w 1306887"/>
              <a:gd name="connsiteY3" fmla="*/ 1191068 h 1560680"/>
              <a:gd name="connsiteX4" fmla="*/ 985908 w 1306887"/>
              <a:gd name="connsiteY4" fmla="*/ 294473 h 1560680"/>
              <a:gd name="connsiteX5" fmla="*/ 781399 w 1306887"/>
              <a:gd name="connsiteY5" fmla="*/ 41369 h 1560680"/>
              <a:gd name="connsiteX6" fmla="*/ 638508 w 1306887"/>
              <a:gd name="connsiteY6" fmla="*/ 3833 h 1560680"/>
              <a:gd name="connsiteX7" fmla="*/ 218777 w 1306887"/>
              <a:gd name="connsiteY7" fmla="*/ 116318 h 1560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06887" h="1560680">
                <a:moveTo>
                  <a:pt x="218777" y="116318"/>
                </a:moveTo>
                <a:cubicBezTo>
                  <a:pt x="65272" y="133005"/>
                  <a:pt x="-29057" y="260362"/>
                  <a:pt x="8087" y="400775"/>
                </a:cubicBezTo>
                <a:lnTo>
                  <a:pt x="267212" y="1560680"/>
                </a:lnTo>
                <a:lnTo>
                  <a:pt x="1306887" y="1191068"/>
                </a:lnTo>
                <a:cubicBezTo>
                  <a:pt x="1226001" y="885300"/>
                  <a:pt x="1066794" y="600241"/>
                  <a:pt x="985908" y="294473"/>
                </a:cubicBezTo>
                <a:cubicBezTo>
                  <a:pt x="958050" y="189164"/>
                  <a:pt x="891370" y="69120"/>
                  <a:pt x="781399" y="41369"/>
                </a:cubicBezTo>
                <a:cubicBezTo>
                  <a:pt x="723499" y="-7071"/>
                  <a:pt x="727742" y="-2442"/>
                  <a:pt x="638508" y="3833"/>
                </a:cubicBezTo>
                <a:lnTo>
                  <a:pt x="218777" y="116318"/>
                </a:lnTo>
                <a:close/>
              </a:path>
            </a:pathLst>
          </a:custGeom>
          <a:solidFill>
            <a:srgbClr val="0070C0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60" name="フリーフォーム: 図形 159">
            <a:extLst>
              <a:ext uri="{FF2B5EF4-FFF2-40B4-BE49-F238E27FC236}">
                <a16:creationId xmlns:a16="http://schemas.microsoft.com/office/drawing/2014/main" id="{6DA2DBCE-7147-C63D-3DE0-61D92975A260}"/>
              </a:ext>
            </a:extLst>
          </p:cNvPr>
          <p:cNvSpPr/>
          <p:nvPr/>
        </p:nvSpPr>
        <p:spPr bwMode="auto">
          <a:xfrm rot="21138897" flipH="1">
            <a:off x="10286830" y="4449196"/>
            <a:ext cx="1105752" cy="1348941"/>
          </a:xfrm>
          <a:custGeom>
            <a:avLst/>
            <a:gdLst>
              <a:gd name="connsiteX0" fmla="*/ 218777 w 1228566"/>
              <a:gd name="connsiteY0" fmla="*/ 47683 h 1436879"/>
              <a:gd name="connsiteX1" fmla="*/ 8087 w 1228566"/>
              <a:gd name="connsiteY1" fmla="*/ 332140 h 1436879"/>
              <a:gd name="connsiteX2" fmla="*/ 300327 w 1228566"/>
              <a:gd name="connsiteY2" fmla="*/ 1436879 h 1436879"/>
              <a:gd name="connsiteX3" fmla="*/ 1228566 w 1228566"/>
              <a:gd name="connsiteY3" fmla="*/ 1143142 h 1436879"/>
              <a:gd name="connsiteX4" fmla="*/ 985908 w 1228566"/>
              <a:gd name="connsiteY4" fmla="*/ 225838 h 1436879"/>
              <a:gd name="connsiteX5" fmla="*/ 754180 w 1228566"/>
              <a:gd name="connsiteY5" fmla="*/ 10033 h 1436879"/>
              <a:gd name="connsiteX6" fmla="*/ 698089 w 1228566"/>
              <a:gd name="connsiteY6" fmla="*/ 890 h 1436879"/>
              <a:gd name="connsiteX7" fmla="*/ 640707 w 1228566"/>
              <a:gd name="connsiteY7" fmla="*/ 1814 h 1436879"/>
              <a:gd name="connsiteX0" fmla="*/ 218777 w 1306887"/>
              <a:gd name="connsiteY0" fmla="*/ 47683 h 1436879"/>
              <a:gd name="connsiteX1" fmla="*/ 8087 w 1306887"/>
              <a:gd name="connsiteY1" fmla="*/ 332140 h 1436879"/>
              <a:gd name="connsiteX2" fmla="*/ 300327 w 1306887"/>
              <a:gd name="connsiteY2" fmla="*/ 1436879 h 1436879"/>
              <a:gd name="connsiteX3" fmla="*/ 1306887 w 1306887"/>
              <a:gd name="connsiteY3" fmla="*/ 1122433 h 1436879"/>
              <a:gd name="connsiteX4" fmla="*/ 985908 w 1306887"/>
              <a:gd name="connsiteY4" fmla="*/ 225838 h 1436879"/>
              <a:gd name="connsiteX5" fmla="*/ 754180 w 1306887"/>
              <a:gd name="connsiteY5" fmla="*/ 10033 h 1436879"/>
              <a:gd name="connsiteX6" fmla="*/ 698089 w 1306887"/>
              <a:gd name="connsiteY6" fmla="*/ 890 h 1436879"/>
              <a:gd name="connsiteX7" fmla="*/ 640707 w 1306887"/>
              <a:gd name="connsiteY7" fmla="*/ 1814 h 1436879"/>
              <a:gd name="connsiteX8" fmla="*/ 218777 w 1306887"/>
              <a:gd name="connsiteY8" fmla="*/ 47683 h 1436879"/>
              <a:gd name="connsiteX0" fmla="*/ 218777 w 1306887"/>
              <a:gd name="connsiteY0" fmla="*/ 47683 h 1492045"/>
              <a:gd name="connsiteX1" fmla="*/ 8087 w 1306887"/>
              <a:gd name="connsiteY1" fmla="*/ 332140 h 1492045"/>
              <a:gd name="connsiteX2" fmla="*/ 267212 w 1306887"/>
              <a:gd name="connsiteY2" fmla="*/ 1492045 h 1492045"/>
              <a:gd name="connsiteX3" fmla="*/ 1306887 w 1306887"/>
              <a:gd name="connsiteY3" fmla="*/ 1122433 h 1492045"/>
              <a:gd name="connsiteX4" fmla="*/ 985908 w 1306887"/>
              <a:gd name="connsiteY4" fmla="*/ 225838 h 1492045"/>
              <a:gd name="connsiteX5" fmla="*/ 754180 w 1306887"/>
              <a:gd name="connsiteY5" fmla="*/ 10033 h 1492045"/>
              <a:gd name="connsiteX6" fmla="*/ 698089 w 1306887"/>
              <a:gd name="connsiteY6" fmla="*/ 890 h 1492045"/>
              <a:gd name="connsiteX7" fmla="*/ 640707 w 1306887"/>
              <a:gd name="connsiteY7" fmla="*/ 1814 h 1492045"/>
              <a:gd name="connsiteX8" fmla="*/ 218777 w 1306887"/>
              <a:gd name="connsiteY8" fmla="*/ 47683 h 1492045"/>
              <a:gd name="connsiteX0" fmla="*/ 218777 w 1306887"/>
              <a:gd name="connsiteY0" fmla="*/ 112542 h 1556904"/>
              <a:gd name="connsiteX1" fmla="*/ 8087 w 1306887"/>
              <a:gd name="connsiteY1" fmla="*/ 396999 h 1556904"/>
              <a:gd name="connsiteX2" fmla="*/ 267212 w 1306887"/>
              <a:gd name="connsiteY2" fmla="*/ 1556904 h 1556904"/>
              <a:gd name="connsiteX3" fmla="*/ 1306887 w 1306887"/>
              <a:gd name="connsiteY3" fmla="*/ 1187292 h 1556904"/>
              <a:gd name="connsiteX4" fmla="*/ 985908 w 1306887"/>
              <a:gd name="connsiteY4" fmla="*/ 290697 h 1556904"/>
              <a:gd name="connsiteX5" fmla="*/ 754180 w 1306887"/>
              <a:gd name="connsiteY5" fmla="*/ 74892 h 1556904"/>
              <a:gd name="connsiteX6" fmla="*/ 698089 w 1306887"/>
              <a:gd name="connsiteY6" fmla="*/ 65749 h 1556904"/>
              <a:gd name="connsiteX7" fmla="*/ 638508 w 1306887"/>
              <a:gd name="connsiteY7" fmla="*/ 57 h 1556904"/>
              <a:gd name="connsiteX8" fmla="*/ 218777 w 1306887"/>
              <a:gd name="connsiteY8" fmla="*/ 112542 h 1556904"/>
              <a:gd name="connsiteX0" fmla="*/ 218777 w 1306887"/>
              <a:gd name="connsiteY0" fmla="*/ 113255 h 1557617"/>
              <a:gd name="connsiteX1" fmla="*/ 8087 w 1306887"/>
              <a:gd name="connsiteY1" fmla="*/ 397712 h 1557617"/>
              <a:gd name="connsiteX2" fmla="*/ 267212 w 1306887"/>
              <a:gd name="connsiteY2" fmla="*/ 1557617 h 1557617"/>
              <a:gd name="connsiteX3" fmla="*/ 1306887 w 1306887"/>
              <a:gd name="connsiteY3" fmla="*/ 1188005 h 1557617"/>
              <a:gd name="connsiteX4" fmla="*/ 985908 w 1306887"/>
              <a:gd name="connsiteY4" fmla="*/ 291410 h 1557617"/>
              <a:gd name="connsiteX5" fmla="*/ 754180 w 1306887"/>
              <a:gd name="connsiteY5" fmla="*/ 75605 h 1557617"/>
              <a:gd name="connsiteX6" fmla="*/ 638508 w 1306887"/>
              <a:gd name="connsiteY6" fmla="*/ 770 h 1557617"/>
              <a:gd name="connsiteX7" fmla="*/ 218777 w 1306887"/>
              <a:gd name="connsiteY7" fmla="*/ 113255 h 1557617"/>
              <a:gd name="connsiteX0" fmla="*/ 218777 w 1306887"/>
              <a:gd name="connsiteY0" fmla="*/ 116318 h 1560680"/>
              <a:gd name="connsiteX1" fmla="*/ 8087 w 1306887"/>
              <a:gd name="connsiteY1" fmla="*/ 400775 h 1560680"/>
              <a:gd name="connsiteX2" fmla="*/ 267212 w 1306887"/>
              <a:gd name="connsiteY2" fmla="*/ 1560680 h 1560680"/>
              <a:gd name="connsiteX3" fmla="*/ 1306887 w 1306887"/>
              <a:gd name="connsiteY3" fmla="*/ 1191068 h 1560680"/>
              <a:gd name="connsiteX4" fmla="*/ 985908 w 1306887"/>
              <a:gd name="connsiteY4" fmla="*/ 294473 h 1560680"/>
              <a:gd name="connsiteX5" fmla="*/ 781399 w 1306887"/>
              <a:gd name="connsiteY5" fmla="*/ 41369 h 1560680"/>
              <a:gd name="connsiteX6" fmla="*/ 638508 w 1306887"/>
              <a:gd name="connsiteY6" fmla="*/ 3833 h 1560680"/>
              <a:gd name="connsiteX7" fmla="*/ 218777 w 1306887"/>
              <a:gd name="connsiteY7" fmla="*/ 116318 h 1560680"/>
              <a:gd name="connsiteX0" fmla="*/ 218777 w 1306887"/>
              <a:gd name="connsiteY0" fmla="*/ 116318 h 1551888"/>
              <a:gd name="connsiteX1" fmla="*/ 8087 w 1306887"/>
              <a:gd name="connsiteY1" fmla="*/ 400775 h 1551888"/>
              <a:gd name="connsiteX2" fmla="*/ 334528 w 1306887"/>
              <a:gd name="connsiteY2" fmla="*/ 1551888 h 1551888"/>
              <a:gd name="connsiteX3" fmla="*/ 1306887 w 1306887"/>
              <a:gd name="connsiteY3" fmla="*/ 1191068 h 1551888"/>
              <a:gd name="connsiteX4" fmla="*/ 985908 w 1306887"/>
              <a:gd name="connsiteY4" fmla="*/ 294473 h 1551888"/>
              <a:gd name="connsiteX5" fmla="*/ 781399 w 1306887"/>
              <a:gd name="connsiteY5" fmla="*/ 41369 h 1551888"/>
              <a:gd name="connsiteX6" fmla="*/ 638508 w 1306887"/>
              <a:gd name="connsiteY6" fmla="*/ 3833 h 1551888"/>
              <a:gd name="connsiteX7" fmla="*/ 218777 w 1306887"/>
              <a:gd name="connsiteY7" fmla="*/ 116318 h 1551888"/>
              <a:gd name="connsiteX0" fmla="*/ 223537 w 1311647"/>
              <a:gd name="connsiteY0" fmla="*/ 116318 h 1551888"/>
              <a:gd name="connsiteX1" fmla="*/ 7800 w 1311647"/>
              <a:gd name="connsiteY1" fmla="*/ 364576 h 1551888"/>
              <a:gd name="connsiteX2" fmla="*/ 339288 w 1311647"/>
              <a:gd name="connsiteY2" fmla="*/ 1551888 h 1551888"/>
              <a:gd name="connsiteX3" fmla="*/ 1311647 w 1311647"/>
              <a:gd name="connsiteY3" fmla="*/ 1191068 h 1551888"/>
              <a:gd name="connsiteX4" fmla="*/ 990668 w 1311647"/>
              <a:gd name="connsiteY4" fmla="*/ 294473 h 1551888"/>
              <a:gd name="connsiteX5" fmla="*/ 786159 w 1311647"/>
              <a:gd name="connsiteY5" fmla="*/ 41369 h 1551888"/>
              <a:gd name="connsiteX6" fmla="*/ 643268 w 1311647"/>
              <a:gd name="connsiteY6" fmla="*/ 3833 h 1551888"/>
              <a:gd name="connsiteX7" fmla="*/ 223537 w 1311647"/>
              <a:gd name="connsiteY7" fmla="*/ 116318 h 1551888"/>
              <a:gd name="connsiteX0" fmla="*/ 189744 w 1314243"/>
              <a:gd name="connsiteY0" fmla="*/ 128443 h 1551888"/>
              <a:gd name="connsiteX1" fmla="*/ 10396 w 1314243"/>
              <a:gd name="connsiteY1" fmla="*/ 364576 h 1551888"/>
              <a:gd name="connsiteX2" fmla="*/ 341884 w 1314243"/>
              <a:gd name="connsiteY2" fmla="*/ 1551888 h 1551888"/>
              <a:gd name="connsiteX3" fmla="*/ 1314243 w 1314243"/>
              <a:gd name="connsiteY3" fmla="*/ 1191068 h 1551888"/>
              <a:gd name="connsiteX4" fmla="*/ 993264 w 1314243"/>
              <a:gd name="connsiteY4" fmla="*/ 294473 h 1551888"/>
              <a:gd name="connsiteX5" fmla="*/ 788755 w 1314243"/>
              <a:gd name="connsiteY5" fmla="*/ 41369 h 1551888"/>
              <a:gd name="connsiteX6" fmla="*/ 645864 w 1314243"/>
              <a:gd name="connsiteY6" fmla="*/ 3833 h 1551888"/>
              <a:gd name="connsiteX7" fmla="*/ 189744 w 1314243"/>
              <a:gd name="connsiteY7" fmla="*/ 128443 h 1551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14243" h="1551888">
                <a:moveTo>
                  <a:pt x="189744" y="128443"/>
                </a:moveTo>
                <a:cubicBezTo>
                  <a:pt x="36239" y="145130"/>
                  <a:pt x="-26748" y="224163"/>
                  <a:pt x="10396" y="364576"/>
                </a:cubicBezTo>
                <a:lnTo>
                  <a:pt x="341884" y="1551888"/>
                </a:lnTo>
                <a:lnTo>
                  <a:pt x="1314243" y="1191068"/>
                </a:lnTo>
                <a:cubicBezTo>
                  <a:pt x="1233357" y="885300"/>
                  <a:pt x="1074150" y="600241"/>
                  <a:pt x="993264" y="294473"/>
                </a:cubicBezTo>
                <a:cubicBezTo>
                  <a:pt x="965406" y="189164"/>
                  <a:pt x="898726" y="69120"/>
                  <a:pt x="788755" y="41369"/>
                </a:cubicBezTo>
                <a:cubicBezTo>
                  <a:pt x="730855" y="-7071"/>
                  <a:pt x="735098" y="-2442"/>
                  <a:pt x="645864" y="3833"/>
                </a:cubicBezTo>
                <a:lnTo>
                  <a:pt x="189744" y="128443"/>
                </a:lnTo>
                <a:close/>
              </a:path>
            </a:pathLst>
          </a:custGeom>
          <a:solidFill>
            <a:srgbClr val="00B0F0"/>
          </a:solidFill>
          <a:ln w="38100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61" name="フリーフォーム: 図形 160">
            <a:extLst>
              <a:ext uri="{FF2B5EF4-FFF2-40B4-BE49-F238E27FC236}">
                <a16:creationId xmlns:a16="http://schemas.microsoft.com/office/drawing/2014/main" id="{318A9497-C0FB-91D8-E312-0BA849138B9C}"/>
              </a:ext>
            </a:extLst>
          </p:cNvPr>
          <p:cNvSpPr/>
          <p:nvPr/>
        </p:nvSpPr>
        <p:spPr bwMode="auto">
          <a:xfrm rot="1173697">
            <a:off x="10100708" y="4724133"/>
            <a:ext cx="1151761" cy="1087944"/>
          </a:xfrm>
          <a:custGeom>
            <a:avLst/>
            <a:gdLst>
              <a:gd name="connsiteX0" fmla="*/ 420470 w 1054487"/>
              <a:gd name="connsiteY0" fmla="*/ 1454 h 1202745"/>
              <a:gd name="connsiteX1" fmla="*/ 610372 w 1054487"/>
              <a:gd name="connsiteY1" fmla="*/ 95977 h 1202745"/>
              <a:gd name="connsiteX2" fmla="*/ 1054487 w 1054487"/>
              <a:gd name="connsiteY2" fmla="*/ 865207 h 1202745"/>
              <a:gd name="connsiteX3" fmla="*/ 469855 w 1054487"/>
              <a:gd name="connsiteY3" fmla="*/ 1202745 h 1202745"/>
              <a:gd name="connsiteX4" fmla="*/ 25740 w 1054487"/>
              <a:gd name="connsiteY4" fmla="*/ 433515 h 1202745"/>
              <a:gd name="connsiteX5" fmla="*/ 95976 w 1054487"/>
              <a:gd name="connsiteY5" fmla="*/ 171388 h 1202745"/>
              <a:gd name="connsiteX6" fmla="*/ 348245 w 1054487"/>
              <a:gd name="connsiteY6" fmla="*/ 25741 h 1202745"/>
              <a:gd name="connsiteX7" fmla="*/ 420470 w 1054487"/>
              <a:gd name="connsiteY7" fmla="*/ 1454 h 12027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54487" h="1202745">
                <a:moveTo>
                  <a:pt x="420470" y="1454"/>
                </a:moveTo>
                <a:cubicBezTo>
                  <a:pt x="494681" y="-7754"/>
                  <a:pt x="570630" y="27143"/>
                  <a:pt x="610372" y="95977"/>
                </a:cubicBezTo>
                <a:lnTo>
                  <a:pt x="1054487" y="865207"/>
                </a:lnTo>
                <a:lnTo>
                  <a:pt x="469855" y="1202745"/>
                </a:lnTo>
                <a:lnTo>
                  <a:pt x="25740" y="433515"/>
                </a:lnTo>
                <a:cubicBezTo>
                  <a:pt x="-27249" y="341735"/>
                  <a:pt x="4197" y="224377"/>
                  <a:pt x="95976" y="171388"/>
                </a:cubicBezTo>
                <a:lnTo>
                  <a:pt x="348245" y="25741"/>
                </a:lnTo>
                <a:cubicBezTo>
                  <a:pt x="371190" y="12494"/>
                  <a:pt x="395733" y="4524"/>
                  <a:pt x="420470" y="1454"/>
                </a:cubicBezTo>
                <a:close/>
              </a:path>
            </a:pathLst>
          </a:custGeom>
          <a:solidFill>
            <a:srgbClr val="FFFFCC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62" name="平行四辺形 161">
            <a:extLst>
              <a:ext uri="{FF2B5EF4-FFF2-40B4-BE49-F238E27FC236}">
                <a16:creationId xmlns:a16="http://schemas.microsoft.com/office/drawing/2014/main" id="{E25BA0E1-5488-0BB5-D37B-F996A542759A}"/>
              </a:ext>
            </a:extLst>
          </p:cNvPr>
          <p:cNvSpPr/>
          <p:nvPr/>
        </p:nvSpPr>
        <p:spPr bwMode="auto">
          <a:xfrm rot="11392482" flipH="1" flipV="1">
            <a:off x="8166095" y="5483824"/>
            <a:ext cx="3687775" cy="841868"/>
          </a:xfrm>
          <a:prstGeom prst="parallelogram">
            <a:avLst>
              <a:gd name="adj" fmla="val 84789"/>
            </a:avLst>
          </a:prstGeom>
          <a:solidFill>
            <a:srgbClr val="CC66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3" name="フリーフォーム: 図形 162">
            <a:extLst>
              <a:ext uri="{FF2B5EF4-FFF2-40B4-BE49-F238E27FC236}">
                <a16:creationId xmlns:a16="http://schemas.microsoft.com/office/drawing/2014/main" id="{9E141407-FD7D-7AAE-9D63-92CD0DE609AF}"/>
              </a:ext>
            </a:extLst>
          </p:cNvPr>
          <p:cNvSpPr/>
          <p:nvPr/>
        </p:nvSpPr>
        <p:spPr bwMode="auto">
          <a:xfrm>
            <a:off x="9663487" y="3439569"/>
            <a:ext cx="1440160" cy="1365955"/>
          </a:xfrm>
          <a:custGeom>
            <a:avLst/>
            <a:gdLst>
              <a:gd name="connsiteX0" fmla="*/ 313655 w 1440160"/>
              <a:gd name="connsiteY0" fmla="*/ 1185 h 1365955"/>
              <a:gd name="connsiteX1" fmla="*/ 370669 w 1440160"/>
              <a:gd name="connsiteY1" fmla="*/ 105881 h 1365955"/>
              <a:gd name="connsiteX2" fmla="*/ 380896 w 1440160"/>
              <a:gd name="connsiteY2" fmla="*/ 208847 h 1365955"/>
              <a:gd name="connsiteX3" fmla="*/ 439793 w 1440160"/>
              <a:gd name="connsiteY3" fmla="*/ 181480 h 1365955"/>
              <a:gd name="connsiteX4" fmla="*/ 720080 w 1440160"/>
              <a:gd name="connsiteY4" fmla="*/ 133035 h 1365955"/>
              <a:gd name="connsiteX5" fmla="*/ 1000368 w 1440160"/>
              <a:gd name="connsiteY5" fmla="*/ 181480 h 1365955"/>
              <a:gd name="connsiteX6" fmla="*/ 1003360 w 1440160"/>
              <a:gd name="connsiteY6" fmla="*/ 182870 h 1365955"/>
              <a:gd name="connsiteX7" fmla="*/ 1055845 w 1440160"/>
              <a:gd name="connsiteY7" fmla="*/ 155917 h 1365955"/>
              <a:gd name="connsiteX8" fmla="*/ 1352777 w 1440160"/>
              <a:gd name="connsiteY8" fmla="*/ 61448 h 1365955"/>
              <a:gd name="connsiteX9" fmla="*/ 1298753 w 1440160"/>
              <a:gd name="connsiteY9" fmla="*/ 359043 h 1365955"/>
              <a:gd name="connsiteX10" fmla="*/ 1293043 w 1440160"/>
              <a:gd name="connsiteY10" fmla="*/ 379780 h 1365955"/>
              <a:gd name="connsiteX11" fmla="*/ 1317182 w 1440160"/>
              <a:gd name="connsiteY11" fmla="*/ 404827 h 1365955"/>
              <a:gd name="connsiteX12" fmla="*/ 1440160 w 1440160"/>
              <a:gd name="connsiteY12" fmla="*/ 749495 h 1365955"/>
              <a:gd name="connsiteX13" fmla="*/ 720080 w 1440160"/>
              <a:gd name="connsiteY13" fmla="*/ 1365955 h 1365955"/>
              <a:gd name="connsiteX14" fmla="*/ 0 w 1440160"/>
              <a:gd name="connsiteY14" fmla="*/ 749495 h 1365955"/>
              <a:gd name="connsiteX15" fmla="*/ 56588 w 1440160"/>
              <a:gd name="connsiteY15" fmla="*/ 509541 h 1365955"/>
              <a:gd name="connsiteX16" fmla="*/ 94613 w 1440160"/>
              <a:gd name="connsiteY16" fmla="*/ 449566 h 1365955"/>
              <a:gd name="connsiteX17" fmla="*/ 93170 w 1440160"/>
              <a:gd name="connsiteY17" fmla="*/ 450237 h 1365955"/>
              <a:gd name="connsiteX18" fmla="*/ 313655 w 1440160"/>
              <a:gd name="connsiteY18" fmla="*/ 1185 h 1365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440160" h="1365955">
                <a:moveTo>
                  <a:pt x="313655" y="1185"/>
                </a:moveTo>
                <a:cubicBezTo>
                  <a:pt x="351149" y="-8340"/>
                  <a:pt x="363197" y="40705"/>
                  <a:pt x="370669" y="105881"/>
                </a:cubicBezTo>
                <a:lnTo>
                  <a:pt x="380896" y="208847"/>
                </a:lnTo>
                <a:lnTo>
                  <a:pt x="439793" y="181480"/>
                </a:lnTo>
                <a:cubicBezTo>
                  <a:pt x="525942" y="150285"/>
                  <a:pt x="620658" y="133035"/>
                  <a:pt x="720080" y="133035"/>
                </a:cubicBezTo>
                <a:cubicBezTo>
                  <a:pt x="819503" y="133035"/>
                  <a:pt x="914219" y="150285"/>
                  <a:pt x="1000368" y="181480"/>
                </a:cubicBezTo>
                <a:lnTo>
                  <a:pt x="1003360" y="182870"/>
                </a:lnTo>
                <a:lnTo>
                  <a:pt x="1055845" y="155917"/>
                </a:lnTo>
                <a:cubicBezTo>
                  <a:pt x="1171002" y="94017"/>
                  <a:pt x="1294248" y="16911"/>
                  <a:pt x="1352777" y="61448"/>
                </a:cubicBezTo>
                <a:cubicBezTo>
                  <a:pt x="1421061" y="113407"/>
                  <a:pt x="1335937" y="249347"/>
                  <a:pt x="1298753" y="359043"/>
                </a:cubicBezTo>
                <a:lnTo>
                  <a:pt x="1293043" y="379780"/>
                </a:lnTo>
                <a:lnTo>
                  <a:pt x="1317182" y="404827"/>
                </a:lnTo>
                <a:cubicBezTo>
                  <a:pt x="1394824" y="503214"/>
                  <a:pt x="1440160" y="621822"/>
                  <a:pt x="1440160" y="749495"/>
                </a:cubicBezTo>
                <a:cubicBezTo>
                  <a:pt x="1440160" y="1089956"/>
                  <a:pt x="1117769" y="1365955"/>
                  <a:pt x="720080" y="1365955"/>
                </a:cubicBezTo>
                <a:cubicBezTo>
                  <a:pt x="322391" y="1365955"/>
                  <a:pt x="0" y="1089956"/>
                  <a:pt x="0" y="749495"/>
                </a:cubicBezTo>
                <a:cubicBezTo>
                  <a:pt x="0" y="664380"/>
                  <a:pt x="20150" y="583294"/>
                  <a:pt x="56588" y="509541"/>
                </a:cubicBezTo>
                <a:lnTo>
                  <a:pt x="94613" y="449566"/>
                </a:lnTo>
                <a:lnTo>
                  <a:pt x="93170" y="450237"/>
                </a:lnTo>
                <a:cubicBezTo>
                  <a:pt x="120627" y="235466"/>
                  <a:pt x="238667" y="20235"/>
                  <a:pt x="313655" y="1185"/>
                </a:cubicBezTo>
                <a:close/>
              </a:path>
            </a:pathLst>
          </a:custGeom>
          <a:solidFill>
            <a:srgbClr val="FFFFCC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64" name="フリーフォーム: 図形 163">
            <a:extLst>
              <a:ext uri="{FF2B5EF4-FFF2-40B4-BE49-F238E27FC236}">
                <a16:creationId xmlns:a16="http://schemas.microsoft.com/office/drawing/2014/main" id="{6036DD4F-EBA6-1194-84B3-5ED203372C47}"/>
              </a:ext>
            </a:extLst>
          </p:cNvPr>
          <p:cNvSpPr/>
          <p:nvPr/>
        </p:nvSpPr>
        <p:spPr bwMode="auto">
          <a:xfrm>
            <a:off x="9902137" y="4413170"/>
            <a:ext cx="603581" cy="260200"/>
          </a:xfrm>
          <a:custGeom>
            <a:avLst/>
            <a:gdLst>
              <a:gd name="connsiteX0" fmla="*/ 189968 w 603581"/>
              <a:gd name="connsiteY0" fmla="*/ 104 h 260200"/>
              <a:gd name="connsiteX1" fmla="*/ 245373 w 603581"/>
              <a:gd name="connsiteY1" fmla="*/ 10645 h 260200"/>
              <a:gd name="connsiteX2" fmla="*/ 287796 w 603581"/>
              <a:gd name="connsiteY2" fmla="*/ 36874 h 260200"/>
              <a:gd name="connsiteX3" fmla="*/ 319656 w 603581"/>
              <a:gd name="connsiteY3" fmla="*/ 19150 h 260200"/>
              <a:gd name="connsiteX4" fmla="*/ 454336 w 603581"/>
              <a:gd name="connsiteY4" fmla="*/ 18829 h 260200"/>
              <a:gd name="connsiteX5" fmla="*/ 600853 w 603581"/>
              <a:gd name="connsiteY5" fmla="*/ 182394 h 260200"/>
              <a:gd name="connsiteX6" fmla="*/ 392183 w 603581"/>
              <a:gd name="connsiteY6" fmla="*/ 250785 h 260200"/>
              <a:gd name="connsiteX7" fmla="*/ 275708 w 603581"/>
              <a:gd name="connsiteY7" fmla="*/ 183168 h 260200"/>
              <a:gd name="connsiteX8" fmla="*/ 273237 w 603581"/>
              <a:gd name="connsiteY8" fmla="*/ 179042 h 260200"/>
              <a:gd name="connsiteX9" fmla="*/ 244544 w 603581"/>
              <a:gd name="connsiteY9" fmla="*/ 203785 h 260200"/>
              <a:gd name="connsiteX10" fmla="*/ 186796 w 603581"/>
              <a:gd name="connsiteY10" fmla="*/ 228568 h 260200"/>
              <a:gd name="connsiteX11" fmla="*/ 2844 w 603581"/>
              <a:gd name="connsiteY11" fmla="*/ 159396 h 260200"/>
              <a:gd name="connsiteX12" fmla="*/ 127566 w 603581"/>
              <a:gd name="connsiteY12" fmla="*/ 7515 h 260200"/>
              <a:gd name="connsiteX13" fmla="*/ 189968 w 603581"/>
              <a:gd name="connsiteY13" fmla="*/ 104 h 26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03581" h="260200">
                <a:moveTo>
                  <a:pt x="189968" y="104"/>
                </a:moveTo>
                <a:cubicBezTo>
                  <a:pt x="209931" y="749"/>
                  <a:pt x="228729" y="4387"/>
                  <a:pt x="245373" y="10645"/>
                </a:cubicBezTo>
                <a:lnTo>
                  <a:pt x="287796" y="36874"/>
                </a:lnTo>
                <a:lnTo>
                  <a:pt x="319656" y="19150"/>
                </a:lnTo>
                <a:cubicBezTo>
                  <a:pt x="357418" y="6774"/>
                  <a:pt x="405295" y="5689"/>
                  <a:pt x="454336" y="18829"/>
                </a:cubicBezTo>
                <a:cubicBezTo>
                  <a:pt x="552418" y="45110"/>
                  <a:pt x="618016" y="118341"/>
                  <a:pt x="600853" y="182394"/>
                </a:cubicBezTo>
                <a:cubicBezTo>
                  <a:pt x="583690" y="246446"/>
                  <a:pt x="490265" y="277066"/>
                  <a:pt x="392183" y="250785"/>
                </a:cubicBezTo>
                <a:cubicBezTo>
                  <a:pt x="343142" y="237645"/>
                  <a:pt x="302222" y="212767"/>
                  <a:pt x="275708" y="183168"/>
                </a:cubicBezTo>
                <a:lnTo>
                  <a:pt x="273237" y="179042"/>
                </a:lnTo>
                <a:lnTo>
                  <a:pt x="244544" y="203785"/>
                </a:lnTo>
                <a:cubicBezTo>
                  <a:pt x="227578" y="214325"/>
                  <a:pt x="208106" y="222858"/>
                  <a:pt x="186796" y="228568"/>
                </a:cubicBezTo>
                <a:cubicBezTo>
                  <a:pt x="101558" y="251407"/>
                  <a:pt x="19200" y="220438"/>
                  <a:pt x="2844" y="159396"/>
                </a:cubicBezTo>
                <a:cubicBezTo>
                  <a:pt x="-13513" y="98354"/>
                  <a:pt x="42328" y="30355"/>
                  <a:pt x="127566" y="7515"/>
                </a:cubicBezTo>
                <a:cubicBezTo>
                  <a:pt x="148875" y="1805"/>
                  <a:pt x="170006" y="-542"/>
                  <a:pt x="189968" y="104"/>
                </a:cubicBezTo>
                <a:close/>
              </a:path>
            </a:pathLst>
          </a:cu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165" name="グループ化 164">
            <a:extLst>
              <a:ext uri="{FF2B5EF4-FFF2-40B4-BE49-F238E27FC236}">
                <a16:creationId xmlns:a16="http://schemas.microsoft.com/office/drawing/2014/main" id="{C2F00C88-2C6C-770D-DDE2-6759F2A5169A}"/>
              </a:ext>
            </a:extLst>
          </p:cNvPr>
          <p:cNvGrpSpPr/>
          <p:nvPr/>
        </p:nvGrpSpPr>
        <p:grpSpPr>
          <a:xfrm>
            <a:off x="8858406" y="5596212"/>
            <a:ext cx="1807358" cy="500444"/>
            <a:chOff x="4615844" y="4237473"/>
            <a:chExt cx="1807358" cy="500444"/>
          </a:xfrm>
        </p:grpSpPr>
        <p:sp>
          <p:nvSpPr>
            <p:cNvPr id="166" name="フリーフォーム: 図形 165">
              <a:extLst>
                <a:ext uri="{FF2B5EF4-FFF2-40B4-BE49-F238E27FC236}">
                  <a16:creationId xmlns:a16="http://schemas.microsoft.com/office/drawing/2014/main" id="{753FD15F-B2E3-467A-FC5A-E5DDF98FEDB8}"/>
                </a:ext>
              </a:extLst>
            </p:cNvPr>
            <p:cNvSpPr/>
            <p:nvPr/>
          </p:nvSpPr>
          <p:spPr bwMode="auto">
            <a:xfrm rot="550838" flipH="1" flipV="1">
              <a:off x="4615844" y="4237473"/>
              <a:ext cx="1807358" cy="500444"/>
            </a:xfrm>
            <a:custGeom>
              <a:avLst/>
              <a:gdLst>
                <a:gd name="connsiteX0" fmla="*/ 1429630 w 1890330"/>
                <a:gd name="connsiteY0" fmla="*/ 487661 h 487661"/>
                <a:gd name="connsiteX1" fmla="*/ 10638 w 1890330"/>
                <a:gd name="connsiteY1" fmla="*/ 487661 h 487661"/>
                <a:gd name="connsiteX2" fmla="*/ 82522 w 1890330"/>
                <a:gd name="connsiteY2" fmla="*/ 421840 h 487661"/>
                <a:gd name="connsiteX3" fmla="*/ 0 w 1890330"/>
                <a:gd name="connsiteY3" fmla="*/ 421840 h 487661"/>
                <a:gd name="connsiteX4" fmla="*/ 460701 w 1890330"/>
                <a:gd name="connsiteY4" fmla="*/ 0 h 487661"/>
                <a:gd name="connsiteX5" fmla="*/ 1879692 w 1890330"/>
                <a:gd name="connsiteY5" fmla="*/ 0 h 487661"/>
                <a:gd name="connsiteX6" fmla="*/ 1807808 w 1890330"/>
                <a:gd name="connsiteY6" fmla="*/ 65821 h 487661"/>
                <a:gd name="connsiteX7" fmla="*/ 1890330 w 1890330"/>
                <a:gd name="connsiteY7" fmla="*/ 65821 h 487661"/>
                <a:gd name="connsiteX0" fmla="*/ 1429630 w 1890330"/>
                <a:gd name="connsiteY0" fmla="*/ 487661 h 487661"/>
                <a:gd name="connsiteX1" fmla="*/ 10638 w 1890330"/>
                <a:gd name="connsiteY1" fmla="*/ 487661 h 487661"/>
                <a:gd name="connsiteX2" fmla="*/ 82522 w 1890330"/>
                <a:gd name="connsiteY2" fmla="*/ 421840 h 487661"/>
                <a:gd name="connsiteX3" fmla="*/ 0 w 1890330"/>
                <a:gd name="connsiteY3" fmla="*/ 421840 h 487661"/>
                <a:gd name="connsiteX4" fmla="*/ 460701 w 1890330"/>
                <a:gd name="connsiteY4" fmla="*/ 0 h 487661"/>
                <a:gd name="connsiteX5" fmla="*/ 1879692 w 1890330"/>
                <a:gd name="connsiteY5" fmla="*/ 0 h 487661"/>
                <a:gd name="connsiteX6" fmla="*/ 1890330 w 1890330"/>
                <a:gd name="connsiteY6" fmla="*/ 65821 h 487661"/>
                <a:gd name="connsiteX7" fmla="*/ 1429630 w 1890330"/>
                <a:gd name="connsiteY7" fmla="*/ 487661 h 487661"/>
                <a:gd name="connsiteX0" fmla="*/ 1429630 w 1890330"/>
                <a:gd name="connsiteY0" fmla="*/ 487661 h 487661"/>
                <a:gd name="connsiteX1" fmla="*/ 10638 w 1890330"/>
                <a:gd name="connsiteY1" fmla="*/ 487661 h 487661"/>
                <a:gd name="connsiteX2" fmla="*/ 0 w 1890330"/>
                <a:gd name="connsiteY2" fmla="*/ 421840 h 487661"/>
                <a:gd name="connsiteX3" fmla="*/ 460701 w 1890330"/>
                <a:gd name="connsiteY3" fmla="*/ 0 h 487661"/>
                <a:gd name="connsiteX4" fmla="*/ 1879692 w 1890330"/>
                <a:gd name="connsiteY4" fmla="*/ 0 h 487661"/>
                <a:gd name="connsiteX5" fmla="*/ 1890330 w 1890330"/>
                <a:gd name="connsiteY5" fmla="*/ 65821 h 487661"/>
                <a:gd name="connsiteX6" fmla="*/ 1429630 w 1890330"/>
                <a:gd name="connsiteY6" fmla="*/ 487661 h 487661"/>
                <a:gd name="connsiteX0" fmla="*/ 1429630 w 1890330"/>
                <a:gd name="connsiteY0" fmla="*/ 487661 h 487661"/>
                <a:gd name="connsiteX1" fmla="*/ 10638 w 1890330"/>
                <a:gd name="connsiteY1" fmla="*/ 487661 h 487661"/>
                <a:gd name="connsiteX2" fmla="*/ 0 w 1890330"/>
                <a:gd name="connsiteY2" fmla="*/ 421840 h 487661"/>
                <a:gd name="connsiteX3" fmla="*/ 460701 w 1890330"/>
                <a:gd name="connsiteY3" fmla="*/ 0 h 487661"/>
                <a:gd name="connsiteX4" fmla="*/ 1879692 w 1890330"/>
                <a:gd name="connsiteY4" fmla="*/ 0 h 487661"/>
                <a:gd name="connsiteX5" fmla="*/ 1890330 w 1890330"/>
                <a:gd name="connsiteY5" fmla="*/ 65821 h 487661"/>
                <a:gd name="connsiteX6" fmla="*/ 1429630 w 1890330"/>
                <a:gd name="connsiteY6" fmla="*/ 487661 h 487661"/>
                <a:gd name="connsiteX0" fmla="*/ 1429630 w 1897092"/>
                <a:gd name="connsiteY0" fmla="*/ 487661 h 487661"/>
                <a:gd name="connsiteX1" fmla="*/ 10638 w 1897092"/>
                <a:gd name="connsiteY1" fmla="*/ 487661 h 487661"/>
                <a:gd name="connsiteX2" fmla="*/ 0 w 1897092"/>
                <a:gd name="connsiteY2" fmla="*/ 421840 h 487661"/>
                <a:gd name="connsiteX3" fmla="*/ 460701 w 1897092"/>
                <a:gd name="connsiteY3" fmla="*/ 0 h 487661"/>
                <a:gd name="connsiteX4" fmla="*/ 1879692 w 1897092"/>
                <a:gd name="connsiteY4" fmla="*/ 0 h 487661"/>
                <a:gd name="connsiteX5" fmla="*/ 1890330 w 1897092"/>
                <a:gd name="connsiteY5" fmla="*/ 65821 h 487661"/>
                <a:gd name="connsiteX6" fmla="*/ 1429630 w 1897092"/>
                <a:gd name="connsiteY6" fmla="*/ 487661 h 487661"/>
                <a:gd name="connsiteX0" fmla="*/ 1429630 w 1897092"/>
                <a:gd name="connsiteY0" fmla="*/ 487661 h 493347"/>
                <a:gd name="connsiteX1" fmla="*/ 10638 w 1897092"/>
                <a:gd name="connsiteY1" fmla="*/ 487661 h 493347"/>
                <a:gd name="connsiteX2" fmla="*/ 0 w 1897092"/>
                <a:gd name="connsiteY2" fmla="*/ 421840 h 493347"/>
                <a:gd name="connsiteX3" fmla="*/ 460701 w 1897092"/>
                <a:gd name="connsiteY3" fmla="*/ 0 h 493347"/>
                <a:gd name="connsiteX4" fmla="*/ 1879692 w 1897092"/>
                <a:gd name="connsiteY4" fmla="*/ 0 h 493347"/>
                <a:gd name="connsiteX5" fmla="*/ 1890330 w 1897092"/>
                <a:gd name="connsiteY5" fmla="*/ 65821 h 493347"/>
                <a:gd name="connsiteX6" fmla="*/ 1429630 w 1897092"/>
                <a:gd name="connsiteY6" fmla="*/ 487661 h 493347"/>
                <a:gd name="connsiteX0" fmla="*/ 1429630 w 1897092"/>
                <a:gd name="connsiteY0" fmla="*/ 487661 h 497186"/>
                <a:gd name="connsiteX1" fmla="*/ 10638 w 1897092"/>
                <a:gd name="connsiteY1" fmla="*/ 487661 h 497186"/>
                <a:gd name="connsiteX2" fmla="*/ 0 w 1897092"/>
                <a:gd name="connsiteY2" fmla="*/ 421840 h 497186"/>
                <a:gd name="connsiteX3" fmla="*/ 460701 w 1897092"/>
                <a:gd name="connsiteY3" fmla="*/ 0 h 497186"/>
                <a:gd name="connsiteX4" fmla="*/ 1879692 w 1897092"/>
                <a:gd name="connsiteY4" fmla="*/ 0 h 497186"/>
                <a:gd name="connsiteX5" fmla="*/ 1890330 w 1897092"/>
                <a:gd name="connsiteY5" fmla="*/ 65821 h 497186"/>
                <a:gd name="connsiteX6" fmla="*/ 1429630 w 1897092"/>
                <a:gd name="connsiteY6" fmla="*/ 487661 h 497186"/>
                <a:gd name="connsiteX0" fmla="*/ 1438686 w 1906148"/>
                <a:gd name="connsiteY0" fmla="*/ 487661 h 497186"/>
                <a:gd name="connsiteX1" fmla="*/ 19694 w 1906148"/>
                <a:gd name="connsiteY1" fmla="*/ 487661 h 497186"/>
                <a:gd name="connsiteX2" fmla="*/ 9056 w 1906148"/>
                <a:gd name="connsiteY2" fmla="*/ 421840 h 497186"/>
                <a:gd name="connsiteX3" fmla="*/ 469757 w 1906148"/>
                <a:gd name="connsiteY3" fmla="*/ 0 h 497186"/>
                <a:gd name="connsiteX4" fmla="*/ 1888748 w 1906148"/>
                <a:gd name="connsiteY4" fmla="*/ 0 h 497186"/>
                <a:gd name="connsiteX5" fmla="*/ 1899386 w 1906148"/>
                <a:gd name="connsiteY5" fmla="*/ 65821 h 497186"/>
                <a:gd name="connsiteX6" fmla="*/ 1438686 w 1906148"/>
                <a:gd name="connsiteY6" fmla="*/ 487661 h 497186"/>
                <a:gd name="connsiteX0" fmla="*/ 1438686 w 1906148"/>
                <a:gd name="connsiteY0" fmla="*/ 490919 h 500444"/>
                <a:gd name="connsiteX1" fmla="*/ 19694 w 1906148"/>
                <a:gd name="connsiteY1" fmla="*/ 490919 h 500444"/>
                <a:gd name="connsiteX2" fmla="*/ 9056 w 1906148"/>
                <a:gd name="connsiteY2" fmla="*/ 425098 h 500444"/>
                <a:gd name="connsiteX3" fmla="*/ 469757 w 1906148"/>
                <a:gd name="connsiteY3" fmla="*/ 3258 h 500444"/>
                <a:gd name="connsiteX4" fmla="*/ 1888748 w 1906148"/>
                <a:gd name="connsiteY4" fmla="*/ 3258 h 500444"/>
                <a:gd name="connsiteX5" fmla="*/ 1899386 w 1906148"/>
                <a:gd name="connsiteY5" fmla="*/ 69079 h 500444"/>
                <a:gd name="connsiteX6" fmla="*/ 1438686 w 1906148"/>
                <a:gd name="connsiteY6" fmla="*/ 490919 h 500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6148" h="500444">
                  <a:moveTo>
                    <a:pt x="1438686" y="490919"/>
                  </a:moveTo>
                  <a:cubicBezTo>
                    <a:pt x="1410883" y="503713"/>
                    <a:pt x="36915" y="503527"/>
                    <a:pt x="19694" y="490919"/>
                  </a:cubicBezTo>
                  <a:cubicBezTo>
                    <a:pt x="2473" y="478311"/>
                    <a:pt x="-8834" y="440675"/>
                    <a:pt x="9056" y="425098"/>
                  </a:cubicBezTo>
                  <a:cubicBezTo>
                    <a:pt x="26946" y="409521"/>
                    <a:pt x="446112" y="10590"/>
                    <a:pt x="469757" y="3258"/>
                  </a:cubicBezTo>
                  <a:cubicBezTo>
                    <a:pt x="493402" y="-4074"/>
                    <a:pt x="1415751" y="3258"/>
                    <a:pt x="1888748" y="3258"/>
                  </a:cubicBezTo>
                  <a:cubicBezTo>
                    <a:pt x="1905566" y="13515"/>
                    <a:pt x="1912318" y="54262"/>
                    <a:pt x="1899386" y="69079"/>
                  </a:cubicBezTo>
                  <a:cubicBezTo>
                    <a:pt x="1886454" y="83896"/>
                    <a:pt x="1466489" y="478125"/>
                    <a:pt x="1438686" y="49091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平行四辺形 28">
              <a:extLst>
                <a:ext uri="{FF2B5EF4-FFF2-40B4-BE49-F238E27FC236}">
                  <a16:creationId xmlns:a16="http://schemas.microsoft.com/office/drawing/2014/main" id="{5E4447C1-F6A3-4999-0D50-BECA016C05BF}"/>
                </a:ext>
              </a:extLst>
            </p:cNvPr>
            <p:cNvSpPr/>
            <p:nvPr/>
          </p:nvSpPr>
          <p:spPr bwMode="auto">
            <a:xfrm rot="550838" flipH="1" flipV="1">
              <a:off x="4744751" y="4330731"/>
              <a:ext cx="1450920" cy="276713"/>
            </a:xfrm>
            <a:custGeom>
              <a:avLst/>
              <a:gdLst>
                <a:gd name="connsiteX0" fmla="*/ 0 w 1729493"/>
                <a:gd name="connsiteY0" fmla="*/ 385436 h 385436"/>
                <a:gd name="connsiteX1" fmla="*/ 420942 w 1729493"/>
                <a:gd name="connsiteY1" fmla="*/ 0 h 385436"/>
                <a:gd name="connsiteX2" fmla="*/ 1729493 w 1729493"/>
                <a:gd name="connsiteY2" fmla="*/ 0 h 385436"/>
                <a:gd name="connsiteX3" fmla="*/ 1308551 w 1729493"/>
                <a:gd name="connsiteY3" fmla="*/ 385436 h 385436"/>
                <a:gd name="connsiteX4" fmla="*/ 0 w 1729493"/>
                <a:gd name="connsiteY4" fmla="*/ 385436 h 385436"/>
                <a:gd name="connsiteX0" fmla="*/ 141 w 1729634"/>
                <a:gd name="connsiteY0" fmla="*/ 385436 h 385436"/>
                <a:gd name="connsiteX1" fmla="*/ 421083 w 1729634"/>
                <a:gd name="connsiteY1" fmla="*/ 0 h 385436"/>
                <a:gd name="connsiteX2" fmla="*/ 1729634 w 1729634"/>
                <a:gd name="connsiteY2" fmla="*/ 0 h 385436"/>
                <a:gd name="connsiteX3" fmla="*/ 1308692 w 1729634"/>
                <a:gd name="connsiteY3" fmla="*/ 385436 h 385436"/>
                <a:gd name="connsiteX4" fmla="*/ 141 w 1729634"/>
                <a:gd name="connsiteY4" fmla="*/ 385436 h 385436"/>
                <a:gd name="connsiteX0" fmla="*/ 141 w 1858281"/>
                <a:gd name="connsiteY0" fmla="*/ 385436 h 385436"/>
                <a:gd name="connsiteX1" fmla="*/ 421083 w 1858281"/>
                <a:gd name="connsiteY1" fmla="*/ 0 h 385436"/>
                <a:gd name="connsiteX2" fmla="*/ 1858281 w 1858281"/>
                <a:gd name="connsiteY2" fmla="*/ 50420 h 385436"/>
                <a:gd name="connsiteX3" fmla="*/ 1308692 w 1858281"/>
                <a:gd name="connsiteY3" fmla="*/ 385436 h 385436"/>
                <a:gd name="connsiteX4" fmla="*/ 141 w 1858281"/>
                <a:gd name="connsiteY4" fmla="*/ 385436 h 385436"/>
                <a:gd name="connsiteX0" fmla="*/ 40897 w 1899037"/>
                <a:gd name="connsiteY0" fmla="*/ 385436 h 413401"/>
                <a:gd name="connsiteX1" fmla="*/ 461839 w 1899037"/>
                <a:gd name="connsiteY1" fmla="*/ 0 h 413401"/>
                <a:gd name="connsiteX2" fmla="*/ 1899037 w 1899037"/>
                <a:gd name="connsiteY2" fmla="*/ 50420 h 413401"/>
                <a:gd name="connsiteX3" fmla="*/ 1537602 w 1899037"/>
                <a:gd name="connsiteY3" fmla="*/ 383152 h 413401"/>
                <a:gd name="connsiteX4" fmla="*/ 40897 w 1899037"/>
                <a:gd name="connsiteY4" fmla="*/ 385436 h 413401"/>
                <a:gd name="connsiteX0" fmla="*/ 1691 w 1859831"/>
                <a:gd name="connsiteY0" fmla="*/ 385436 h 392662"/>
                <a:gd name="connsiteX1" fmla="*/ 422633 w 1859831"/>
                <a:gd name="connsiteY1" fmla="*/ 0 h 392662"/>
                <a:gd name="connsiteX2" fmla="*/ 1859831 w 1859831"/>
                <a:gd name="connsiteY2" fmla="*/ 50420 h 392662"/>
                <a:gd name="connsiteX3" fmla="*/ 1498396 w 1859831"/>
                <a:gd name="connsiteY3" fmla="*/ 383152 h 392662"/>
                <a:gd name="connsiteX4" fmla="*/ 1691 w 1859831"/>
                <a:gd name="connsiteY4" fmla="*/ 385436 h 392662"/>
                <a:gd name="connsiteX0" fmla="*/ 45360 w 1903500"/>
                <a:gd name="connsiteY0" fmla="*/ 335016 h 358502"/>
                <a:gd name="connsiteX1" fmla="*/ 432145 w 1903500"/>
                <a:gd name="connsiteY1" fmla="*/ 10068 h 358502"/>
                <a:gd name="connsiteX2" fmla="*/ 1903500 w 1903500"/>
                <a:gd name="connsiteY2" fmla="*/ 0 h 358502"/>
                <a:gd name="connsiteX3" fmla="*/ 1542065 w 1903500"/>
                <a:gd name="connsiteY3" fmla="*/ 332732 h 358502"/>
                <a:gd name="connsiteX4" fmla="*/ 45360 w 1903500"/>
                <a:gd name="connsiteY4" fmla="*/ 335016 h 358502"/>
                <a:gd name="connsiteX0" fmla="*/ 3471 w 1861611"/>
                <a:gd name="connsiteY0" fmla="*/ 335016 h 335016"/>
                <a:gd name="connsiteX1" fmla="*/ 390256 w 1861611"/>
                <a:gd name="connsiteY1" fmla="*/ 10068 h 335016"/>
                <a:gd name="connsiteX2" fmla="*/ 1861611 w 1861611"/>
                <a:gd name="connsiteY2" fmla="*/ 0 h 335016"/>
                <a:gd name="connsiteX3" fmla="*/ 1500176 w 1861611"/>
                <a:gd name="connsiteY3" fmla="*/ 332732 h 335016"/>
                <a:gd name="connsiteX4" fmla="*/ 3471 w 1861611"/>
                <a:gd name="connsiteY4" fmla="*/ 335016 h 335016"/>
                <a:gd name="connsiteX0" fmla="*/ 3858 w 1830211"/>
                <a:gd name="connsiteY0" fmla="*/ 357514 h 357513"/>
                <a:gd name="connsiteX1" fmla="*/ 358856 w 1830211"/>
                <a:gd name="connsiteY1" fmla="*/ 10068 h 357513"/>
                <a:gd name="connsiteX2" fmla="*/ 1830211 w 1830211"/>
                <a:gd name="connsiteY2" fmla="*/ 0 h 357513"/>
                <a:gd name="connsiteX3" fmla="*/ 1468776 w 1830211"/>
                <a:gd name="connsiteY3" fmla="*/ 332732 h 357513"/>
                <a:gd name="connsiteX4" fmla="*/ 3858 w 1830211"/>
                <a:gd name="connsiteY4" fmla="*/ 357514 h 357513"/>
                <a:gd name="connsiteX0" fmla="*/ 46102 w 1872455"/>
                <a:gd name="connsiteY0" fmla="*/ 357514 h 377184"/>
                <a:gd name="connsiteX1" fmla="*/ 414091 w 1872455"/>
                <a:gd name="connsiteY1" fmla="*/ 15876 h 377184"/>
                <a:gd name="connsiteX2" fmla="*/ 1872455 w 1872455"/>
                <a:gd name="connsiteY2" fmla="*/ 0 h 377184"/>
                <a:gd name="connsiteX3" fmla="*/ 1511020 w 1872455"/>
                <a:gd name="connsiteY3" fmla="*/ 332732 h 377184"/>
                <a:gd name="connsiteX4" fmla="*/ 46102 w 1872455"/>
                <a:gd name="connsiteY4" fmla="*/ 357514 h 377184"/>
                <a:gd name="connsiteX0" fmla="*/ 3883 w 1830236"/>
                <a:gd name="connsiteY0" fmla="*/ 357514 h 357515"/>
                <a:gd name="connsiteX1" fmla="*/ 371872 w 1830236"/>
                <a:gd name="connsiteY1" fmla="*/ 15876 h 357515"/>
                <a:gd name="connsiteX2" fmla="*/ 1830236 w 1830236"/>
                <a:gd name="connsiteY2" fmla="*/ 0 h 357515"/>
                <a:gd name="connsiteX3" fmla="*/ 1468801 w 1830236"/>
                <a:gd name="connsiteY3" fmla="*/ 332732 h 357515"/>
                <a:gd name="connsiteX4" fmla="*/ 3883 w 1830236"/>
                <a:gd name="connsiteY4" fmla="*/ 357514 h 357515"/>
                <a:gd name="connsiteX0" fmla="*/ 4173 w 1809600"/>
                <a:gd name="connsiteY0" fmla="*/ 338462 h 338462"/>
                <a:gd name="connsiteX1" fmla="*/ 351236 w 1809600"/>
                <a:gd name="connsiteY1" fmla="*/ 15876 h 338462"/>
                <a:gd name="connsiteX2" fmla="*/ 1809600 w 1809600"/>
                <a:gd name="connsiteY2" fmla="*/ 0 h 338462"/>
                <a:gd name="connsiteX3" fmla="*/ 1448165 w 1809600"/>
                <a:gd name="connsiteY3" fmla="*/ 332732 h 338462"/>
                <a:gd name="connsiteX4" fmla="*/ 4173 w 1809600"/>
                <a:gd name="connsiteY4" fmla="*/ 338462 h 338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9600" h="338462">
                  <a:moveTo>
                    <a:pt x="4173" y="338462"/>
                  </a:moveTo>
                  <a:cubicBezTo>
                    <a:pt x="-34996" y="329760"/>
                    <a:pt x="210922" y="144355"/>
                    <a:pt x="351236" y="15876"/>
                  </a:cubicBezTo>
                  <a:lnTo>
                    <a:pt x="1809600" y="0"/>
                  </a:lnTo>
                  <a:lnTo>
                    <a:pt x="1448165" y="332732"/>
                  </a:lnTo>
                  <a:lnTo>
                    <a:pt x="4173" y="338462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168" name="フリーフォーム: 図形 167">
            <a:extLst>
              <a:ext uri="{FF2B5EF4-FFF2-40B4-BE49-F238E27FC236}">
                <a16:creationId xmlns:a16="http://schemas.microsoft.com/office/drawing/2014/main" id="{77AB8198-DC62-1A14-2149-94303CC1D381}"/>
              </a:ext>
            </a:extLst>
          </p:cNvPr>
          <p:cNvSpPr/>
          <p:nvPr/>
        </p:nvSpPr>
        <p:spPr bwMode="auto">
          <a:xfrm rot="900000">
            <a:off x="10127689" y="4886946"/>
            <a:ext cx="601896" cy="1002099"/>
          </a:xfrm>
          <a:custGeom>
            <a:avLst/>
            <a:gdLst>
              <a:gd name="connsiteX0" fmla="*/ 437690 w 590572"/>
              <a:gd name="connsiteY0" fmla="*/ 8648 h 1112146"/>
              <a:gd name="connsiteX1" fmla="*/ 480525 w 590572"/>
              <a:gd name="connsiteY1" fmla="*/ 0 h 1112146"/>
              <a:gd name="connsiteX2" fmla="*/ 590572 w 590572"/>
              <a:gd name="connsiteY2" fmla="*/ 110047 h 1112146"/>
              <a:gd name="connsiteX3" fmla="*/ 590571 w 590572"/>
              <a:gd name="connsiteY3" fmla="*/ 630146 h 1112146"/>
              <a:gd name="connsiteX4" fmla="*/ 581923 w 590572"/>
              <a:gd name="connsiteY4" fmla="*/ 672981 h 1112146"/>
              <a:gd name="connsiteX5" fmla="*/ 562926 w 590572"/>
              <a:gd name="connsiteY5" fmla="*/ 701157 h 1112146"/>
              <a:gd name="connsiteX6" fmla="*/ 555627 w 590572"/>
              <a:gd name="connsiteY6" fmla="*/ 712150 h 1112146"/>
              <a:gd name="connsiteX7" fmla="*/ 187860 w 590572"/>
              <a:gd name="connsiteY7" fmla="*/ 1079915 h 1112146"/>
              <a:gd name="connsiteX8" fmla="*/ 32230 w 590572"/>
              <a:gd name="connsiteY8" fmla="*/ 1079915 h 1112146"/>
              <a:gd name="connsiteX9" fmla="*/ 32231 w 590572"/>
              <a:gd name="connsiteY9" fmla="*/ 1079915 h 1112146"/>
              <a:gd name="connsiteX10" fmla="*/ 32231 w 590572"/>
              <a:gd name="connsiteY10" fmla="*/ 924285 h 1112146"/>
              <a:gd name="connsiteX11" fmla="*/ 370478 w 590572"/>
              <a:gd name="connsiteY11" fmla="*/ 586038 h 1112146"/>
              <a:gd name="connsiteX12" fmla="*/ 370478 w 590572"/>
              <a:gd name="connsiteY12" fmla="*/ 110047 h 1112146"/>
              <a:gd name="connsiteX13" fmla="*/ 437690 w 590572"/>
              <a:gd name="connsiteY13" fmla="*/ 8648 h 1112146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12" fmla="*/ 437690 w 601896"/>
              <a:gd name="connsiteY12" fmla="*/ 4 h 1103502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12" fmla="*/ 529130 w 601896"/>
              <a:gd name="connsiteY12" fmla="*/ 91444 h 1103502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0" fmla="*/ 590572 w 601896"/>
              <a:gd name="connsiteY0" fmla="*/ 0 h 1002099"/>
              <a:gd name="connsiteX1" fmla="*/ 590571 w 601896"/>
              <a:gd name="connsiteY1" fmla="*/ 520099 h 1002099"/>
              <a:gd name="connsiteX2" fmla="*/ 581923 w 601896"/>
              <a:gd name="connsiteY2" fmla="*/ 562934 h 1002099"/>
              <a:gd name="connsiteX3" fmla="*/ 562926 w 601896"/>
              <a:gd name="connsiteY3" fmla="*/ 591110 h 1002099"/>
              <a:gd name="connsiteX4" fmla="*/ 555627 w 601896"/>
              <a:gd name="connsiteY4" fmla="*/ 602103 h 1002099"/>
              <a:gd name="connsiteX5" fmla="*/ 187860 w 601896"/>
              <a:gd name="connsiteY5" fmla="*/ 969868 h 1002099"/>
              <a:gd name="connsiteX6" fmla="*/ 32230 w 601896"/>
              <a:gd name="connsiteY6" fmla="*/ 969868 h 1002099"/>
              <a:gd name="connsiteX7" fmla="*/ 32231 w 601896"/>
              <a:gd name="connsiteY7" fmla="*/ 969868 h 1002099"/>
              <a:gd name="connsiteX8" fmla="*/ 32231 w 601896"/>
              <a:gd name="connsiteY8" fmla="*/ 814238 h 1002099"/>
              <a:gd name="connsiteX9" fmla="*/ 370478 w 601896"/>
              <a:gd name="connsiteY9" fmla="*/ 475991 h 1002099"/>
              <a:gd name="connsiteX10" fmla="*/ 370478 w 601896"/>
              <a:gd name="connsiteY10" fmla="*/ 0 h 1002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01896" h="1002099">
                <a:moveTo>
                  <a:pt x="590572" y="0"/>
                </a:moveTo>
                <a:cubicBezTo>
                  <a:pt x="616052" y="103583"/>
                  <a:pt x="590571" y="346733"/>
                  <a:pt x="590571" y="520099"/>
                </a:cubicBezTo>
                <a:cubicBezTo>
                  <a:pt x="590571" y="535293"/>
                  <a:pt x="587492" y="549768"/>
                  <a:pt x="581923" y="562934"/>
                </a:cubicBezTo>
                <a:lnTo>
                  <a:pt x="562926" y="591110"/>
                </a:lnTo>
                <a:lnTo>
                  <a:pt x="555627" y="602103"/>
                </a:lnTo>
                <a:lnTo>
                  <a:pt x="187860" y="969868"/>
                </a:lnTo>
                <a:cubicBezTo>
                  <a:pt x="144884" y="1012843"/>
                  <a:pt x="75206" y="1012843"/>
                  <a:pt x="32230" y="969868"/>
                </a:cubicBezTo>
                <a:lnTo>
                  <a:pt x="32231" y="969868"/>
                </a:lnTo>
                <a:cubicBezTo>
                  <a:pt x="-10744" y="926892"/>
                  <a:pt x="-10744" y="857214"/>
                  <a:pt x="32231" y="814238"/>
                </a:cubicBezTo>
                <a:lnTo>
                  <a:pt x="370478" y="475991"/>
                </a:lnTo>
                <a:lnTo>
                  <a:pt x="370478" y="0"/>
                </a:lnTo>
              </a:path>
            </a:pathLst>
          </a:custGeom>
          <a:solidFill>
            <a:srgbClr val="FFFFCC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69" name="フリーフォーム: 図形 168">
            <a:extLst>
              <a:ext uri="{FF2B5EF4-FFF2-40B4-BE49-F238E27FC236}">
                <a16:creationId xmlns:a16="http://schemas.microsoft.com/office/drawing/2014/main" id="{8BE56182-833A-E9B6-58F1-76A40A1AA1C6}"/>
              </a:ext>
            </a:extLst>
          </p:cNvPr>
          <p:cNvSpPr/>
          <p:nvPr/>
        </p:nvSpPr>
        <p:spPr bwMode="auto">
          <a:xfrm flipV="1">
            <a:off x="9734926" y="4157662"/>
            <a:ext cx="332174" cy="143995"/>
          </a:xfrm>
          <a:custGeom>
            <a:avLst/>
            <a:gdLst>
              <a:gd name="connsiteX0" fmla="*/ 10290 w 332174"/>
              <a:gd name="connsiteY0" fmla="*/ 0 h 126764"/>
              <a:gd name="connsiteX1" fmla="*/ 13052 w 332174"/>
              <a:gd name="connsiteY1" fmla="*/ 7990 h 126764"/>
              <a:gd name="connsiteX2" fmla="*/ 166087 w 332174"/>
              <a:gd name="connsiteY2" fmla="*/ 67233 h 126764"/>
              <a:gd name="connsiteX3" fmla="*/ 319122 w 332174"/>
              <a:gd name="connsiteY3" fmla="*/ 7990 h 126764"/>
              <a:gd name="connsiteX4" fmla="*/ 321885 w 332174"/>
              <a:gd name="connsiteY4" fmla="*/ 0 h 126764"/>
              <a:gd name="connsiteX5" fmla="*/ 332174 w 332174"/>
              <a:gd name="connsiteY5" fmla="*/ 29765 h 126764"/>
              <a:gd name="connsiteX6" fmla="*/ 166087 w 332174"/>
              <a:gd name="connsiteY6" fmla="*/ 126764 h 126764"/>
              <a:gd name="connsiteX7" fmla="*/ 0 w 332174"/>
              <a:gd name="connsiteY7" fmla="*/ 29765 h 126764"/>
              <a:gd name="connsiteX8" fmla="*/ 10290 w 332174"/>
              <a:gd name="connsiteY8" fmla="*/ 0 h 126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2174" h="126764">
                <a:moveTo>
                  <a:pt x="10290" y="0"/>
                </a:moveTo>
                <a:lnTo>
                  <a:pt x="13052" y="7990"/>
                </a:lnTo>
                <a:cubicBezTo>
                  <a:pt x="38266" y="42805"/>
                  <a:pt x="97292" y="67233"/>
                  <a:pt x="166087" y="67233"/>
                </a:cubicBezTo>
                <a:cubicBezTo>
                  <a:pt x="234882" y="67233"/>
                  <a:pt x="293909" y="42805"/>
                  <a:pt x="319122" y="7990"/>
                </a:cubicBezTo>
                <a:lnTo>
                  <a:pt x="321885" y="0"/>
                </a:lnTo>
                <a:lnTo>
                  <a:pt x="332174" y="29765"/>
                </a:lnTo>
                <a:cubicBezTo>
                  <a:pt x="332174" y="83336"/>
                  <a:pt x="257814" y="126764"/>
                  <a:pt x="166087" y="126764"/>
                </a:cubicBezTo>
                <a:cubicBezTo>
                  <a:pt x="74360" y="126764"/>
                  <a:pt x="0" y="83336"/>
                  <a:pt x="0" y="29765"/>
                </a:cubicBezTo>
                <a:lnTo>
                  <a:pt x="10290" y="0"/>
                </a:lnTo>
                <a:close/>
              </a:path>
            </a:pathLst>
          </a:custGeom>
          <a:solidFill>
            <a:schemeClr val="tx1"/>
          </a:solidFill>
          <a:ln w="19050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70" name="フリーフォーム: 図形 169">
            <a:extLst>
              <a:ext uri="{FF2B5EF4-FFF2-40B4-BE49-F238E27FC236}">
                <a16:creationId xmlns:a16="http://schemas.microsoft.com/office/drawing/2014/main" id="{58DF9E35-7E96-3F74-9687-72FDD00FA5E9}"/>
              </a:ext>
            </a:extLst>
          </p:cNvPr>
          <p:cNvSpPr/>
          <p:nvPr/>
        </p:nvSpPr>
        <p:spPr bwMode="auto">
          <a:xfrm flipV="1">
            <a:off x="10363576" y="4157662"/>
            <a:ext cx="332174" cy="143995"/>
          </a:xfrm>
          <a:custGeom>
            <a:avLst/>
            <a:gdLst>
              <a:gd name="connsiteX0" fmla="*/ 10290 w 332174"/>
              <a:gd name="connsiteY0" fmla="*/ 0 h 126764"/>
              <a:gd name="connsiteX1" fmla="*/ 13052 w 332174"/>
              <a:gd name="connsiteY1" fmla="*/ 7990 h 126764"/>
              <a:gd name="connsiteX2" fmla="*/ 166087 w 332174"/>
              <a:gd name="connsiteY2" fmla="*/ 67233 h 126764"/>
              <a:gd name="connsiteX3" fmla="*/ 319122 w 332174"/>
              <a:gd name="connsiteY3" fmla="*/ 7990 h 126764"/>
              <a:gd name="connsiteX4" fmla="*/ 321885 w 332174"/>
              <a:gd name="connsiteY4" fmla="*/ 0 h 126764"/>
              <a:gd name="connsiteX5" fmla="*/ 332174 w 332174"/>
              <a:gd name="connsiteY5" fmla="*/ 29765 h 126764"/>
              <a:gd name="connsiteX6" fmla="*/ 166087 w 332174"/>
              <a:gd name="connsiteY6" fmla="*/ 126764 h 126764"/>
              <a:gd name="connsiteX7" fmla="*/ 0 w 332174"/>
              <a:gd name="connsiteY7" fmla="*/ 29765 h 126764"/>
              <a:gd name="connsiteX8" fmla="*/ 10290 w 332174"/>
              <a:gd name="connsiteY8" fmla="*/ 0 h 126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2174" h="126764">
                <a:moveTo>
                  <a:pt x="10290" y="0"/>
                </a:moveTo>
                <a:lnTo>
                  <a:pt x="13052" y="7990"/>
                </a:lnTo>
                <a:cubicBezTo>
                  <a:pt x="38266" y="42805"/>
                  <a:pt x="97292" y="67233"/>
                  <a:pt x="166087" y="67233"/>
                </a:cubicBezTo>
                <a:cubicBezTo>
                  <a:pt x="234882" y="67233"/>
                  <a:pt x="293909" y="42805"/>
                  <a:pt x="319122" y="7990"/>
                </a:cubicBezTo>
                <a:lnTo>
                  <a:pt x="321885" y="0"/>
                </a:lnTo>
                <a:lnTo>
                  <a:pt x="332174" y="29765"/>
                </a:lnTo>
                <a:cubicBezTo>
                  <a:pt x="332174" y="83336"/>
                  <a:pt x="257814" y="126764"/>
                  <a:pt x="166087" y="126764"/>
                </a:cubicBezTo>
                <a:cubicBezTo>
                  <a:pt x="74360" y="126764"/>
                  <a:pt x="0" y="83336"/>
                  <a:pt x="0" y="29765"/>
                </a:cubicBezTo>
                <a:lnTo>
                  <a:pt x="10290" y="0"/>
                </a:lnTo>
                <a:close/>
              </a:path>
            </a:pathLst>
          </a:custGeom>
          <a:solidFill>
            <a:schemeClr val="tx1"/>
          </a:solidFill>
          <a:ln w="19050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71" name="フリーフォーム: 図形 170">
            <a:extLst>
              <a:ext uri="{FF2B5EF4-FFF2-40B4-BE49-F238E27FC236}">
                <a16:creationId xmlns:a16="http://schemas.microsoft.com/office/drawing/2014/main" id="{4AF4AAC4-1118-151C-AC60-9351269A90BA}"/>
              </a:ext>
            </a:extLst>
          </p:cNvPr>
          <p:cNvSpPr/>
          <p:nvPr/>
        </p:nvSpPr>
        <p:spPr bwMode="auto">
          <a:xfrm rot="1800000">
            <a:off x="10810277" y="3564084"/>
            <a:ext cx="175083" cy="192247"/>
          </a:xfrm>
          <a:custGeom>
            <a:avLst/>
            <a:gdLst>
              <a:gd name="connsiteX0" fmla="*/ 100396 w 175083"/>
              <a:gd name="connsiteY0" fmla="*/ 4302 h 192247"/>
              <a:gd name="connsiteX1" fmla="*/ 119343 w 175083"/>
              <a:gd name="connsiteY1" fmla="*/ 312 h 192247"/>
              <a:gd name="connsiteX2" fmla="*/ 168509 w 175083"/>
              <a:gd name="connsiteY2" fmla="*/ 153073 h 192247"/>
              <a:gd name="connsiteX3" fmla="*/ 175083 w 175083"/>
              <a:gd name="connsiteY3" fmla="*/ 192247 h 192247"/>
              <a:gd name="connsiteX4" fmla="*/ 129623 w 175083"/>
              <a:gd name="connsiteY4" fmla="*/ 179163 h 192247"/>
              <a:gd name="connsiteX5" fmla="*/ 0 w 175083"/>
              <a:gd name="connsiteY5" fmla="*/ 167286 h 192247"/>
              <a:gd name="connsiteX6" fmla="*/ 9189 w 175083"/>
              <a:gd name="connsiteY6" fmla="*/ 150792 h 192247"/>
              <a:gd name="connsiteX7" fmla="*/ 100396 w 175083"/>
              <a:gd name="connsiteY7" fmla="*/ 4302 h 1922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5083" h="192247">
                <a:moveTo>
                  <a:pt x="100396" y="4302"/>
                </a:moveTo>
                <a:cubicBezTo>
                  <a:pt x="106651" y="785"/>
                  <a:pt x="112962" y="-701"/>
                  <a:pt x="119343" y="312"/>
                </a:cubicBezTo>
                <a:cubicBezTo>
                  <a:pt x="157626" y="6393"/>
                  <a:pt x="160878" y="84217"/>
                  <a:pt x="168509" y="153073"/>
                </a:cubicBezTo>
                <a:lnTo>
                  <a:pt x="175083" y="192247"/>
                </a:lnTo>
                <a:lnTo>
                  <a:pt x="129623" y="179163"/>
                </a:lnTo>
                <a:lnTo>
                  <a:pt x="0" y="167286"/>
                </a:lnTo>
                <a:lnTo>
                  <a:pt x="9189" y="150792"/>
                </a:lnTo>
                <a:cubicBezTo>
                  <a:pt x="39265" y="90245"/>
                  <a:pt x="69124" y="21887"/>
                  <a:pt x="100396" y="4302"/>
                </a:cubicBezTo>
                <a:close/>
              </a:path>
            </a:pathLst>
          </a:custGeom>
          <a:solidFill>
            <a:srgbClr val="FFC000"/>
          </a:solidFill>
          <a:ln w="19050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grpSp>
        <p:nvGrpSpPr>
          <p:cNvPr id="172" name="グループ化 171">
            <a:extLst>
              <a:ext uri="{FF2B5EF4-FFF2-40B4-BE49-F238E27FC236}">
                <a16:creationId xmlns:a16="http://schemas.microsoft.com/office/drawing/2014/main" id="{98589BEC-E8F9-1EB2-532F-6F65F0525E09}"/>
              </a:ext>
            </a:extLst>
          </p:cNvPr>
          <p:cNvGrpSpPr/>
          <p:nvPr/>
        </p:nvGrpSpPr>
        <p:grpSpPr>
          <a:xfrm>
            <a:off x="10574352" y="4456053"/>
            <a:ext cx="185433" cy="120490"/>
            <a:chOff x="7024656" y="2758259"/>
            <a:chExt cx="319562" cy="207644"/>
          </a:xfrm>
        </p:grpSpPr>
        <p:sp>
          <p:nvSpPr>
            <p:cNvPr id="173" name="楕円 172">
              <a:extLst>
                <a:ext uri="{FF2B5EF4-FFF2-40B4-BE49-F238E27FC236}">
                  <a16:creationId xmlns:a16="http://schemas.microsoft.com/office/drawing/2014/main" id="{BE0F74F6-5F66-FC80-96D2-0363DF2B1FEC}"/>
                </a:ext>
              </a:extLst>
            </p:cNvPr>
            <p:cNvSpPr/>
            <p:nvPr/>
          </p:nvSpPr>
          <p:spPr bwMode="auto">
            <a:xfrm>
              <a:off x="7105618" y="2777309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楕円 173">
              <a:extLst>
                <a:ext uri="{FF2B5EF4-FFF2-40B4-BE49-F238E27FC236}">
                  <a16:creationId xmlns:a16="http://schemas.microsoft.com/office/drawing/2014/main" id="{5ED1259B-CEC7-614A-3880-1713C09628CE}"/>
                </a:ext>
              </a:extLst>
            </p:cNvPr>
            <p:cNvSpPr/>
            <p:nvPr/>
          </p:nvSpPr>
          <p:spPr bwMode="auto">
            <a:xfrm>
              <a:off x="7024656" y="2886846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" name="楕円 174">
              <a:extLst>
                <a:ext uri="{FF2B5EF4-FFF2-40B4-BE49-F238E27FC236}">
                  <a16:creationId xmlns:a16="http://schemas.microsoft.com/office/drawing/2014/main" id="{C7896065-4C7D-B529-8EA0-39885F83F0D6}"/>
                </a:ext>
              </a:extLst>
            </p:cNvPr>
            <p:cNvSpPr/>
            <p:nvPr/>
          </p:nvSpPr>
          <p:spPr bwMode="auto">
            <a:xfrm>
              <a:off x="7234206" y="2758259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" name="楕円 175">
              <a:extLst>
                <a:ext uri="{FF2B5EF4-FFF2-40B4-BE49-F238E27FC236}">
                  <a16:creationId xmlns:a16="http://schemas.microsoft.com/office/drawing/2014/main" id="{A6743F51-1D0D-9BC9-006F-0C1535F01C71}"/>
                </a:ext>
              </a:extLst>
            </p:cNvPr>
            <p:cNvSpPr/>
            <p:nvPr/>
          </p:nvSpPr>
          <p:spPr bwMode="auto">
            <a:xfrm>
              <a:off x="7153244" y="2867796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" name="楕円 176">
              <a:extLst>
                <a:ext uri="{FF2B5EF4-FFF2-40B4-BE49-F238E27FC236}">
                  <a16:creationId xmlns:a16="http://schemas.microsoft.com/office/drawing/2014/main" id="{708B3AF6-DB26-82C6-29DD-08A4E6CC3299}"/>
                </a:ext>
              </a:extLst>
            </p:cNvPr>
            <p:cNvSpPr/>
            <p:nvPr/>
          </p:nvSpPr>
          <p:spPr bwMode="auto">
            <a:xfrm>
              <a:off x="7298499" y="2841603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8" name="楕円 177">
              <a:extLst>
                <a:ext uri="{FF2B5EF4-FFF2-40B4-BE49-F238E27FC236}">
                  <a16:creationId xmlns:a16="http://schemas.microsoft.com/office/drawing/2014/main" id="{6D043EAB-BE29-2D35-3DC3-32804A8D777C}"/>
                </a:ext>
              </a:extLst>
            </p:cNvPr>
            <p:cNvSpPr/>
            <p:nvPr/>
          </p:nvSpPr>
          <p:spPr bwMode="auto">
            <a:xfrm>
              <a:off x="7238967" y="2920184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79" name="フリーフォーム: 図形 178">
            <a:extLst>
              <a:ext uri="{FF2B5EF4-FFF2-40B4-BE49-F238E27FC236}">
                <a16:creationId xmlns:a16="http://schemas.microsoft.com/office/drawing/2014/main" id="{5DF62203-FDF6-7681-9EE8-C027F9BA728A}"/>
              </a:ext>
            </a:extLst>
          </p:cNvPr>
          <p:cNvSpPr/>
          <p:nvPr/>
        </p:nvSpPr>
        <p:spPr bwMode="auto">
          <a:xfrm rot="900000">
            <a:off x="9713353" y="4839321"/>
            <a:ext cx="601896" cy="1002099"/>
          </a:xfrm>
          <a:custGeom>
            <a:avLst/>
            <a:gdLst>
              <a:gd name="connsiteX0" fmla="*/ 437690 w 590572"/>
              <a:gd name="connsiteY0" fmla="*/ 8648 h 1112146"/>
              <a:gd name="connsiteX1" fmla="*/ 480525 w 590572"/>
              <a:gd name="connsiteY1" fmla="*/ 0 h 1112146"/>
              <a:gd name="connsiteX2" fmla="*/ 590572 w 590572"/>
              <a:gd name="connsiteY2" fmla="*/ 110047 h 1112146"/>
              <a:gd name="connsiteX3" fmla="*/ 590571 w 590572"/>
              <a:gd name="connsiteY3" fmla="*/ 630146 h 1112146"/>
              <a:gd name="connsiteX4" fmla="*/ 581923 w 590572"/>
              <a:gd name="connsiteY4" fmla="*/ 672981 h 1112146"/>
              <a:gd name="connsiteX5" fmla="*/ 562926 w 590572"/>
              <a:gd name="connsiteY5" fmla="*/ 701157 h 1112146"/>
              <a:gd name="connsiteX6" fmla="*/ 555627 w 590572"/>
              <a:gd name="connsiteY6" fmla="*/ 712150 h 1112146"/>
              <a:gd name="connsiteX7" fmla="*/ 187860 w 590572"/>
              <a:gd name="connsiteY7" fmla="*/ 1079915 h 1112146"/>
              <a:gd name="connsiteX8" fmla="*/ 32230 w 590572"/>
              <a:gd name="connsiteY8" fmla="*/ 1079915 h 1112146"/>
              <a:gd name="connsiteX9" fmla="*/ 32231 w 590572"/>
              <a:gd name="connsiteY9" fmla="*/ 1079915 h 1112146"/>
              <a:gd name="connsiteX10" fmla="*/ 32231 w 590572"/>
              <a:gd name="connsiteY10" fmla="*/ 924285 h 1112146"/>
              <a:gd name="connsiteX11" fmla="*/ 370478 w 590572"/>
              <a:gd name="connsiteY11" fmla="*/ 586038 h 1112146"/>
              <a:gd name="connsiteX12" fmla="*/ 370478 w 590572"/>
              <a:gd name="connsiteY12" fmla="*/ 110047 h 1112146"/>
              <a:gd name="connsiteX13" fmla="*/ 437690 w 590572"/>
              <a:gd name="connsiteY13" fmla="*/ 8648 h 1112146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12" fmla="*/ 437690 w 601896"/>
              <a:gd name="connsiteY12" fmla="*/ 4 h 1103502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12" fmla="*/ 529130 w 601896"/>
              <a:gd name="connsiteY12" fmla="*/ 91444 h 1103502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0" fmla="*/ 590572 w 601896"/>
              <a:gd name="connsiteY0" fmla="*/ 0 h 1002099"/>
              <a:gd name="connsiteX1" fmla="*/ 590571 w 601896"/>
              <a:gd name="connsiteY1" fmla="*/ 520099 h 1002099"/>
              <a:gd name="connsiteX2" fmla="*/ 581923 w 601896"/>
              <a:gd name="connsiteY2" fmla="*/ 562934 h 1002099"/>
              <a:gd name="connsiteX3" fmla="*/ 562926 w 601896"/>
              <a:gd name="connsiteY3" fmla="*/ 591110 h 1002099"/>
              <a:gd name="connsiteX4" fmla="*/ 555627 w 601896"/>
              <a:gd name="connsiteY4" fmla="*/ 602103 h 1002099"/>
              <a:gd name="connsiteX5" fmla="*/ 187860 w 601896"/>
              <a:gd name="connsiteY5" fmla="*/ 969868 h 1002099"/>
              <a:gd name="connsiteX6" fmla="*/ 32230 w 601896"/>
              <a:gd name="connsiteY6" fmla="*/ 969868 h 1002099"/>
              <a:gd name="connsiteX7" fmla="*/ 32231 w 601896"/>
              <a:gd name="connsiteY7" fmla="*/ 969868 h 1002099"/>
              <a:gd name="connsiteX8" fmla="*/ 32231 w 601896"/>
              <a:gd name="connsiteY8" fmla="*/ 814238 h 1002099"/>
              <a:gd name="connsiteX9" fmla="*/ 370478 w 601896"/>
              <a:gd name="connsiteY9" fmla="*/ 475991 h 1002099"/>
              <a:gd name="connsiteX10" fmla="*/ 370478 w 601896"/>
              <a:gd name="connsiteY10" fmla="*/ 0 h 1002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01896" h="1002099">
                <a:moveTo>
                  <a:pt x="590572" y="0"/>
                </a:moveTo>
                <a:cubicBezTo>
                  <a:pt x="616052" y="103583"/>
                  <a:pt x="590571" y="346733"/>
                  <a:pt x="590571" y="520099"/>
                </a:cubicBezTo>
                <a:cubicBezTo>
                  <a:pt x="590571" y="535293"/>
                  <a:pt x="587492" y="549768"/>
                  <a:pt x="581923" y="562934"/>
                </a:cubicBezTo>
                <a:lnTo>
                  <a:pt x="562926" y="591110"/>
                </a:lnTo>
                <a:lnTo>
                  <a:pt x="555627" y="602103"/>
                </a:lnTo>
                <a:lnTo>
                  <a:pt x="187860" y="969868"/>
                </a:lnTo>
                <a:cubicBezTo>
                  <a:pt x="144884" y="1012843"/>
                  <a:pt x="75206" y="1012843"/>
                  <a:pt x="32230" y="969868"/>
                </a:cubicBezTo>
                <a:lnTo>
                  <a:pt x="32231" y="969868"/>
                </a:lnTo>
                <a:cubicBezTo>
                  <a:pt x="-10744" y="926892"/>
                  <a:pt x="-10744" y="857214"/>
                  <a:pt x="32231" y="814238"/>
                </a:cubicBezTo>
                <a:lnTo>
                  <a:pt x="370478" y="475991"/>
                </a:lnTo>
                <a:lnTo>
                  <a:pt x="370478" y="0"/>
                </a:lnTo>
              </a:path>
            </a:pathLst>
          </a:custGeom>
          <a:solidFill>
            <a:srgbClr val="FFFFCC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grpSp>
        <p:nvGrpSpPr>
          <p:cNvPr id="180" name="グループ化 179">
            <a:extLst>
              <a:ext uri="{FF2B5EF4-FFF2-40B4-BE49-F238E27FC236}">
                <a16:creationId xmlns:a16="http://schemas.microsoft.com/office/drawing/2014/main" id="{AD401F5E-E96C-A520-E38A-962EAF510639}"/>
              </a:ext>
            </a:extLst>
          </p:cNvPr>
          <p:cNvGrpSpPr/>
          <p:nvPr/>
        </p:nvGrpSpPr>
        <p:grpSpPr>
          <a:xfrm>
            <a:off x="8510959" y="4944602"/>
            <a:ext cx="1743278" cy="1035798"/>
            <a:chOff x="4284184" y="3585863"/>
            <a:chExt cx="1743278" cy="1035798"/>
          </a:xfrm>
          <a:solidFill>
            <a:schemeClr val="bg1">
              <a:lumMod val="75000"/>
            </a:schemeClr>
          </a:solidFill>
        </p:grpSpPr>
        <p:sp>
          <p:nvSpPr>
            <p:cNvPr id="181" name="フリーフォーム: 図形 180">
              <a:extLst>
                <a:ext uri="{FF2B5EF4-FFF2-40B4-BE49-F238E27FC236}">
                  <a16:creationId xmlns:a16="http://schemas.microsoft.com/office/drawing/2014/main" id="{3F9AA316-80F2-260D-55F6-8FAF1087B1E1}"/>
                </a:ext>
              </a:extLst>
            </p:cNvPr>
            <p:cNvSpPr/>
            <p:nvPr/>
          </p:nvSpPr>
          <p:spPr bwMode="auto">
            <a:xfrm rot="550838" flipH="1">
              <a:off x="4284184" y="3585863"/>
              <a:ext cx="1743278" cy="1035798"/>
            </a:xfrm>
            <a:custGeom>
              <a:avLst/>
              <a:gdLst>
                <a:gd name="connsiteX0" fmla="*/ 1703157 w 1740295"/>
                <a:gd name="connsiteY0" fmla="*/ 0 h 1022337"/>
                <a:gd name="connsiteX1" fmla="*/ 360344 w 1740295"/>
                <a:gd name="connsiteY1" fmla="*/ 0 h 1022337"/>
                <a:gd name="connsiteX2" fmla="*/ 0 w 1740295"/>
                <a:gd name="connsiteY2" fmla="*/ 953618 h 1022337"/>
                <a:gd name="connsiteX3" fmla="*/ 63104 w 1740295"/>
                <a:gd name="connsiteY3" fmla="*/ 953618 h 1022337"/>
                <a:gd name="connsiteX4" fmla="*/ 37138 w 1740295"/>
                <a:gd name="connsiteY4" fmla="*/ 1022337 h 1022337"/>
                <a:gd name="connsiteX5" fmla="*/ 1379951 w 1740295"/>
                <a:gd name="connsiteY5" fmla="*/ 1022337 h 1022337"/>
                <a:gd name="connsiteX6" fmla="*/ 1740295 w 1740295"/>
                <a:gd name="connsiteY6" fmla="*/ 68718 h 1022337"/>
                <a:gd name="connsiteX7" fmla="*/ 1677191 w 1740295"/>
                <a:gd name="connsiteY7" fmla="*/ 68719 h 1022337"/>
                <a:gd name="connsiteX0" fmla="*/ 1703157 w 1740295"/>
                <a:gd name="connsiteY0" fmla="*/ 0 h 1022337"/>
                <a:gd name="connsiteX1" fmla="*/ 360344 w 1740295"/>
                <a:gd name="connsiteY1" fmla="*/ 0 h 1022337"/>
                <a:gd name="connsiteX2" fmla="*/ 0 w 1740295"/>
                <a:gd name="connsiteY2" fmla="*/ 953618 h 1022337"/>
                <a:gd name="connsiteX3" fmla="*/ 63104 w 1740295"/>
                <a:gd name="connsiteY3" fmla="*/ 953618 h 1022337"/>
                <a:gd name="connsiteX4" fmla="*/ 37138 w 1740295"/>
                <a:gd name="connsiteY4" fmla="*/ 1022337 h 1022337"/>
                <a:gd name="connsiteX5" fmla="*/ 1379951 w 1740295"/>
                <a:gd name="connsiteY5" fmla="*/ 1022337 h 1022337"/>
                <a:gd name="connsiteX6" fmla="*/ 1740295 w 1740295"/>
                <a:gd name="connsiteY6" fmla="*/ 68718 h 1022337"/>
                <a:gd name="connsiteX7" fmla="*/ 1703157 w 1740295"/>
                <a:gd name="connsiteY7" fmla="*/ 0 h 1022337"/>
                <a:gd name="connsiteX0" fmla="*/ 1703157 w 1740295"/>
                <a:gd name="connsiteY0" fmla="*/ 0 h 1022337"/>
                <a:gd name="connsiteX1" fmla="*/ 360344 w 1740295"/>
                <a:gd name="connsiteY1" fmla="*/ 0 h 1022337"/>
                <a:gd name="connsiteX2" fmla="*/ 0 w 1740295"/>
                <a:gd name="connsiteY2" fmla="*/ 953618 h 1022337"/>
                <a:gd name="connsiteX3" fmla="*/ 37138 w 1740295"/>
                <a:gd name="connsiteY3" fmla="*/ 1022337 h 1022337"/>
                <a:gd name="connsiteX4" fmla="*/ 1379951 w 1740295"/>
                <a:gd name="connsiteY4" fmla="*/ 1022337 h 1022337"/>
                <a:gd name="connsiteX5" fmla="*/ 1740295 w 1740295"/>
                <a:gd name="connsiteY5" fmla="*/ 68718 h 1022337"/>
                <a:gd name="connsiteX6" fmla="*/ 1703157 w 1740295"/>
                <a:gd name="connsiteY6" fmla="*/ 0 h 1022337"/>
                <a:gd name="connsiteX0" fmla="*/ 1703157 w 1740295"/>
                <a:gd name="connsiteY0" fmla="*/ 0 h 1022337"/>
                <a:gd name="connsiteX1" fmla="*/ 360344 w 1740295"/>
                <a:gd name="connsiteY1" fmla="*/ 0 h 1022337"/>
                <a:gd name="connsiteX2" fmla="*/ 0 w 1740295"/>
                <a:gd name="connsiteY2" fmla="*/ 953618 h 1022337"/>
                <a:gd name="connsiteX3" fmla="*/ 37138 w 1740295"/>
                <a:gd name="connsiteY3" fmla="*/ 1022337 h 1022337"/>
                <a:gd name="connsiteX4" fmla="*/ 1379951 w 1740295"/>
                <a:gd name="connsiteY4" fmla="*/ 1022337 h 1022337"/>
                <a:gd name="connsiteX5" fmla="*/ 1740295 w 1740295"/>
                <a:gd name="connsiteY5" fmla="*/ 68718 h 1022337"/>
                <a:gd name="connsiteX6" fmla="*/ 1703157 w 1740295"/>
                <a:gd name="connsiteY6" fmla="*/ 0 h 1022337"/>
                <a:gd name="connsiteX0" fmla="*/ 1703157 w 1743006"/>
                <a:gd name="connsiteY0" fmla="*/ 0 h 1022337"/>
                <a:gd name="connsiteX1" fmla="*/ 360344 w 1743006"/>
                <a:gd name="connsiteY1" fmla="*/ 0 h 1022337"/>
                <a:gd name="connsiteX2" fmla="*/ 0 w 1743006"/>
                <a:gd name="connsiteY2" fmla="*/ 953618 h 1022337"/>
                <a:gd name="connsiteX3" fmla="*/ 37138 w 1743006"/>
                <a:gd name="connsiteY3" fmla="*/ 1022337 h 1022337"/>
                <a:gd name="connsiteX4" fmla="*/ 1379951 w 1743006"/>
                <a:gd name="connsiteY4" fmla="*/ 1022337 h 1022337"/>
                <a:gd name="connsiteX5" fmla="*/ 1740295 w 1743006"/>
                <a:gd name="connsiteY5" fmla="*/ 68718 h 1022337"/>
                <a:gd name="connsiteX6" fmla="*/ 1703157 w 1743006"/>
                <a:gd name="connsiteY6" fmla="*/ 0 h 1022337"/>
                <a:gd name="connsiteX0" fmla="*/ 1703157 w 1743006"/>
                <a:gd name="connsiteY0" fmla="*/ 7081 h 1029418"/>
                <a:gd name="connsiteX1" fmla="*/ 360344 w 1743006"/>
                <a:gd name="connsiteY1" fmla="*/ 7081 h 1029418"/>
                <a:gd name="connsiteX2" fmla="*/ 0 w 1743006"/>
                <a:gd name="connsiteY2" fmla="*/ 960699 h 1029418"/>
                <a:gd name="connsiteX3" fmla="*/ 37138 w 1743006"/>
                <a:gd name="connsiteY3" fmla="*/ 1029418 h 1029418"/>
                <a:gd name="connsiteX4" fmla="*/ 1379951 w 1743006"/>
                <a:gd name="connsiteY4" fmla="*/ 1029418 h 1029418"/>
                <a:gd name="connsiteX5" fmla="*/ 1740295 w 1743006"/>
                <a:gd name="connsiteY5" fmla="*/ 75799 h 1029418"/>
                <a:gd name="connsiteX6" fmla="*/ 1703157 w 1743006"/>
                <a:gd name="connsiteY6" fmla="*/ 7081 h 1029418"/>
                <a:gd name="connsiteX0" fmla="*/ 1703363 w 1743212"/>
                <a:gd name="connsiteY0" fmla="*/ 7081 h 1029418"/>
                <a:gd name="connsiteX1" fmla="*/ 360550 w 1743212"/>
                <a:gd name="connsiteY1" fmla="*/ 7081 h 1029418"/>
                <a:gd name="connsiteX2" fmla="*/ 206 w 1743212"/>
                <a:gd name="connsiteY2" fmla="*/ 960699 h 1029418"/>
                <a:gd name="connsiteX3" fmla="*/ 37344 w 1743212"/>
                <a:gd name="connsiteY3" fmla="*/ 1029418 h 1029418"/>
                <a:gd name="connsiteX4" fmla="*/ 1380157 w 1743212"/>
                <a:gd name="connsiteY4" fmla="*/ 1029418 h 1029418"/>
                <a:gd name="connsiteX5" fmla="*/ 1740501 w 1743212"/>
                <a:gd name="connsiteY5" fmla="*/ 75799 h 1029418"/>
                <a:gd name="connsiteX6" fmla="*/ 1703363 w 1743212"/>
                <a:gd name="connsiteY6" fmla="*/ 7081 h 1029418"/>
                <a:gd name="connsiteX0" fmla="*/ 1703429 w 1743278"/>
                <a:gd name="connsiteY0" fmla="*/ 7081 h 1032622"/>
                <a:gd name="connsiteX1" fmla="*/ 360616 w 1743278"/>
                <a:gd name="connsiteY1" fmla="*/ 7081 h 1032622"/>
                <a:gd name="connsiteX2" fmla="*/ 272 w 1743278"/>
                <a:gd name="connsiteY2" fmla="*/ 960699 h 1032622"/>
                <a:gd name="connsiteX3" fmla="*/ 37410 w 1743278"/>
                <a:gd name="connsiteY3" fmla="*/ 1029418 h 1032622"/>
                <a:gd name="connsiteX4" fmla="*/ 1380223 w 1743278"/>
                <a:gd name="connsiteY4" fmla="*/ 1029418 h 1032622"/>
                <a:gd name="connsiteX5" fmla="*/ 1740567 w 1743278"/>
                <a:gd name="connsiteY5" fmla="*/ 75799 h 1032622"/>
                <a:gd name="connsiteX6" fmla="*/ 1703429 w 1743278"/>
                <a:gd name="connsiteY6" fmla="*/ 7081 h 1032622"/>
                <a:gd name="connsiteX0" fmla="*/ 1703429 w 1743278"/>
                <a:gd name="connsiteY0" fmla="*/ 7081 h 1035798"/>
                <a:gd name="connsiteX1" fmla="*/ 360616 w 1743278"/>
                <a:gd name="connsiteY1" fmla="*/ 7081 h 1035798"/>
                <a:gd name="connsiteX2" fmla="*/ 272 w 1743278"/>
                <a:gd name="connsiteY2" fmla="*/ 960699 h 1035798"/>
                <a:gd name="connsiteX3" fmla="*/ 37410 w 1743278"/>
                <a:gd name="connsiteY3" fmla="*/ 1029418 h 1035798"/>
                <a:gd name="connsiteX4" fmla="*/ 1380223 w 1743278"/>
                <a:gd name="connsiteY4" fmla="*/ 1029418 h 1035798"/>
                <a:gd name="connsiteX5" fmla="*/ 1740567 w 1743278"/>
                <a:gd name="connsiteY5" fmla="*/ 75799 h 1035798"/>
                <a:gd name="connsiteX6" fmla="*/ 1703429 w 1743278"/>
                <a:gd name="connsiteY6" fmla="*/ 7081 h 1035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43278" h="1035798">
                  <a:moveTo>
                    <a:pt x="1703429" y="7081"/>
                  </a:moveTo>
                  <a:cubicBezTo>
                    <a:pt x="1255825" y="7081"/>
                    <a:pt x="378865" y="-8852"/>
                    <a:pt x="360616" y="7081"/>
                  </a:cubicBezTo>
                  <a:cubicBezTo>
                    <a:pt x="342367" y="23014"/>
                    <a:pt x="3137" y="933020"/>
                    <a:pt x="272" y="960699"/>
                  </a:cubicBezTo>
                  <a:cubicBezTo>
                    <a:pt x="-2593" y="988378"/>
                    <a:pt x="17670" y="1022208"/>
                    <a:pt x="37410" y="1029418"/>
                  </a:cubicBezTo>
                  <a:cubicBezTo>
                    <a:pt x="57150" y="1036628"/>
                    <a:pt x="1353332" y="1039131"/>
                    <a:pt x="1380223" y="1029418"/>
                  </a:cubicBezTo>
                  <a:cubicBezTo>
                    <a:pt x="1407114" y="1019705"/>
                    <a:pt x="1620452" y="393672"/>
                    <a:pt x="1740567" y="75799"/>
                  </a:cubicBezTo>
                  <a:cubicBezTo>
                    <a:pt x="1750105" y="51611"/>
                    <a:pt x="1733712" y="8759"/>
                    <a:pt x="1703429" y="708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82" name="グループ化 181">
              <a:extLst>
                <a:ext uri="{FF2B5EF4-FFF2-40B4-BE49-F238E27FC236}">
                  <a16:creationId xmlns:a16="http://schemas.microsoft.com/office/drawing/2014/main" id="{28C7E4FE-1691-4BDE-5EFD-73E363D77195}"/>
                </a:ext>
              </a:extLst>
            </p:cNvPr>
            <p:cNvGrpSpPr/>
            <p:nvPr/>
          </p:nvGrpSpPr>
          <p:grpSpPr>
            <a:xfrm>
              <a:off x="4880862" y="3968436"/>
              <a:ext cx="418591" cy="395009"/>
              <a:chOff x="2458653" y="3982115"/>
              <a:chExt cx="694122" cy="650141"/>
            </a:xfrm>
            <a:grpFill/>
          </p:grpSpPr>
          <p:sp>
            <p:nvSpPr>
              <p:cNvPr id="183" name="楕円 182">
                <a:extLst>
                  <a:ext uri="{FF2B5EF4-FFF2-40B4-BE49-F238E27FC236}">
                    <a16:creationId xmlns:a16="http://schemas.microsoft.com/office/drawing/2014/main" id="{3186436E-56CB-EB37-5801-37E76FD1DC06}"/>
                  </a:ext>
                </a:extLst>
              </p:cNvPr>
              <p:cNvSpPr/>
              <p:nvPr/>
            </p:nvSpPr>
            <p:spPr bwMode="auto">
              <a:xfrm>
                <a:off x="2458653" y="4103762"/>
                <a:ext cx="694122" cy="528494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星: 6 pt 183">
                <a:extLst>
                  <a:ext uri="{FF2B5EF4-FFF2-40B4-BE49-F238E27FC236}">
                    <a16:creationId xmlns:a16="http://schemas.microsoft.com/office/drawing/2014/main" id="{19EAE273-2D8A-BCD6-799C-CC38CCF75AC9}"/>
                  </a:ext>
                </a:extLst>
              </p:cNvPr>
              <p:cNvSpPr/>
              <p:nvPr/>
            </p:nvSpPr>
            <p:spPr bwMode="auto">
              <a:xfrm>
                <a:off x="2709478" y="4067175"/>
                <a:ext cx="192472" cy="137702"/>
              </a:xfrm>
              <a:prstGeom prst="star6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5" name="台形 184">
                <a:extLst>
                  <a:ext uri="{FF2B5EF4-FFF2-40B4-BE49-F238E27FC236}">
                    <a16:creationId xmlns:a16="http://schemas.microsoft.com/office/drawing/2014/main" id="{A35E37B4-20CC-F889-57F3-DBCBC49F9132}"/>
                  </a:ext>
                </a:extLst>
              </p:cNvPr>
              <p:cNvSpPr/>
              <p:nvPr/>
            </p:nvSpPr>
            <p:spPr bwMode="auto">
              <a:xfrm rot="10800000">
                <a:off x="2773683" y="3982115"/>
                <a:ext cx="64062" cy="153910"/>
              </a:xfrm>
              <a:prstGeom prst="trapezoid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4017FAC0-F92B-7D91-7D11-8E2A9E2C535D}"/>
                  </a:ext>
                </a:extLst>
              </p:cNvPr>
              <p:cNvSpPr/>
              <p:nvPr/>
            </p:nvSpPr>
            <p:spPr bwMode="auto">
              <a:xfrm rot="20700000">
                <a:off x="2832694" y="3986255"/>
                <a:ext cx="203135" cy="71721"/>
              </a:xfrm>
              <a:custGeom>
                <a:avLst/>
                <a:gdLst>
                  <a:gd name="connsiteX0" fmla="*/ 276880 w 553760"/>
                  <a:gd name="connsiteY0" fmla="*/ 0 h 313061"/>
                  <a:gd name="connsiteX1" fmla="*/ 530443 w 553760"/>
                  <a:gd name="connsiteY1" fmla="*/ 118707 h 313061"/>
                  <a:gd name="connsiteX2" fmla="*/ 553760 w 553760"/>
                  <a:gd name="connsiteY2" fmla="*/ 156531 h 313061"/>
                  <a:gd name="connsiteX3" fmla="*/ 530443 w 553760"/>
                  <a:gd name="connsiteY3" fmla="*/ 194355 h 313061"/>
                  <a:gd name="connsiteX4" fmla="*/ 276880 w 553760"/>
                  <a:gd name="connsiteY4" fmla="*/ 313061 h 313061"/>
                  <a:gd name="connsiteX5" fmla="*/ 23317 w 553760"/>
                  <a:gd name="connsiteY5" fmla="*/ 194355 h 313061"/>
                  <a:gd name="connsiteX6" fmla="*/ 0 w 553760"/>
                  <a:gd name="connsiteY6" fmla="*/ 156531 h 313061"/>
                  <a:gd name="connsiteX7" fmla="*/ 23317 w 553760"/>
                  <a:gd name="connsiteY7" fmla="*/ 118707 h 313061"/>
                  <a:gd name="connsiteX8" fmla="*/ 276880 w 553760"/>
                  <a:gd name="connsiteY8" fmla="*/ 0 h 313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53760" h="313061">
                    <a:moveTo>
                      <a:pt x="276880" y="0"/>
                    </a:moveTo>
                    <a:cubicBezTo>
                      <a:pt x="382431" y="0"/>
                      <a:pt x="475491" y="47088"/>
                      <a:pt x="530443" y="118707"/>
                    </a:cubicBezTo>
                    <a:lnTo>
                      <a:pt x="553760" y="156531"/>
                    </a:lnTo>
                    <a:lnTo>
                      <a:pt x="530443" y="194355"/>
                    </a:lnTo>
                    <a:cubicBezTo>
                      <a:pt x="475491" y="265974"/>
                      <a:pt x="382431" y="313061"/>
                      <a:pt x="276880" y="313061"/>
                    </a:cubicBezTo>
                    <a:cubicBezTo>
                      <a:pt x="171330" y="313061"/>
                      <a:pt x="78269" y="265974"/>
                      <a:pt x="23317" y="194355"/>
                    </a:cubicBezTo>
                    <a:lnTo>
                      <a:pt x="0" y="156531"/>
                    </a:lnTo>
                    <a:lnTo>
                      <a:pt x="23317" y="118707"/>
                    </a:lnTo>
                    <a:cubicBezTo>
                      <a:pt x="78269" y="47088"/>
                      <a:pt x="171330" y="0"/>
                      <a:pt x="276880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87" name="グループ化 186">
            <a:extLst>
              <a:ext uri="{FF2B5EF4-FFF2-40B4-BE49-F238E27FC236}">
                <a16:creationId xmlns:a16="http://schemas.microsoft.com/office/drawing/2014/main" id="{FA291713-0364-0525-B6CE-381DDAE3D6D3}"/>
              </a:ext>
            </a:extLst>
          </p:cNvPr>
          <p:cNvGrpSpPr/>
          <p:nvPr/>
        </p:nvGrpSpPr>
        <p:grpSpPr>
          <a:xfrm>
            <a:off x="9748452" y="4422257"/>
            <a:ext cx="138453" cy="120490"/>
            <a:chOff x="7105618" y="2758259"/>
            <a:chExt cx="238600" cy="207644"/>
          </a:xfrm>
        </p:grpSpPr>
        <p:sp>
          <p:nvSpPr>
            <p:cNvPr id="188" name="楕円 187">
              <a:extLst>
                <a:ext uri="{FF2B5EF4-FFF2-40B4-BE49-F238E27FC236}">
                  <a16:creationId xmlns:a16="http://schemas.microsoft.com/office/drawing/2014/main" id="{F49E58D4-BD25-5FA6-2CB8-8F3EFDAE02C6}"/>
                </a:ext>
              </a:extLst>
            </p:cNvPr>
            <p:cNvSpPr/>
            <p:nvPr/>
          </p:nvSpPr>
          <p:spPr bwMode="auto">
            <a:xfrm>
              <a:off x="7105618" y="2777309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9" name="楕円 188">
              <a:extLst>
                <a:ext uri="{FF2B5EF4-FFF2-40B4-BE49-F238E27FC236}">
                  <a16:creationId xmlns:a16="http://schemas.microsoft.com/office/drawing/2014/main" id="{1C037B1E-9A22-ED87-2E67-F339D6BD1D04}"/>
                </a:ext>
              </a:extLst>
            </p:cNvPr>
            <p:cNvSpPr/>
            <p:nvPr/>
          </p:nvSpPr>
          <p:spPr bwMode="auto">
            <a:xfrm>
              <a:off x="7234206" y="2758259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楕円 189">
              <a:extLst>
                <a:ext uri="{FF2B5EF4-FFF2-40B4-BE49-F238E27FC236}">
                  <a16:creationId xmlns:a16="http://schemas.microsoft.com/office/drawing/2014/main" id="{1E68740C-3BA8-6A5E-00B4-40E17D7585D8}"/>
                </a:ext>
              </a:extLst>
            </p:cNvPr>
            <p:cNvSpPr/>
            <p:nvPr/>
          </p:nvSpPr>
          <p:spPr bwMode="auto">
            <a:xfrm>
              <a:off x="7153244" y="2867796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楕円 190">
              <a:extLst>
                <a:ext uri="{FF2B5EF4-FFF2-40B4-BE49-F238E27FC236}">
                  <a16:creationId xmlns:a16="http://schemas.microsoft.com/office/drawing/2014/main" id="{D9E41BC0-DC56-B646-4660-7A56D49EBF93}"/>
                </a:ext>
              </a:extLst>
            </p:cNvPr>
            <p:cNvSpPr/>
            <p:nvPr/>
          </p:nvSpPr>
          <p:spPr bwMode="auto">
            <a:xfrm>
              <a:off x="7298499" y="2841603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楕円 191">
              <a:extLst>
                <a:ext uri="{FF2B5EF4-FFF2-40B4-BE49-F238E27FC236}">
                  <a16:creationId xmlns:a16="http://schemas.microsoft.com/office/drawing/2014/main" id="{021817C5-E78F-2893-AE5F-D9590EAC89B8}"/>
                </a:ext>
              </a:extLst>
            </p:cNvPr>
            <p:cNvSpPr/>
            <p:nvPr/>
          </p:nvSpPr>
          <p:spPr bwMode="auto">
            <a:xfrm>
              <a:off x="7238967" y="2920184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93" name="楕円 192">
            <a:extLst>
              <a:ext uri="{FF2B5EF4-FFF2-40B4-BE49-F238E27FC236}">
                <a16:creationId xmlns:a16="http://schemas.microsoft.com/office/drawing/2014/main" id="{F906D1F3-66FE-9EA3-1AC2-0B6C888EBEE1}"/>
              </a:ext>
            </a:extLst>
          </p:cNvPr>
          <p:cNvSpPr/>
          <p:nvPr/>
        </p:nvSpPr>
        <p:spPr bwMode="auto">
          <a:xfrm>
            <a:off x="10088893" y="4374426"/>
            <a:ext cx="160724" cy="136846"/>
          </a:xfrm>
          <a:prstGeom prst="ellipse">
            <a:avLst/>
          </a:prstGeom>
          <a:solidFill>
            <a:srgbClr val="C00000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8" name="テキスト ボックス 197">
            <a:extLst>
              <a:ext uri="{FF2B5EF4-FFF2-40B4-BE49-F238E27FC236}">
                <a16:creationId xmlns:a16="http://schemas.microsoft.com/office/drawing/2014/main" id="{3445C837-B724-3E33-EF6C-E8D63BEA5158}"/>
              </a:ext>
            </a:extLst>
          </p:cNvPr>
          <p:cNvSpPr txBox="1"/>
          <p:nvPr/>
        </p:nvSpPr>
        <p:spPr>
          <a:xfrm>
            <a:off x="1949536" y="2570257"/>
            <a:ext cx="634019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0" u="sng" dirty="0">
                <a:solidFill>
                  <a:schemeClr val="bg1"/>
                </a:solidFill>
                <a:latin typeface="+mj-ea"/>
                <a:ea typeface="+mj-ea"/>
              </a:rPr>
              <a:t>坂本龍馬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0D464ED-D536-80B0-D57A-3D9125AA7C22}"/>
              </a:ext>
            </a:extLst>
          </p:cNvPr>
          <p:cNvSpPr txBox="1"/>
          <p:nvPr/>
        </p:nvSpPr>
        <p:spPr>
          <a:xfrm rot="21168877">
            <a:off x="9601024" y="2623700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800" b="1" dirty="0">
                <a:latin typeface="+mj-ea"/>
                <a:ea typeface="+mj-ea"/>
              </a:rPr>
              <a:t>有名人ニャ</a:t>
            </a:r>
            <a:endParaRPr kumimoji="1" lang="ja-JP" altLang="en-US" sz="2800" b="1" dirty="0">
              <a:latin typeface="+mj-ea"/>
              <a:ea typeface="+mj-ea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0C45CAB-0317-0BB7-61DF-D08F679843F5}"/>
              </a:ext>
            </a:extLst>
          </p:cNvPr>
          <p:cNvSpPr txBox="1"/>
          <p:nvPr/>
        </p:nvSpPr>
        <p:spPr>
          <a:xfrm>
            <a:off x="262034" y="226403"/>
            <a:ext cx="2829969" cy="386054"/>
          </a:xfrm>
          <a:prstGeom prst="rect">
            <a:avLst/>
          </a:prstGeom>
          <a:solidFill>
            <a:srgbClr val="0070C0"/>
          </a:solidFill>
        </p:spPr>
        <p:txBody>
          <a:bodyPr wrap="none" lIns="144000" tIns="72000" rIns="144000" bIns="36000" rtlCol="0"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入力ミス、誤変換クイズ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B0D38BA-BCA7-71FD-C434-C3C7BCE2CA4B}"/>
              </a:ext>
            </a:extLst>
          </p:cNvPr>
          <p:cNvSpPr txBox="1"/>
          <p:nvPr/>
        </p:nvSpPr>
        <p:spPr>
          <a:xfrm>
            <a:off x="11430640" y="713665"/>
            <a:ext cx="726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+mj-ea"/>
                <a:ea typeface="+mj-ea"/>
              </a:rPr>
              <a:t>10</a:t>
            </a:r>
            <a:r>
              <a:rPr kumimoji="1" lang="ja-JP" altLang="en-US" b="1" dirty="0">
                <a:latin typeface="+mj-ea"/>
                <a:ea typeface="+mj-ea"/>
              </a:rPr>
              <a:t>問</a:t>
            </a:r>
          </a:p>
        </p:txBody>
      </p: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F56046F9-9D17-FEC0-98A2-4319317BD456}"/>
              </a:ext>
            </a:extLst>
          </p:cNvPr>
          <p:cNvCxnSpPr/>
          <p:nvPr/>
        </p:nvCxnSpPr>
        <p:spPr bwMode="auto">
          <a:xfrm flipH="1">
            <a:off x="11276655" y="256209"/>
            <a:ext cx="514546" cy="732329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9895CB1-239C-215B-50FC-B149AC9AE253}"/>
              </a:ext>
            </a:extLst>
          </p:cNvPr>
          <p:cNvSpPr txBox="1"/>
          <p:nvPr/>
        </p:nvSpPr>
        <p:spPr>
          <a:xfrm>
            <a:off x="10875985" y="294180"/>
            <a:ext cx="56618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400" b="1" dirty="0">
                <a:latin typeface="+mj-ea"/>
                <a:ea typeface="+mj-ea"/>
              </a:rPr>
              <a:t>4</a:t>
            </a:r>
            <a:endParaRPr kumimoji="1" lang="ja-JP" altLang="en-US" sz="4400" b="1" dirty="0">
              <a:latin typeface="+mj-ea"/>
              <a:ea typeface="+mj-ea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022B3F4F-6D4A-30DF-BFB1-99C1B7DC9CD6}"/>
              </a:ext>
            </a:extLst>
          </p:cNvPr>
          <p:cNvSpPr txBox="1"/>
          <p:nvPr/>
        </p:nvSpPr>
        <p:spPr>
          <a:xfrm>
            <a:off x="1385770" y="1313765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b="1">
                <a:solidFill>
                  <a:srgbClr val="FFFF00"/>
                </a:solidFill>
                <a:latin typeface="+mj-ea"/>
                <a:ea typeface="+mj-ea"/>
              </a:rPr>
              <a:t>正解は・・・</a:t>
            </a:r>
          </a:p>
        </p:txBody>
      </p:sp>
    </p:spTree>
    <p:extLst>
      <p:ext uri="{BB962C8B-B14F-4D97-AF65-F5344CB8AC3E}">
        <p14:creationId xmlns:p14="http://schemas.microsoft.com/office/powerpoint/2010/main" val="3868352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949BC9-ADE1-C4AA-2ABC-3A01937C89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四角形: 上の 2 つの角を丸める 152">
            <a:extLst>
              <a:ext uri="{FF2B5EF4-FFF2-40B4-BE49-F238E27FC236}">
                <a16:creationId xmlns:a16="http://schemas.microsoft.com/office/drawing/2014/main" id="{F9EB1A15-8042-3CB3-2A4F-8BF24B023378}"/>
              </a:ext>
            </a:extLst>
          </p:cNvPr>
          <p:cNvSpPr/>
          <p:nvPr/>
        </p:nvSpPr>
        <p:spPr bwMode="auto">
          <a:xfrm>
            <a:off x="988108" y="863715"/>
            <a:ext cx="8248462" cy="5300119"/>
          </a:xfrm>
          <a:prstGeom prst="round2SameRect">
            <a:avLst>
              <a:gd name="adj1" fmla="val 3612"/>
              <a:gd name="adj2" fmla="val 0"/>
            </a:avLst>
          </a:pr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7" name="フリーフォーム: 図形 156">
            <a:extLst>
              <a:ext uri="{FF2B5EF4-FFF2-40B4-BE49-F238E27FC236}">
                <a16:creationId xmlns:a16="http://schemas.microsoft.com/office/drawing/2014/main" id="{D379D238-75AF-9D96-BE1F-5DC5F653EC47}"/>
              </a:ext>
            </a:extLst>
          </p:cNvPr>
          <p:cNvSpPr/>
          <p:nvPr/>
        </p:nvSpPr>
        <p:spPr bwMode="auto">
          <a:xfrm>
            <a:off x="321547" y="6148510"/>
            <a:ext cx="9581584" cy="709490"/>
          </a:xfrm>
          <a:custGeom>
            <a:avLst/>
            <a:gdLst>
              <a:gd name="connsiteX0" fmla="*/ 660461 w 9581584"/>
              <a:gd name="connsiteY0" fmla="*/ 0 h 703374"/>
              <a:gd name="connsiteX1" fmla="*/ 8921123 w 9581584"/>
              <a:gd name="connsiteY1" fmla="*/ 0 h 703374"/>
              <a:gd name="connsiteX2" fmla="*/ 9581584 w 9581584"/>
              <a:gd name="connsiteY2" fmla="*/ 703374 h 703374"/>
              <a:gd name="connsiteX3" fmla="*/ 0 w 9581584"/>
              <a:gd name="connsiteY3" fmla="*/ 703374 h 703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581584" h="703374">
                <a:moveTo>
                  <a:pt x="660461" y="0"/>
                </a:moveTo>
                <a:lnTo>
                  <a:pt x="8921123" y="0"/>
                </a:lnTo>
                <a:lnTo>
                  <a:pt x="9581584" y="703374"/>
                </a:lnTo>
                <a:lnTo>
                  <a:pt x="0" y="70337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56" name="台形 155">
            <a:extLst>
              <a:ext uri="{FF2B5EF4-FFF2-40B4-BE49-F238E27FC236}">
                <a16:creationId xmlns:a16="http://schemas.microsoft.com/office/drawing/2014/main" id="{F40B0501-BF38-9669-5964-DA91DDFC14EE}"/>
              </a:ext>
            </a:extLst>
          </p:cNvPr>
          <p:cNvSpPr/>
          <p:nvPr/>
        </p:nvSpPr>
        <p:spPr bwMode="auto">
          <a:xfrm>
            <a:off x="717037" y="6330462"/>
            <a:ext cx="8778655" cy="510221"/>
          </a:xfrm>
          <a:prstGeom prst="trapezoid">
            <a:avLst>
              <a:gd name="adj" fmla="val 98185"/>
            </a:avLst>
          </a:pr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8" name="四角形: 上の 2 つの角を丸める 157">
            <a:extLst>
              <a:ext uri="{FF2B5EF4-FFF2-40B4-BE49-F238E27FC236}">
                <a16:creationId xmlns:a16="http://schemas.microsoft.com/office/drawing/2014/main" id="{CDB29971-59AC-31F6-1FC9-AD5323A28714}"/>
              </a:ext>
            </a:extLst>
          </p:cNvPr>
          <p:cNvSpPr/>
          <p:nvPr/>
        </p:nvSpPr>
        <p:spPr bwMode="auto">
          <a:xfrm>
            <a:off x="1215851" y="1085222"/>
            <a:ext cx="7807569" cy="4909063"/>
          </a:xfrm>
          <a:prstGeom prst="round2SameRect">
            <a:avLst>
              <a:gd name="adj1" fmla="val 3220"/>
              <a:gd name="adj2" fmla="val 0"/>
            </a:avLst>
          </a:prstGeom>
          <a:solidFill>
            <a:schemeClr val="tx1">
              <a:lumMod val="85000"/>
              <a:lumOff val="1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9" name="フリーフォーム: 図形 158">
            <a:extLst>
              <a:ext uri="{FF2B5EF4-FFF2-40B4-BE49-F238E27FC236}">
                <a16:creationId xmlns:a16="http://schemas.microsoft.com/office/drawing/2014/main" id="{7C9C3533-095F-C848-2E42-5C11047FBD7E}"/>
              </a:ext>
            </a:extLst>
          </p:cNvPr>
          <p:cNvSpPr/>
          <p:nvPr/>
        </p:nvSpPr>
        <p:spPr bwMode="auto">
          <a:xfrm rot="21138897" flipH="1">
            <a:off x="10241686" y="4353769"/>
            <a:ext cx="1306887" cy="1494226"/>
          </a:xfrm>
          <a:custGeom>
            <a:avLst/>
            <a:gdLst>
              <a:gd name="connsiteX0" fmla="*/ 218777 w 1228566"/>
              <a:gd name="connsiteY0" fmla="*/ 47683 h 1436879"/>
              <a:gd name="connsiteX1" fmla="*/ 8087 w 1228566"/>
              <a:gd name="connsiteY1" fmla="*/ 332140 h 1436879"/>
              <a:gd name="connsiteX2" fmla="*/ 300327 w 1228566"/>
              <a:gd name="connsiteY2" fmla="*/ 1436879 h 1436879"/>
              <a:gd name="connsiteX3" fmla="*/ 1228566 w 1228566"/>
              <a:gd name="connsiteY3" fmla="*/ 1143142 h 1436879"/>
              <a:gd name="connsiteX4" fmla="*/ 985908 w 1228566"/>
              <a:gd name="connsiteY4" fmla="*/ 225838 h 1436879"/>
              <a:gd name="connsiteX5" fmla="*/ 754180 w 1228566"/>
              <a:gd name="connsiteY5" fmla="*/ 10033 h 1436879"/>
              <a:gd name="connsiteX6" fmla="*/ 698089 w 1228566"/>
              <a:gd name="connsiteY6" fmla="*/ 890 h 1436879"/>
              <a:gd name="connsiteX7" fmla="*/ 640707 w 1228566"/>
              <a:gd name="connsiteY7" fmla="*/ 1814 h 1436879"/>
              <a:gd name="connsiteX0" fmla="*/ 218777 w 1306887"/>
              <a:gd name="connsiteY0" fmla="*/ 47683 h 1436879"/>
              <a:gd name="connsiteX1" fmla="*/ 8087 w 1306887"/>
              <a:gd name="connsiteY1" fmla="*/ 332140 h 1436879"/>
              <a:gd name="connsiteX2" fmla="*/ 300327 w 1306887"/>
              <a:gd name="connsiteY2" fmla="*/ 1436879 h 1436879"/>
              <a:gd name="connsiteX3" fmla="*/ 1306887 w 1306887"/>
              <a:gd name="connsiteY3" fmla="*/ 1122433 h 1436879"/>
              <a:gd name="connsiteX4" fmla="*/ 985908 w 1306887"/>
              <a:gd name="connsiteY4" fmla="*/ 225838 h 1436879"/>
              <a:gd name="connsiteX5" fmla="*/ 754180 w 1306887"/>
              <a:gd name="connsiteY5" fmla="*/ 10033 h 1436879"/>
              <a:gd name="connsiteX6" fmla="*/ 698089 w 1306887"/>
              <a:gd name="connsiteY6" fmla="*/ 890 h 1436879"/>
              <a:gd name="connsiteX7" fmla="*/ 640707 w 1306887"/>
              <a:gd name="connsiteY7" fmla="*/ 1814 h 1436879"/>
              <a:gd name="connsiteX8" fmla="*/ 218777 w 1306887"/>
              <a:gd name="connsiteY8" fmla="*/ 47683 h 1436879"/>
              <a:gd name="connsiteX0" fmla="*/ 218777 w 1306887"/>
              <a:gd name="connsiteY0" fmla="*/ 47683 h 1492045"/>
              <a:gd name="connsiteX1" fmla="*/ 8087 w 1306887"/>
              <a:gd name="connsiteY1" fmla="*/ 332140 h 1492045"/>
              <a:gd name="connsiteX2" fmla="*/ 267212 w 1306887"/>
              <a:gd name="connsiteY2" fmla="*/ 1492045 h 1492045"/>
              <a:gd name="connsiteX3" fmla="*/ 1306887 w 1306887"/>
              <a:gd name="connsiteY3" fmla="*/ 1122433 h 1492045"/>
              <a:gd name="connsiteX4" fmla="*/ 985908 w 1306887"/>
              <a:gd name="connsiteY4" fmla="*/ 225838 h 1492045"/>
              <a:gd name="connsiteX5" fmla="*/ 754180 w 1306887"/>
              <a:gd name="connsiteY5" fmla="*/ 10033 h 1492045"/>
              <a:gd name="connsiteX6" fmla="*/ 698089 w 1306887"/>
              <a:gd name="connsiteY6" fmla="*/ 890 h 1492045"/>
              <a:gd name="connsiteX7" fmla="*/ 640707 w 1306887"/>
              <a:gd name="connsiteY7" fmla="*/ 1814 h 1492045"/>
              <a:gd name="connsiteX8" fmla="*/ 218777 w 1306887"/>
              <a:gd name="connsiteY8" fmla="*/ 47683 h 1492045"/>
              <a:gd name="connsiteX0" fmla="*/ 218777 w 1306887"/>
              <a:gd name="connsiteY0" fmla="*/ 112542 h 1556904"/>
              <a:gd name="connsiteX1" fmla="*/ 8087 w 1306887"/>
              <a:gd name="connsiteY1" fmla="*/ 396999 h 1556904"/>
              <a:gd name="connsiteX2" fmla="*/ 267212 w 1306887"/>
              <a:gd name="connsiteY2" fmla="*/ 1556904 h 1556904"/>
              <a:gd name="connsiteX3" fmla="*/ 1306887 w 1306887"/>
              <a:gd name="connsiteY3" fmla="*/ 1187292 h 1556904"/>
              <a:gd name="connsiteX4" fmla="*/ 985908 w 1306887"/>
              <a:gd name="connsiteY4" fmla="*/ 290697 h 1556904"/>
              <a:gd name="connsiteX5" fmla="*/ 754180 w 1306887"/>
              <a:gd name="connsiteY5" fmla="*/ 74892 h 1556904"/>
              <a:gd name="connsiteX6" fmla="*/ 698089 w 1306887"/>
              <a:gd name="connsiteY6" fmla="*/ 65749 h 1556904"/>
              <a:gd name="connsiteX7" fmla="*/ 638508 w 1306887"/>
              <a:gd name="connsiteY7" fmla="*/ 57 h 1556904"/>
              <a:gd name="connsiteX8" fmla="*/ 218777 w 1306887"/>
              <a:gd name="connsiteY8" fmla="*/ 112542 h 1556904"/>
              <a:gd name="connsiteX0" fmla="*/ 218777 w 1306887"/>
              <a:gd name="connsiteY0" fmla="*/ 113255 h 1557617"/>
              <a:gd name="connsiteX1" fmla="*/ 8087 w 1306887"/>
              <a:gd name="connsiteY1" fmla="*/ 397712 h 1557617"/>
              <a:gd name="connsiteX2" fmla="*/ 267212 w 1306887"/>
              <a:gd name="connsiteY2" fmla="*/ 1557617 h 1557617"/>
              <a:gd name="connsiteX3" fmla="*/ 1306887 w 1306887"/>
              <a:gd name="connsiteY3" fmla="*/ 1188005 h 1557617"/>
              <a:gd name="connsiteX4" fmla="*/ 985908 w 1306887"/>
              <a:gd name="connsiteY4" fmla="*/ 291410 h 1557617"/>
              <a:gd name="connsiteX5" fmla="*/ 754180 w 1306887"/>
              <a:gd name="connsiteY5" fmla="*/ 75605 h 1557617"/>
              <a:gd name="connsiteX6" fmla="*/ 638508 w 1306887"/>
              <a:gd name="connsiteY6" fmla="*/ 770 h 1557617"/>
              <a:gd name="connsiteX7" fmla="*/ 218777 w 1306887"/>
              <a:gd name="connsiteY7" fmla="*/ 113255 h 1557617"/>
              <a:gd name="connsiteX0" fmla="*/ 218777 w 1306887"/>
              <a:gd name="connsiteY0" fmla="*/ 116318 h 1560680"/>
              <a:gd name="connsiteX1" fmla="*/ 8087 w 1306887"/>
              <a:gd name="connsiteY1" fmla="*/ 400775 h 1560680"/>
              <a:gd name="connsiteX2" fmla="*/ 267212 w 1306887"/>
              <a:gd name="connsiteY2" fmla="*/ 1560680 h 1560680"/>
              <a:gd name="connsiteX3" fmla="*/ 1306887 w 1306887"/>
              <a:gd name="connsiteY3" fmla="*/ 1191068 h 1560680"/>
              <a:gd name="connsiteX4" fmla="*/ 985908 w 1306887"/>
              <a:gd name="connsiteY4" fmla="*/ 294473 h 1560680"/>
              <a:gd name="connsiteX5" fmla="*/ 781399 w 1306887"/>
              <a:gd name="connsiteY5" fmla="*/ 41369 h 1560680"/>
              <a:gd name="connsiteX6" fmla="*/ 638508 w 1306887"/>
              <a:gd name="connsiteY6" fmla="*/ 3833 h 1560680"/>
              <a:gd name="connsiteX7" fmla="*/ 218777 w 1306887"/>
              <a:gd name="connsiteY7" fmla="*/ 116318 h 1560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06887" h="1560680">
                <a:moveTo>
                  <a:pt x="218777" y="116318"/>
                </a:moveTo>
                <a:cubicBezTo>
                  <a:pt x="65272" y="133005"/>
                  <a:pt x="-29057" y="260362"/>
                  <a:pt x="8087" y="400775"/>
                </a:cubicBezTo>
                <a:lnTo>
                  <a:pt x="267212" y="1560680"/>
                </a:lnTo>
                <a:lnTo>
                  <a:pt x="1306887" y="1191068"/>
                </a:lnTo>
                <a:cubicBezTo>
                  <a:pt x="1226001" y="885300"/>
                  <a:pt x="1066794" y="600241"/>
                  <a:pt x="985908" y="294473"/>
                </a:cubicBezTo>
                <a:cubicBezTo>
                  <a:pt x="958050" y="189164"/>
                  <a:pt x="891370" y="69120"/>
                  <a:pt x="781399" y="41369"/>
                </a:cubicBezTo>
                <a:cubicBezTo>
                  <a:pt x="723499" y="-7071"/>
                  <a:pt x="727742" y="-2442"/>
                  <a:pt x="638508" y="3833"/>
                </a:cubicBezTo>
                <a:lnTo>
                  <a:pt x="218777" y="116318"/>
                </a:lnTo>
                <a:close/>
              </a:path>
            </a:pathLst>
          </a:custGeom>
          <a:solidFill>
            <a:srgbClr val="0070C0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60" name="フリーフォーム: 図形 159">
            <a:extLst>
              <a:ext uri="{FF2B5EF4-FFF2-40B4-BE49-F238E27FC236}">
                <a16:creationId xmlns:a16="http://schemas.microsoft.com/office/drawing/2014/main" id="{EF3037CE-B329-E442-FF9F-29B501028160}"/>
              </a:ext>
            </a:extLst>
          </p:cNvPr>
          <p:cNvSpPr/>
          <p:nvPr/>
        </p:nvSpPr>
        <p:spPr bwMode="auto">
          <a:xfrm rot="21138897" flipH="1">
            <a:off x="10286830" y="4449196"/>
            <a:ext cx="1105752" cy="1348941"/>
          </a:xfrm>
          <a:custGeom>
            <a:avLst/>
            <a:gdLst>
              <a:gd name="connsiteX0" fmla="*/ 218777 w 1228566"/>
              <a:gd name="connsiteY0" fmla="*/ 47683 h 1436879"/>
              <a:gd name="connsiteX1" fmla="*/ 8087 w 1228566"/>
              <a:gd name="connsiteY1" fmla="*/ 332140 h 1436879"/>
              <a:gd name="connsiteX2" fmla="*/ 300327 w 1228566"/>
              <a:gd name="connsiteY2" fmla="*/ 1436879 h 1436879"/>
              <a:gd name="connsiteX3" fmla="*/ 1228566 w 1228566"/>
              <a:gd name="connsiteY3" fmla="*/ 1143142 h 1436879"/>
              <a:gd name="connsiteX4" fmla="*/ 985908 w 1228566"/>
              <a:gd name="connsiteY4" fmla="*/ 225838 h 1436879"/>
              <a:gd name="connsiteX5" fmla="*/ 754180 w 1228566"/>
              <a:gd name="connsiteY5" fmla="*/ 10033 h 1436879"/>
              <a:gd name="connsiteX6" fmla="*/ 698089 w 1228566"/>
              <a:gd name="connsiteY6" fmla="*/ 890 h 1436879"/>
              <a:gd name="connsiteX7" fmla="*/ 640707 w 1228566"/>
              <a:gd name="connsiteY7" fmla="*/ 1814 h 1436879"/>
              <a:gd name="connsiteX0" fmla="*/ 218777 w 1306887"/>
              <a:gd name="connsiteY0" fmla="*/ 47683 h 1436879"/>
              <a:gd name="connsiteX1" fmla="*/ 8087 w 1306887"/>
              <a:gd name="connsiteY1" fmla="*/ 332140 h 1436879"/>
              <a:gd name="connsiteX2" fmla="*/ 300327 w 1306887"/>
              <a:gd name="connsiteY2" fmla="*/ 1436879 h 1436879"/>
              <a:gd name="connsiteX3" fmla="*/ 1306887 w 1306887"/>
              <a:gd name="connsiteY3" fmla="*/ 1122433 h 1436879"/>
              <a:gd name="connsiteX4" fmla="*/ 985908 w 1306887"/>
              <a:gd name="connsiteY4" fmla="*/ 225838 h 1436879"/>
              <a:gd name="connsiteX5" fmla="*/ 754180 w 1306887"/>
              <a:gd name="connsiteY5" fmla="*/ 10033 h 1436879"/>
              <a:gd name="connsiteX6" fmla="*/ 698089 w 1306887"/>
              <a:gd name="connsiteY6" fmla="*/ 890 h 1436879"/>
              <a:gd name="connsiteX7" fmla="*/ 640707 w 1306887"/>
              <a:gd name="connsiteY7" fmla="*/ 1814 h 1436879"/>
              <a:gd name="connsiteX8" fmla="*/ 218777 w 1306887"/>
              <a:gd name="connsiteY8" fmla="*/ 47683 h 1436879"/>
              <a:gd name="connsiteX0" fmla="*/ 218777 w 1306887"/>
              <a:gd name="connsiteY0" fmla="*/ 47683 h 1492045"/>
              <a:gd name="connsiteX1" fmla="*/ 8087 w 1306887"/>
              <a:gd name="connsiteY1" fmla="*/ 332140 h 1492045"/>
              <a:gd name="connsiteX2" fmla="*/ 267212 w 1306887"/>
              <a:gd name="connsiteY2" fmla="*/ 1492045 h 1492045"/>
              <a:gd name="connsiteX3" fmla="*/ 1306887 w 1306887"/>
              <a:gd name="connsiteY3" fmla="*/ 1122433 h 1492045"/>
              <a:gd name="connsiteX4" fmla="*/ 985908 w 1306887"/>
              <a:gd name="connsiteY4" fmla="*/ 225838 h 1492045"/>
              <a:gd name="connsiteX5" fmla="*/ 754180 w 1306887"/>
              <a:gd name="connsiteY5" fmla="*/ 10033 h 1492045"/>
              <a:gd name="connsiteX6" fmla="*/ 698089 w 1306887"/>
              <a:gd name="connsiteY6" fmla="*/ 890 h 1492045"/>
              <a:gd name="connsiteX7" fmla="*/ 640707 w 1306887"/>
              <a:gd name="connsiteY7" fmla="*/ 1814 h 1492045"/>
              <a:gd name="connsiteX8" fmla="*/ 218777 w 1306887"/>
              <a:gd name="connsiteY8" fmla="*/ 47683 h 1492045"/>
              <a:gd name="connsiteX0" fmla="*/ 218777 w 1306887"/>
              <a:gd name="connsiteY0" fmla="*/ 112542 h 1556904"/>
              <a:gd name="connsiteX1" fmla="*/ 8087 w 1306887"/>
              <a:gd name="connsiteY1" fmla="*/ 396999 h 1556904"/>
              <a:gd name="connsiteX2" fmla="*/ 267212 w 1306887"/>
              <a:gd name="connsiteY2" fmla="*/ 1556904 h 1556904"/>
              <a:gd name="connsiteX3" fmla="*/ 1306887 w 1306887"/>
              <a:gd name="connsiteY3" fmla="*/ 1187292 h 1556904"/>
              <a:gd name="connsiteX4" fmla="*/ 985908 w 1306887"/>
              <a:gd name="connsiteY4" fmla="*/ 290697 h 1556904"/>
              <a:gd name="connsiteX5" fmla="*/ 754180 w 1306887"/>
              <a:gd name="connsiteY5" fmla="*/ 74892 h 1556904"/>
              <a:gd name="connsiteX6" fmla="*/ 698089 w 1306887"/>
              <a:gd name="connsiteY6" fmla="*/ 65749 h 1556904"/>
              <a:gd name="connsiteX7" fmla="*/ 638508 w 1306887"/>
              <a:gd name="connsiteY7" fmla="*/ 57 h 1556904"/>
              <a:gd name="connsiteX8" fmla="*/ 218777 w 1306887"/>
              <a:gd name="connsiteY8" fmla="*/ 112542 h 1556904"/>
              <a:gd name="connsiteX0" fmla="*/ 218777 w 1306887"/>
              <a:gd name="connsiteY0" fmla="*/ 113255 h 1557617"/>
              <a:gd name="connsiteX1" fmla="*/ 8087 w 1306887"/>
              <a:gd name="connsiteY1" fmla="*/ 397712 h 1557617"/>
              <a:gd name="connsiteX2" fmla="*/ 267212 w 1306887"/>
              <a:gd name="connsiteY2" fmla="*/ 1557617 h 1557617"/>
              <a:gd name="connsiteX3" fmla="*/ 1306887 w 1306887"/>
              <a:gd name="connsiteY3" fmla="*/ 1188005 h 1557617"/>
              <a:gd name="connsiteX4" fmla="*/ 985908 w 1306887"/>
              <a:gd name="connsiteY4" fmla="*/ 291410 h 1557617"/>
              <a:gd name="connsiteX5" fmla="*/ 754180 w 1306887"/>
              <a:gd name="connsiteY5" fmla="*/ 75605 h 1557617"/>
              <a:gd name="connsiteX6" fmla="*/ 638508 w 1306887"/>
              <a:gd name="connsiteY6" fmla="*/ 770 h 1557617"/>
              <a:gd name="connsiteX7" fmla="*/ 218777 w 1306887"/>
              <a:gd name="connsiteY7" fmla="*/ 113255 h 1557617"/>
              <a:gd name="connsiteX0" fmla="*/ 218777 w 1306887"/>
              <a:gd name="connsiteY0" fmla="*/ 116318 h 1560680"/>
              <a:gd name="connsiteX1" fmla="*/ 8087 w 1306887"/>
              <a:gd name="connsiteY1" fmla="*/ 400775 h 1560680"/>
              <a:gd name="connsiteX2" fmla="*/ 267212 w 1306887"/>
              <a:gd name="connsiteY2" fmla="*/ 1560680 h 1560680"/>
              <a:gd name="connsiteX3" fmla="*/ 1306887 w 1306887"/>
              <a:gd name="connsiteY3" fmla="*/ 1191068 h 1560680"/>
              <a:gd name="connsiteX4" fmla="*/ 985908 w 1306887"/>
              <a:gd name="connsiteY4" fmla="*/ 294473 h 1560680"/>
              <a:gd name="connsiteX5" fmla="*/ 781399 w 1306887"/>
              <a:gd name="connsiteY5" fmla="*/ 41369 h 1560680"/>
              <a:gd name="connsiteX6" fmla="*/ 638508 w 1306887"/>
              <a:gd name="connsiteY6" fmla="*/ 3833 h 1560680"/>
              <a:gd name="connsiteX7" fmla="*/ 218777 w 1306887"/>
              <a:gd name="connsiteY7" fmla="*/ 116318 h 1560680"/>
              <a:gd name="connsiteX0" fmla="*/ 218777 w 1306887"/>
              <a:gd name="connsiteY0" fmla="*/ 116318 h 1551888"/>
              <a:gd name="connsiteX1" fmla="*/ 8087 w 1306887"/>
              <a:gd name="connsiteY1" fmla="*/ 400775 h 1551888"/>
              <a:gd name="connsiteX2" fmla="*/ 334528 w 1306887"/>
              <a:gd name="connsiteY2" fmla="*/ 1551888 h 1551888"/>
              <a:gd name="connsiteX3" fmla="*/ 1306887 w 1306887"/>
              <a:gd name="connsiteY3" fmla="*/ 1191068 h 1551888"/>
              <a:gd name="connsiteX4" fmla="*/ 985908 w 1306887"/>
              <a:gd name="connsiteY4" fmla="*/ 294473 h 1551888"/>
              <a:gd name="connsiteX5" fmla="*/ 781399 w 1306887"/>
              <a:gd name="connsiteY5" fmla="*/ 41369 h 1551888"/>
              <a:gd name="connsiteX6" fmla="*/ 638508 w 1306887"/>
              <a:gd name="connsiteY6" fmla="*/ 3833 h 1551888"/>
              <a:gd name="connsiteX7" fmla="*/ 218777 w 1306887"/>
              <a:gd name="connsiteY7" fmla="*/ 116318 h 1551888"/>
              <a:gd name="connsiteX0" fmla="*/ 223537 w 1311647"/>
              <a:gd name="connsiteY0" fmla="*/ 116318 h 1551888"/>
              <a:gd name="connsiteX1" fmla="*/ 7800 w 1311647"/>
              <a:gd name="connsiteY1" fmla="*/ 364576 h 1551888"/>
              <a:gd name="connsiteX2" fmla="*/ 339288 w 1311647"/>
              <a:gd name="connsiteY2" fmla="*/ 1551888 h 1551888"/>
              <a:gd name="connsiteX3" fmla="*/ 1311647 w 1311647"/>
              <a:gd name="connsiteY3" fmla="*/ 1191068 h 1551888"/>
              <a:gd name="connsiteX4" fmla="*/ 990668 w 1311647"/>
              <a:gd name="connsiteY4" fmla="*/ 294473 h 1551888"/>
              <a:gd name="connsiteX5" fmla="*/ 786159 w 1311647"/>
              <a:gd name="connsiteY5" fmla="*/ 41369 h 1551888"/>
              <a:gd name="connsiteX6" fmla="*/ 643268 w 1311647"/>
              <a:gd name="connsiteY6" fmla="*/ 3833 h 1551888"/>
              <a:gd name="connsiteX7" fmla="*/ 223537 w 1311647"/>
              <a:gd name="connsiteY7" fmla="*/ 116318 h 1551888"/>
              <a:gd name="connsiteX0" fmla="*/ 189744 w 1314243"/>
              <a:gd name="connsiteY0" fmla="*/ 128443 h 1551888"/>
              <a:gd name="connsiteX1" fmla="*/ 10396 w 1314243"/>
              <a:gd name="connsiteY1" fmla="*/ 364576 h 1551888"/>
              <a:gd name="connsiteX2" fmla="*/ 341884 w 1314243"/>
              <a:gd name="connsiteY2" fmla="*/ 1551888 h 1551888"/>
              <a:gd name="connsiteX3" fmla="*/ 1314243 w 1314243"/>
              <a:gd name="connsiteY3" fmla="*/ 1191068 h 1551888"/>
              <a:gd name="connsiteX4" fmla="*/ 993264 w 1314243"/>
              <a:gd name="connsiteY4" fmla="*/ 294473 h 1551888"/>
              <a:gd name="connsiteX5" fmla="*/ 788755 w 1314243"/>
              <a:gd name="connsiteY5" fmla="*/ 41369 h 1551888"/>
              <a:gd name="connsiteX6" fmla="*/ 645864 w 1314243"/>
              <a:gd name="connsiteY6" fmla="*/ 3833 h 1551888"/>
              <a:gd name="connsiteX7" fmla="*/ 189744 w 1314243"/>
              <a:gd name="connsiteY7" fmla="*/ 128443 h 1551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14243" h="1551888">
                <a:moveTo>
                  <a:pt x="189744" y="128443"/>
                </a:moveTo>
                <a:cubicBezTo>
                  <a:pt x="36239" y="145130"/>
                  <a:pt x="-26748" y="224163"/>
                  <a:pt x="10396" y="364576"/>
                </a:cubicBezTo>
                <a:lnTo>
                  <a:pt x="341884" y="1551888"/>
                </a:lnTo>
                <a:lnTo>
                  <a:pt x="1314243" y="1191068"/>
                </a:lnTo>
                <a:cubicBezTo>
                  <a:pt x="1233357" y="885300"/>
                  <a:pt x="1074150" y="600241"/>
                  <a:pt x="993264" y="294473"/>
                </a:cubicBezTo>
                <a:cubicBezTo>
                  <a:pt x="965406" y="189164"/>
                  <a:pt x="898726" y="69120"/>
                  <a:pt x="788755" y="41369"/>
                </a:cubicBezTo>
                <a:cubicBezTo>
                  <a:pt x="730855" y="-7071"/>
                  <a:pt x="735098" y="-2442"/>
                  <a:pt x="645864" y="3833"/>
                </a:cubicBezTo>
                <a:lnTo>
                  <a:pt x="189744" y="128443"/>
                </a:lnTo>
                <a:close/>
              </a:path>
            </a:pathLst>
          </a:custGeom>
          <a:solidFill>
            <a:srgbClr val="00B0F0"/>
          </a:solidFill>
          <a:ln w="38100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61" name="フリーフォーム: 図形 160">
            <a:extLst>
              <a:ext uri="{FF2B5EF4-FFF2-40B4-BE49-F238E27FC236}">
                <a16:creationId xmlns:a16="http://schemas.microsoft.com/office/drawing/2014/main" id="{D8661F1B-2100-39D3-3BA7-B2A10CF188B2}"/>
              </a:ext>
            </a:extLst>
          </p:cNvPr>
          <p:cNvSpPr/>
          <p:nvPr/>
        </p:nvSpPr>
        <p:spPr bwMode="auto">
          <a:xfrm rot="1173697">
            <a:off x="10100708" y="4724133"/>
            <a:ext cx="1151761" cy="1087944"/>
          </a:xfrm>
          <a:custGeom>
            <a:avLst/>
            <a:gdLst>
              <a:gd name="connsiteX0" fmla="*/ 420470 w 1054487"/>
              <a:gd name="connsiteY0" fmla="*/ 1454 h 1202745"/>
              <a:gd name="connsiteX1" fmla="*/ 610372 w 1054487"/>
              <a:gd name="connsiteY1" fmla="*/ 95977 h 1202745"/>
              <a:gd name="connsiteX2" fmla="*/ 1054487 w 1054487"/>
              <a:gd name="connsiteY2" fmla="*/ 865207 h 1202745"/>
              <a:gd name="connsiteX3" fmla="*/ 469855 w 1054487"/>
              <a:gd name="connsiteY3" fmla="*/ 1202745 h 1202745"/>
              <a:gd name="connsiteX4" fmla="*/ 25740 w 1054487"/>
              <a:gd name="connsiteY4" fmla="*/ 433515 h 1202745"/>
              <a:gd name="connsiteX5" fmla="*/ 95976 w 1054487"/>
              <a:gd name="connsiteY5" fmla="*/ 171388 h 1202745"/>
              <a:gd name="connsiteX6" fmla="*/ 348245 w 1054487"/>
              <a:gd name="connsiteY6" fmla="*/ 25741 h 1202745"/>
              <a:gd name="connsiteX7" fmla="*/ 420470 w 1054487"/>
              <a:gd name="connsiteY7" fmla="*/ 1454 h 12027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54487" h="1202745">
                <a:moveTo>
                  <a:pt x="420470" y="1454"/>
                </a:moveTo>
                <a:cubicBezTo>
                  <a:pt x="494681" y="-7754"/>
                  <a:pt x="570630" y="27143"/>
                  <a:pt x="610372" y="95977"/>
                </a:cubicBezTo>
                <a:lnTo>
                  <a:pt x="1054487" y="865207"/>
                </a:lnTo>
                <a:lnTo>
                  <a:pt x="469855" y="1202745"/>
                </a:lnTo>
                <a:lnTo>
                  <a:pt x="25740" y="433515"/>
                </a:lnTo>
                <a:cubicBezTo>
                  <a:pt x="-27249" y="341735"/>
                  <a:pt x="4197" y="224377"/>
                  <a:pt x="95976" y="171388"/>
                </a:cubicBezTo>
                <a:lnTo>
                  <a:pt x="348245" y="25741"/>
                </a:lnTo>
                <a:cubicBezTo>
                  <a:pt x="371190" y="12494"/>
                  <a:pt x="395733" y="4524"/>
                  <a:pt x="420470" y="1454"/>
                </a:cubicBezTo>
                <a:close/>
              </a:path>
            </a:pathLst>
          </a:custGeom>
          <a:solidFill>
            <a:srgbClr val="FFFFCC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62" name="平行四辺形 161">
            <a:extLst>
              <a:ext uri="{FF2B5EF4-FFF2-40B4-BE49-F238E27FC236}">
                <a16:creationId xmlns:a16="http://schemas.microsoft.com/office/drawing/2014/main" id="{B4FD8415-2FE9-8320-B16B-75AE186038E8}"/>
              </a:ext>
            </a:extLst>
          </p:cNvPr>
          <p:cNvSpPr/>
          <p:nvPr/>
        </p:nvSpPr>
        <p:spPr bwMode="auto">
          <a:xfrm rot="11392482" flipH="1" flipV="1">
            <a:off x="8166095" y="5483824"/>
            <a:ext cx="3687775" cy="841868"/>
          </a:xfrm>
          <a:prstGeom prst="parallelogram">
            <a:avLst>
              <a:gd name="adj" fmla="val 84789"/>
            </a:avLst>
          </a:prstGeom>
          <a:solidFill>
            <a:srgbClr val="CC66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3" name="フリーフォーム: 図形 162">
            <a:extLst>
              <a:ext uri="{FF2B5EF4-FFF2-40B4-BE49-F238E27FC236}">
                <a16:creationId xmlns:a16="http://schemas.microsoft.com/office/drawing/2014/main" id="{BE7547D5-5B3A-D23B-03DD-CFB2F31A8F28}"/>
              </a:ext>
            </a:extLst>
          </p:cNvPr>
          <p:cNvSpPr/>
          <p:nvPr/>
        </p:nvSpPr>
        <p:spPr bwMode="auto">
          <a:xfrm>
            <a:off x="9663487" y="3439569"/>
            <a:ext cx="1440160" cy="1365955"/>
          </a:xfrm>
          <a:custGeom>
            <a:avLst/>
            <a:gdLst>
              <a:gd name="connsiteX0" fmla="*/ 313655 w 1440160"/>
              <a:gd name="connsiteY0" fmla="*/ 1185 h 1365955"/>
              <a:gd name="connsiteX1" fmla="*/ 370669 w 1440160"/>
              <a:gd name="connsiteY1" fmla="*/ 105881 h 1365955"/>
              <a:gd name="connsiteX2" fmla="*/ 380896 w 1440160"/>
              <a:gd name="connsiteY2" fmla="*/ 208847 h 1365955"/>
              <a:gd name="connsiteX3" fmla="*/ 439793 w 1440160"/>
              <a:gd name="connsiteY3" fmla="*/ 181480 h 1365955"/>
              <a:gd name="connsiteX4" fmla="*/ 720080 w 1440160"/>
              <a:gd name="connsiteY4" fmla="*/ 133035 h 1365955"/>
              <a:gd name="connsiteX5" fmla="*/ 1000368 w 1440160"/>
              <a:gd name="connsiteY5" fmla="*/ 181480 h 1365955"/>
              <a:gd name="connsiteX6" fmla="*/ 1003360 w 1440160"/>
              <a:gd name="connsiteY6" fmla="*/ 182870 h 1365955"/>
              <a:gd name="connsiteX7" fmla="*/ 1055845 w 1440160"/>
              <a:gd name="connsiteY7" fmla="*/ 155917 h 1365955"/>
              <a:gd name="connsiteX8" fmla="*/ 1352777 w 1440160"/>
              <a:gd name="connsiteY8" fmla="*/ 61448 h 1365955"/>
              <a:gd name="connsiteX9" fmla="*/ 1298753 w 1440160"/>
              <a:gd name="connsiteY9" fmla="*/ 359043 h 1365955"/>
              <a:gd name="connsiteX10" fmla="*/ 1293043 w 1440160"/>
              <a:gd name="connsiteY10" fmla="*/ 379780 h 1365955"/>
              <a:gd name="connsiteX11" fmla="*/ 1317182 w 1440160"/>
              <a:gd name="connsiteY11" fmla="*/ 404827 h 1365955"/>
              <a:gd name="connsiteX12" fmla="*/ 1440160 w 1440160"/>
              <a:gd name="connsiteY12" fmla="*/ 749495 h 1365955"/>
              <a:gd name="connsiteX13" fmla="*/ 720080 w 1440160"/>
              <a:gd name="connsiteY13" fmla="*/ 1365955 h 1365955"/>
              <a:gd name="connsiteX14" fmla="*/ 0 w 1440160"/>
              <a:gd name="connsiteY14" fmla="*/ 749495 h 1365955"/>
              <a:gd name="connsiteX15" fmla="*/ 56588 w 1440160"/>
              <a:gd name="connsiteY15" fmla="*/ 509541 h 1365955"/>
              <a:gd name="connsiteX16" fmla="*/ 94613 w 1440160"/>
              <a:gd name="connsiteY16" fmla="*/ 449566 h 1365955"/>
              <a:gd name="connsiteX17" fmla="*/ 93170 w 1440160"/>
              <a:gd name="connsiteY17" fmla="*/ 450237 h 1365955"/>
              <a:gd name="connsiteX18" fmla="*/ 313655 w 1440160"/>
              <a:gd name="connsiteY18" fmla="*/ 1185 h 1365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440160" h="1365955">
                <a:moveTo>
                  <a:pt x="313655" y="1185"/>
                </a:moveTo>
                <a:cubicBezTo>
                  <a:pt x="351149" y="-8340"/>
                  <a:pt x="363197" y="40705"/>
                  <a:pt x="370669" y="105881"/>
                </a:cubicBezTo>
                <a:lnTo>
                  <a:pt x="380896" y="208847"/>
                </a:lnTo>
                <a:lnTo>
                  <a:pt x="439793" y="181480"/>
                </a:lnTo>
                <a:cubicBezTo>
                  <a:pt x="525942" y="150285"/>
                  <a:pt x="620658" y="133035"/>
                  <a:pt x="720080" y="133035"/>
                </a:cubicBezTo>
                <a:cubicBezTo>
                  <a:pt x="819503" y="133035"/>
                  <a:pt x="914219" y="150285"/>
                  <a:pt x="1000368" y="181480"/>
                </a:cubicBezTo>
                <a:lnTo>
                  <a:pt x="1003360" y="182870"/>
                </a:lnTo>
                <a:lnTo>
                  <a:pt x="1055845" y="155917"/>
                </a:lnTo>
                <a:cubicBezTo>
                  <a:pt x="1171002" y="94017"/>
                  <a:pt x="1294248" y="16911"/>
                  <a:pt x="1352777" y="61448"/>
                </a:cubicBezTo>
                <a:cubicBezTo>
                  <a:pt x="1421061" y="113407"/>
                  <a:pt x="1335937" y="249347"/>
                  <a:pt x="1298753" y="359043"/>
                </a:cubicBezTo>
                <a:lnTo>
                  <a:pt x="1293043" y="379780"/>
                </a:lnTo>
                <a:lnTo>
                  <a:pt x="1317182" y="404827"/>
                </a:lnTo>
                <a:cubicBezTo>
                  <a:pt x="1394824" y="503214"/>
                  <a:pt x="1440160" y="621822"/>
                  <a:pt x="1440160" y="749495"/>
                </a:cubicBezTo>
                <a:cubicBezTo>
                  <a:pt x="1440160" y="1089956"/>
                  <a:pt x="1117769" y="1365955"/>
                  <a:pt x="720080" y="1365955"/>
                </a:cubicBezTo>
                <a:cubicBezTo>
                  <a:pt x="322391" y="1365955"/>
                  <a:pt x="0" y="1089956"/>
                  <a:pt x="0" y="749495"/>
                </a:cubicBezTo>
                <a:cubicBezTo>
                  <a:pt x="0" y="664380"/>
                  <a:pt x="20150" y="583294"/>
                  <a:pt x="56588" y="509541"/>
                </a:cubicBezTo>
                <a:lnTo>
                  <a:pt x="94613" y="449566"/>
                </a:lnTo>
                <a:lnTo>
                  <a:pt x="93170" y="450237"/>
                </a:lnTo>
                <a:cubicBezTo>
                  <a:pt x="120627" y="235466"/>
                  <a:pt x="238667" y="20235"/>
                  <a:pt x="313655" y="1185"/>
                </a:cubicBezTo>
                <a:close/>
              </a:path>
            </a:pathLst>
          </a:custGeom>
          <a:solidFill>
            <a:srgbClr val="FFFFCC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64" name="フリーフォーム: 図形 163">
            <a:extLst>
              <a:ext uri="{FF2B5EF4-FFF2-40B4-BE49-F238E27FC236}">
                <a16:creationId xmlns:a16="http://schemas.microsoft.com/office/drawing/2014/main" id="{6E55959A-7834-4A91-2700-2A09F273AD6B}"/>
              </a:ext>
            </a:extLst>
          </p:cNvPr>
          <p:cNvSpPr/>
          <p:nvPr/>
        </p:nvSpPr>
        <p:spPr bwMode="auto">
          <a:xfrm>
            <a:off x="9902137" y="4413170"/>
            <a:ext cx="603581" cy="260200"/>
          </a:xfrm>
          <a:custGeom>
            <a:avLst/>
            <a:gdLst>
              <a:gd name="connsiteX0" fmla="*/ 189968 w 603581"/>
              <a:gd name="connsiteY0" fmla="*/ 104 h 260200"/>
              <a:gd name="connsiteX1" fmla="*/ 245373 w 603581"/>
              <a:gd name="connsiteY1" fmla="*/ 10645 h 260200"/>
              <a:gd name="connsiteX2" fmla="*/ 287796 w 603581"/>
              <a:gd name="connsiteY2" fmla="*/ 36874 h 260200"/>
              <a:gd name="connsiteX3" fmla="*/ 319656 w 603581"/>
              <a:gd name="connsiteY3" fmla="*/ 19150 h 260200"/>
              <a:gd name="connsiteX4" fmla="*/ 454336 w 603581"/>
              <a:gd name="connsiteY4" fmla="*/ 18829 h 260200"/>
              <a:gd name="connsiteX5" fmla="*/ 600853 w 603581"/>
              <a:gd name="connsiteY5" fmla="*/ 182394 h 260200"/>
              <a:gd name="connsiteX6" fmla="*/ 392183 w 603581"/>
              <a:gd name="connsiteY6" fmla="*/ 250785 h 260200"/>
              <a:gd name="connsiteX7" fmla="*/ 275708 w 603581"/>
              <a:gd name="connsiteY7" fmla="*/ 183168 h 260200"/>
              <a:gd name="connsiteX8" fmla="*/ 273237 w 603581"/>
              <a:gd name="connsiteY8" fmla="*/ 179042 h 260200"/>
              <a:gd name="connsiteX9" fmla="*/ 244544 w 603581"/>
              <a:gd name="connsiteY9" fmla="*/ 203785 h 260200"/>
              <a:gd name="connsiteX10" fmla="*/ 186796 w 603581"/>
              <a:gd name="connsiteY10" fmla="*/ 228568 h 260200"/>
              <a:gd name="connsiteX11" fmla="*/ 2844 w 603581"/>
              <a:gd name="connsiteY11" fmla="*/ 159396 h 260200"/>
              <a:gd name="connsiteX12" fmla="*/ 127566 w 603581"/>
              <a:gd name="connsiteY12" fmla="*/ 7515 h 260200"/>
              <a:gd name="connsiteX13" fmla="*/ 189968 w 603581"/>
              <a:gd name="connsiteY13" fmla="*/ 104 h 26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03581" h="260200">
                <a:moveTo>
                  <a:pt x="189968" y="104"/>
                </a:moveTo>
                <a:cubicBezTo>
                  <a:pt x="209931" y="749"/>
                  <a:pt x="228729" y="4387"/>
                  <a:pt x="245373" y="10645"/>
                </a:cubicBezTo>
                <a:lnTo>
                  <a:pt x="287796" y="36874"/>
                </a:lnTo>
                <a:lnTo>
                  <a:pt x="319656" y="19150"/>
                </a:lnTo>
                <a:cubicBezTo>
                  <a:pt x="357418" y="6774"/>
                  <a:pt x="405295" y="5689"/>
                  <a:pt x="454336" y="18829"/>
                </a:cubicBezTo>
                <a:cubicBezTo>
                  <a:pt x="552418" y="45110"/>
                  <a:pt x="618016" y="118341"/>
                  <a:pt x="600853" y="182394"/>
                </a:cubicBezTo>
                <a:cubicBezTo>
                  <a:pt x="583690" y="246446"/>
                  <a:pt x="490265" y="277066"/>
                  <a:pt x="392183" y="250785"/>
                </a:cubicBezTo>
                <a:cubicBezTo>
                  <a:pt x="343142" y="237645"/>
                  <a:pt x="302222" y="212767"/>
                  <a:pt x="275708" y="183168"/>
                </a:cubicBezTo>
                <a:lnTo>
                  <a:pt x="273237" y="179042"/>
                </a:lnTo>
                <a:lnTo>
                  <a:pt x="244544" y="203785"/>
                </a:lnTo>
                <a:cubicBezTo>
                  <a:pt x="227578" y="214325"/>
                  <a:pt x="208106" y="222858"/>
                  <a:pt x="186796" y="228568"/>
                </a:cubicBezTo>
                <a:cubicBezTo>
                  <a:pt x="101558" y="251407"/>
                  <a:pt x="19200" y="220438"/>
                  <a:pt x="2844" y="159396"/>
                </a:cubicBezTo>
                <a:cubicBezTo>
                  <a:pt x="-13513" y="98354"/>
                  <a:pt x="42328" y="30355"/>
                  <a:pt x="127566" y="7515"/>
                </a:cubicBezTo>
                <a:cubicBezTo>
                  <a:pt x="148875" y="1805"/>
                  <a:pt x="170006" y="-542"/>
                  <a:pt x="189968" y="104"/>
                </a:cubicBezTo>
                <a:close/>
              </a:path>
            </a:pathLst>
          </a:cu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165" name="グループ化 164">
            <a:extLst>
              <a:ext uri="{FF2B5EF4-FFF2-40B4-BE49-F238E27FC236}">
                <a16:creationId xmlns:a16="http://schemas.microsoft.com/office/drawing/2014/main" id="{4FDD9D8E-A963-4B2A-2A52-7D29C1A6662B}"/>
              </a:ext>
            </a:extLst>
          </p:cNvPr>
          <p:cNvGrpSpPr/>
          <p:nvPr/>
        </p:nvGrpSpPr>
        <p:grpSpPr>
          <a:xfrm>
            <a:off x="8858406" y="5596212"/>
            <a:ext cx="1807358" cy="500444"/>
            <a:chOff x="4615844" y="4237473"/>
            <a:chExt cx="1807358" cy="500444"/>
          </a:xfrm>
        </p:grpSpPr>
        <p:sp>
          <p:nvSpPr>
            <p:cNvPr id="166" name="フリーフォーム: 図形 165">
              <a:extLst>
                <a:ext uri="{FF2B5EF4-FFF2-40B4-BE49-F238E27FC236}">
                  <a16:creationId xmlns:a16="http://schemas.microsoft.com/office/drawing/2014/main" id="{7E273FE1-AD23-E586-6824-7CEDC9285EC6}"/>
                </a:ext>
              </a:extLst>
            </p:cNvPr>
            <p:cNvSpPr/>
            <p:nvPr/>
          </p:nvSpPr>
          <p:spPr bwMode="auto">
            <a:xfrm rot="550838" flipH="1" flipV="1">
              <a:off x="4615844" y="4237473"/>
              <a:ext cx="1807358" cy="500444"/>
            </a:xfrm>
            <a:custGeom>
              <a:avLst/>
              <a:gdLst>
                <a:gd name="connsiteX0" fmla="*/ 1429630 w 1890330"/>
                <a:gd name="connsiteY0" fmla="*/ 487661 h 487661"/>
                <a:gd name="connsiteX1" fmla="*/ 10638 w 1890330"/>
                <a:gd name="connsiteY1" fmla="*/ 487661 h 487661"/>
                <a:gd name="connsiteX2" fmla="*/ 82522 w 1890330"/>
                <a:gd name="connsiteY2" fmla="*/ 421840 h 487661"/>
                <a:gd name="connsiteX3" fmla="*/ 0 w 1890330"/>
                <a:gd name="connsiteY3" fmla="*/ 421840 h 487661"/>
                <a:gd name="connsiteX4" fmla="*/ 460701 w 1890330"/>
                <a:gd name="connsiteY4" fmla="*/ 0 h 487661"/>
                <a:gd name="connsiteX5" fmla="*/ 1879692 w 1890330"/>
                <a:gd name="connsiteY5" fmla="*/ 0 h 487661"/>
                <a:gd name="connsiteX6" fmla="*/ 1807808 w 1890330"/>
                <a:gd name="connsiteY6" fmla="*/ 65821 h 487661"/>
                <a:gd name="connsiteX7" fmla="*/ 1890330 w 1890330"/>
                <a:gd name="connsiteY7" fmla="*/ 65821 h 487661"/>
                <a:gd name="connsiteX0" fmla="*/ 1429630 w 1890330"/>
                <a:gd name="connsiteY0" fmla="*/ 487661 h 487661"/>
                <a:gd name="connsiteX1" fmla="*/ 10638 w 1890330"/>
                <a:gd name="connsiteY1" fmla="*/ 487661 h 487661"/>
                <a:gd name="connsiteX2" fmla="*/ 82522 w 1890330"/>
                <a:gd name="connsiteY2" fmla="*/ 421840 h 487661"/>
                <a:gd name="connsiteX3" fmla="*/ 0 w 1890330"/>
                <a:gd name="connsiteY3" fmla="*/ 421840 h 487661"/>
                <a:gd name="connsiteX4" fmla="*/ 460701 w 1890330"/>
                <a:gd name="connsiteY4" fmla="*/ 0 h 487661"/>
                <a:gd name="connsiteX5" fmla="*/ 1879692 w 1890330"/>
                <a:gd name="connsiteY5" fmla="*/ 0 h 487661"/>
                <a:gd name="connsiteX6" fmla="*/ 1890330 w 1890330"/>
                <a:gd name="connsiteY6" fmla="*/ 65821 h 487661"/>
                <a:gd name="connsiteX7" fmla="*/ 1429630 w 1890330"/>
                <a:gd name="connsiteY7" fmla="*/ 487661 h 487661"/>
                <a:gd name="connsiteX0" fmla="*/ 1429630 w 1890330"/>
                <a:gd name="connsiteY0" fmla="*/ 487661 h 487661"/>
                <a:gd name="connsiteX1" fmla="*/ 10638 w 1890330"/>
                <a:gd name="connsiteY1" fmla="*/ 487661 h 487661"/>
                <a:gd name="connsiteX2" fmla="*/ 0 w 1890330"/>
                <a:gd name="connsiteY2" fmla="*/ 421840 h 487661"/>
                <a:gd name="connsiteX3" fmla="*/ 460701 w 1890330"/>
                <a:gd name="connsiteY3" fmla="*/ 0 h 487661"/>
                <a:gd name="connsiteX4" fmla="*/ 1879692 w 1890330"/>
                <a:gd name="connsiteY4" fmla="*/ 0 h 487661"/>
                <a:gd name="connsiteX5" fmla="*/ 1890330 w 1890330"/>
                <a:gd name="connsiteY5" fmla="*/ 65821 h 487661"/>
                <a:gd name="connsiteX6" fmla="*/ 1429630 w 1890330"/>
                <a:gd name="connsiteY6" fmla="*/ 487661 h 487661"/>
                <a:gd name="connsiteX0" fmla="*/ 1429630 w 1890330"/>
                <a:gd name="connsiteY0" fmla="*/ 487661 h 487661"/>
                <a:gd name="connsiteX1" fmla="*/ 10638 w 1890330"/>
                <a:gd name="connsiteY1" fmla="*/ 487661 h 487661"/>
                <a:gd name="connsiteX2" fmla="*/ 0 w 1890330"/>
                <a:gd name="connsiteY2" fmla="*/ 421840 h 487661"/>
                <a:gd name="connsiteX3" fmla="*/ 460701 w 1890330"/>
                <a:gd name="connsiteY3" fmla="*/ 0 h 487661"/>
                <a:gd name="connsiteX4" fmla="*/ 1879692 w 1890330"/>
                <a:gd name="connsiteY4" fmla="*/ 0 h 487661"/>
                <a:gd name="connsiteX5" fmla="*/ 1890330 w 1890330"/>
                <a:gd name="connsiteY5" fmla="*/ 65821 h 487661"/>
                <a:gd name="connsiteX6" fmla="*/ 1429630 w 1890330"/>
                <a:gd name="connsiteY6" fmla="*/ 487661 h 487661"/>
                <a:gd name="connsiteX0" fmla="*/ 1429630 w 1897092"/>
                <a:gd name="connsiteY0" fmla="*/ 487661 h 487661"/>
                <a:gd name="connsiteX1" fmla="*/ 10638 w 1897092"/>
                <a:gd name="connsiteY1" fmla="*/ 487661 h 487661"/>
                <a:gd name="connsiteX2" fmla="*/ 0 w 1897092"/>
                <a:gd name="connsiteY2" fmla="*/ 421840 h 487661"/>
                <a:gd name="connsiteX3" fmla="*/ 460701 w 1897092"/>
                <a:gd name="connsiteY3" fmla="*/ 0 h 487661"/>
                <a:gd name="connsiteX4" fmla="*/ 1879692 w 1897092"/>
                <a:gd name="connsiteY4" fmla="*/ 0 h 487661"/>
                <a:gd name="connsiteX5" fmla="*/ 1890330 w 1897092"/>
                <a:gd name="connsiteY5" fmla="*/ 65821 h 487661"/>
                <a:gd name="connsiteX6" fmla="*/ 1429630 w 1897092"/>
                <a:gd name="connsiteY6" fmla="*/ 487661 h 487661"/>
                <a:gd name="connsiteX0" fmla="*/ 1429630 w 1897092"/>
                <a:gd name="connsiteY0" fmla="*/ 487661 h 493347"/>
                <a:gd name="connsiteX1" fmla="*/ 10638 w 1897092"/>
                <a:gd name="connsiteY1" fmla="*/ 487661 h 493347"/>
                <a:gd name="connsiteX2" fmla="*/ 0 w 1897092"/>
                <a:gd name="connsiteY2" fmla="*/ 421840 h 493347"/>
                <a:gd name="connsiteX3" fmla="*/ 460701 w 1897092"/>
                <a:gd name="connsiteY3" fmla="*/ 0 h 493347"/>
                <a:gd name="connsiteX4" fmla="*/ 1879692 w 1897092"/>
                <a:gd name="connsiteY4" fmla="*/ 0 h 493347"/>
                <a:gd name="connsiteX5" fmla="*/ 1890330 w 1897092"/>
                <a:gd name="connsiteY5" fmla="*/ 65821 h 493347"/>
                <a:gd name="connsiteX6" fmla="*/ 1429630 w 1897092"/>
                <a:gd name="connsiteY6" fmla="*/ 487661 h 493347"/>
                <a:gd name="connsiteX0" fmla="*/ 1429630 w 1897092"/>
                <a:gd name="connsiteY0" fmla="*/ 487661 h 497186"/>
                <a:gd name="connsiteX1" fmla="*/ 10638 w 1897092"/>
                <a:gd name="connsiteY1" fmla="*/ 487661 h 497186"/>
                <a:gd name="connsiteX2" fmla="*/ 0 w 1897092"/>
                <a:gd name="connsiteY2" fmla="*/ 421840 h 497186"/>
                <a:gd name="connsiteX3" fmla="*/ 460701 w 1897092"/>
                <a:gd name="connsiteY3" fmla="*/ 0 h 497186"/>
                <a:gd name="connsiteX4" fmla="*/ 1879692 w 1897092"/>
                <a:gd name="connsiteY4" fmla="*/ 0 h 497186"/>
                <a:gd name="connsiteX5" fmla="*/ 1890330 w 1897092"/>
                <a:gd name="connsiteY5" fmla="*/ 65821 h 497186"/>
                <a:gd name="connsiteX6" fmla="*/ 1429630 w 1897092"/>
                <a:gd name="connsiteY6" fmla="*/ 487661 h 497186"/>
                <a:gd name="connsiteX0" fmla="*/ 1438686 w 1906148"/>
                <a:gd name="connsiteY0" fmla="*/ 487661 h 497186"/>
                <a:gd name="connsiteX1" fmla="*/ 19694 w 1906148"/>
                <a:gd name="connsiteY1" fmla="*/ 487661 h 497186"/>
                <a:gd name="connsiteX2" fmla="*/ 9056 w 1906148"/>
                <a:gd name="connsiteY2" fmla="*/ 421840 h 497186"/>
                <a:gd name="connsiteX3" fmla="*/ 469757 w 1906148"/>
                <a:gd name="connsiteY3" fmla="*/ 0 h 497186"/>
                <a:gd name="connsiteX4" fmla="*/ 1888748 w 1906148"/>
                <a:gd name="connsiteY4" fmla="*/ 0 h 497186"/>
                <a:gd name="connsiteX5" fmla="*/ 1899386 w 1906148"/>
                <a:gd name="connsiteY5" fmla="*/ 65821 h 497186"/>
                <a:gd name="connsiteX6" fmla="*/ 1438686 w 1906148"/>
                <a:gd name="connsiteY6" fmla="*/ 487661 h 497186"/>
                <a:gd name="connsiteX0" fmla="*/ 1438686 w 1906148"/>
                <a:gd name="connsiteY0" fmla="*/ 490919 h 500444"/>
                <a:gd name="connsiteX1" fmla="*/ 19694 w 1906148"/>
                <a:gd name="connsiteY1" fmla="*/ 490919 h 500444"/>
                <a:gd name="connsiteX2" fmla="*/ 9056 w 1906148"/>
                <a:gd name="connsiteY2" fmla="*/ 425098 h 500444"/>
                <a:gd name="connsiteX3" fmla="*/ 469757 w 1906148"/>
                <a:gd name="connsiteY3" fmla="*/ 3258 h 500444"/>
                <a:gd name="connsiteX4" fmla="*/ 1888748 w 1906148"/>
                <a:gd name="connsiteY4" fmla="*/ 3258 h 500444"/>
                <a:gd name="connsiteX5" fmla="*/ 1899386 w 1906148"/>
                <a:gd name="connsiteY5" fmla="*/ 69079 h 500444"/>
                <a:gd name="connsiteX6" fmla="*/ 1438686 w 1906148"/>
                <a:gd name="connsiteY6" fmla="*/ 490919 h 500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6148" h="500444">
                  <a:moveTo>
                    <a:pt x="1438686" y="490919"/>
                  </a:moveTo>
                  <a:cubicBezTo>
                    <a:pt x="1410883" y="503713"/>
                    <a:pt x="36915" y="503527"/>
                    <a:pt x="19694" y="490919"/>
                  </a:cubicBezTo>
                  <a:cubicBezTo>
                    <a:pt x="2473" y="478311"/>
                    <a:pt x="-8834" y="440675"/>
                    <a:pt x="9056" y="425098"/>
                  </a:cubicBezTo>
                  <a:cubicBezTo>
                    <a:pt x="26946" y="409521"/>
                    <a:pt x="446112" y="10590"/>
                    <a:pt x="469757" y="3258"/>
                  </a:cubicBezTo>
                  <a:cubicBezTo>
                    <a:pt x="493402" y="-4074"/>
                    <a:pt x="1415751" y="3258"/>
                    <a:pt x="1888748" y="3258"/>
                  </a:cubicBezTo>
                  <a:cubicBezTo>
                    <a:pt x="1905566" y="13515"/>
                    <a:pt x="1912318" y="54262"/>
                    <a:pt x="1899386" y="69079"/>
                  </a:cubicBezTo>
                  <a:cubicBezTo>
                    <a:pt x="1886454" y="83896"/>
                    <a:pt x="1466489" y="478125"/>
                    <a:pt x="1438686" y="49091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平行四辺形 28">
              <a:extLst>
                <a:ext uri="{FF2B5EF4-FFF2-40B4-BE49-F238E27FC236}">
                  <a16:creationId xmlns:a16="http://schemas.microsoft.com/office/drawing/2014/main" id="{2FF39261-8763-866F-8A9B-597836E080E7}"/>
                </a:ext>
              </a:extLst>
            </p:cNvPr>
            <p:cNvSpPr/>
            <p:nvPr/>
          </p:nvSpPr>
          <p:spPr bwMode="auto">
            <a:xfrm rot="550838" flipH="1" flipV="1">
              <a:off x="4744751" y="4330731"/>
              <a:ext cx="1450920" cy="276713"/>
            </a:xfrm>
            <a:custGeom>
              <a:avLst/>
              <a:gdLst>
                <a:gd name="connsiteX0" fmla="*/ 0 w 1729493"/>
                <a:gd name="connsiteY0" fmla="*/ 385436 h 385436"/>
                <a:gd name="connsiteX1" fmla="*/ 420942 w 1729493"/>
                <a:gd name="connsiteY1" fmla="*/ 0 h 385436"/>
                <a:gd name="connsiteX2" fmla="*/ 1729493 w 1729493"/>
                <a:gd name="connsiteY2" fmla="*/ 0 h 385436"/>
                <a:gd name="connsiteX3" fmla="*/ 1308551 w 1729493"/>
                <a:gd name="connsiteY3" fmla="*/ 385436 h 385436"/>
                <a:gd name="connsiteX4" fmla="*/ 0 w 1729493"/>
                <a:gd name="connsiteY4" fmla="*/ 385436 h 385436"/>
                <a:gd name="connsiteX0" fmla="*/ 141 w 1729634"/>
                <a:gd name="connsiteY0" fmla="*/ 385436 h 385436"/>
                <a:gd name="connsiteX1" fmla="*/ 421083 w 1729634"/>
                <a:gd name="connsiteY1" fmla="*/ 0 h 385436"/>
                <a:gd name="connsiteX2" fmla="*/ 1729634 w 1729634"/>
                <a:gd name="connsiteY2" fmla="*/ 0 h 385436"/>
                <a:gd name="connsiteX3" fmla="*/ 1308692 w 1729634"/>
                <a:gd name="connsiteY3" fmla="*/ 385436 h 385436"/>
                <a:gd name="connsiteX4" fmla="*/ 141 w 1729634"/>
                <a:gd name="connsiteY4" fmla="*/ 385436 h 385436"/>
                <a:gd name="connsiteX0" fmla="*/ 141 w 1858281"/>
                <a:gd name="connsiteY0" fmla="*/ 385436 h 385436"/>
                <a:gd name="connsiteX1" fmla="*/ 421083 w 1858281"/>
                <a:gd name="connsiteY1" fmla="*/ 0 h 385436"/>
                <a:gd name="connsiteX2" fmla="*/ 1858281 w 1858281"/>
                <a:gd name="connsiteY2" fmla="*/ 50420 h 385436"/>
                <a:gd name="connsiteX3" fmla="*/ 1308692 w 1858281"/>
                <a:gd name="connsiteY3" fmla="*/ 385436 h 385436"/>
                <a:gd name="connsiteX4" fmla="*/ 141 w 1858281"/>
                <a:gd name="connsiteY4" fmla="*/ 385436 h 385436"/>
                <a:gd name="connsiteX0" fmla="*/ 40897 w 1899037"/>
                <a:gd name="connsiteY0" fmla="*/ 385436 h 413401"/>
                <a:gd name="connsiteX1" fmla="*/ 461839 w 1899037"/>
                <a:gd name="connsiteY1" fmla="*/ 0 h 413401"/>
                <a:gd name="connsiteX2" fmla="*/ 1899037 w 1899037"/>
                <a:gd name="connsiteY2" fmla="*/ 50420 h 413401"/>
                <a:gd name="connsiteX3" fmla="*/ 1537602 w 1899037"/>
                <a:gd name="connsiteY3" fmla="*/ 383152 h 413401"/>
                <a:gd name="connsiteX4" fmla="*/ 40897 w 1899037"/>
                <a:gd name="connsiteY4" fmla="*/ 385436 h 413401"/>
                <a:gd name="connsiteX0" fmla="*/ 1691 w 1859831"/>
                <a:gd name="connsiteY0" fmla="*/ 385436 h 392662"/>
                <a:gd name="connsiteX1" fmla="*/ 422633 w 1859831"/>
                <a:gd name="connsiteY1" fmla="*/ 0 h 392662"/>
                <a:gd name="connsiteX2" fmla="*/ 1859831 w 1859831"/>
                <a:gd name="connsiteY2" fmla="*/ 50420 h 392662"/>
                <a:gd name="connsiteX3" fmla="*/ 1498396 w 1859831"/>
                <a:gd name="connsiteY3" fmla="*/ 383152 h 392662"/>
                <a:gd name="connsiteX4" fmla="*/ 1691 w 1859831"/>
                <a:gd name="connsiteY4" fmla="*/ 385436 h 392662"/>
                <a:gd name="connsiteX0" fmla="*/ 45360 w 1903500"/>
                <a:gd name="connsiteY0" fmla="*/ 335016 h 358502"/>
                <a:gd name="connsiteX1" fmla="*/ 432145 w 1903500"/>
                <a:gd name="connsiteY1" fmla="*/ 10068 h 358502"/>
                <a:gd name="connsiteX2" fmla="*/ 1903500 w 1903500"/>
                <a:gd name="connsiteY2" fmla="*/ 0 h 358502"/>
                <a:gd name="connsiteX3" fmla="*/ 1542065 w 1903500"/>
                <a:gd name="connsiteY3" fmla="*/ 332732 h 358502"/>
                <a:gd name="connsiteX4" fmla="*/ 45360 w 1903500"/>
                <a:gd name="connsiteY4" fmla="*/ 335016 h 358502"/>
                <a:gd name="connsiteX0" fmla="*/ 3471 w 1861611"/>
                <a:gd name="connsiteY0" fmla="*/ 335016 h 335016"/>
                <a:gd name="connsiteX1" fmla="*/ 390256 w 1861611"/>
                <a:gd name="connsiteY1" fmla="*/ 10068 h 335016"/>
                <a:gd name="connsiteX2" fmla="*/ 1861611 w 1861611"/>
                <a:gd name="connsiteY2" fmla="*/ 0 h 335016"/>
                <a:gd name="connsiteX3" fmla="*/ 1500176 w 1861611"/>
                <a:gd name="connsiteY3" fmla="*/ 332732 h 335016"/>
                <a:gd name="connsiteX4" fmla="*/ 3471 w 1861611"/>
                <a:gd name="connsiteY4" fmla="*/ 335016 h 335016"/>
                <a:gd name="connsiteX0" fmla="*/ 3858 w 1830211"/>
                <a:gd name="connsiteY0" fmla="*/ 357514 h 357513"/>
                <a:gd name="connsiteX1" fmla="*/ 358856 w 1830211"/>
                <a:gd name="connsiteY1" fmla="*/ 10068 h 357513"/>
                <a:gd name="connsiteX2" fmla="*/ 1830211 w 1830211"/>
                <a:gd name="connsiteY2" fmla="*/ 0 h 357513"/>
                <a:gd name="connsiteX3" fmla="*/ 1468776 w 1830211"/>
                <a:gd name="connsiteY3" fmla="*/ 332732 h 357513"/>
                <a:gd name="connsiteX4" fmla="*/ 3858 w 1830211"/>
                <a:gd name="connsiteY4" fmla="*/ 357514 h 357513"/>
                <a:gd name="connsiteX0" fmla="*/ 46102 w 1872455"/>
                <a:gd name="connsiteY0" fmla="*/ 357514 h 377184"/>
                <a:gd name="connsiteX1" fmla="*/ 414091 w 1872455"/>
                <a:gd name="connsiteY1" fmla="*/ 15876 h 377184"/>
                <a:gd name="connsiteX2" fmla="*/ 1872455 w 1872455"/>
                <a:gd name="connsiteY2" fmla="*/ 0 h 377184"/>
                <a:gd name="connsiteX3" fmla="*/ 1511020 w 1872455"/>
                <a:gd name="connsiteY3" fmla="*/ 332732 h 377184"/>
                <a:gd name="connsiteX4" fmla="*/ 46102 w 1872455"/>
                <a:gd name="connsiteY4" fmla="*/ 357514 h 377184"/>
                <a:gd name="connsiteX0" fmla="*/ 3883 w 1830236"/>
                <a:gd name="connsiteY0" fmla="*/ 357514 h 357515"/>
                <a:gd name="connsiteX1" fmla="*/ 371872 w 1830236"/>
                <a:gd name="connsiteY1" fmla="*/ 15876 h 357515"/>
                <a:gd name="connsiteX2" fmla="*/ 1830236 w 1830236"/>
                <a:gd name="connsiteY2" fmla="*/ 0 h 357515"/>
                <a:gd name="connsiteX3" fmla="*/ 1468801 w 1830236"/>
                <a:gd name="connsiteY3" fmla="*/ 332732 h 357515"/>
                <a:gd name="connsiteX4" fmla="*/ 3883 w 1830236"/>
                <a:gd name="connsiteY4" fmla="*/ 357514 h 357515"/>
                <a:gd name="connsiteX0" fmla="*/ 4173 w 1809600"/>
                <a:gd name="connsiteY0" fmla="*/ 338462 h 338462"/>
                <a:gd name="connsiteX1" fmla="*/ 351236 w 1809600"/>
                <a:gd name="connsiteY1" fmla="*/ 15876 h 338462"/>
                <a:gd name="connsiteX2" fmla="*/ 1809600 w 1809600"/>
                <a:gd name="connsiteY2" fmla="*/ 0 h 338462"/>
                <a:gd name="connsiteX3" fmla="*/ 1448165 w 1809600"/>
                <a:gd name="connsiteY3" fmla="*/ 332732 h 338462"/>
                <a:gd name="connsiteX4" fmla="*/ 4173 w 1809600"/>
                <a:gd name="connsiteY4" fmla="*/ 338462 h 338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9600" h="338462">
                  <a:moveTo>
                    <a:pt x="4173" y="338462"/>
                  </a:moveTo>
                  <a:cubicBezTo>
                    <a:pt x="-34996" y="329760"/>
                    <a:pt x="210922" y="144355"/>
                    <a:pt x="351236" y="15876"/>
                  </a:cubicBezTo>
                  <a:lnTo>
                    <a:pt x="1809600" y="0"/>
                  </a:lnTo>
                  <a:lnTo>
                    <a:pt x="1448165" y="332732"/>
                  </a:lnTo>
                  <a:lnTo>
                    <a:pt x="4173" y="338462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168" name="フリーフォーム: 図形 167">
            <a:extLst>
              <a:ext uri="{FF2B5EF4-FFF2-40B4-BE49-F238E27FC236}">
                <a16:creationId xmlns:a16="http://schemas.microsoft.com/office/drawing/2014/main" id="{E648E7E1-E46C-E753-7B00-7EFFC2CFBD82}"/>
              </a:ext>
            </a:extLst>
          </p:cNvPr>
          <p:cNvSpPr/>
          <p:nvPr/>
        </p:nvSpPr>
        <p:spPr bwMode="auto">
          <a:xfrm rot="900000">
            <a:off x="10127689" y="4886946"/>
            <a:ext cx="601896" cy="1002099"/>
          </a:xfrm>
          <a:custGeom>
            <a:avLst/>
            <a:gdLst>
              <a:gd name="connsiteX0" fmla="*/ 437690 w 590572"/>
              <a:gd name="connsiteY0" fmla="*/ 8648 h 1112146"/>
              <a:gd name="connsiteX1" fmla="*/ 480525 w 590572"/>
              <a:gd name="connsiteY1" fmla="*/ 0 h 1112146"/>
              <a:gd name="connsiteX2" fmla="*/ 590572 w 590572"/>
              <a:gd name="connsiteY2" fmla="*/ 110047 h 1112146"/>
              <a:gd name="connsiteX3" fmla="*/ 590571 w 590572"/>
              <a:gd name="connsiteY3" fmla="*/ 630146 h 1112146"/>
              <a:gd name="connsiteX4" fmla="*/ 581923 w 590572"/>
              <a:gd name="connsiteY4" fmla="*/ 672981 h 1112146"/>
              <a:gd name="connsiteX5" fmla="*/ 562926 w 590572"/>
              <a:gd name="connsiteY5" fmla="*/ 701157 h 1112146"/>
              <a:gd name="connsiteX6" fmla="*/ 555627 w 590572"/>
              <a:gd name="connsiteY6" fmla="*/ 712150 h 1112146"/>
              <a:gd name="connsiteX7" fmla="*/ 187860 w 590572"/>
              <a:gd name="connsiteY7" fmla="*/ 1079915 h 1112146"/>
              <a:gd name="connsiteX8" fmla="*/ 32230 w 590572"/>
              <a:gd name="connsiteY8" fmla="*/ 1079915 h 1112146"/>
              <a:gd name="connsiteX9" fmla="*/ 32231 w 590572"/>
              <a:gd name="connsiteY9" fmla="*/ 1079915 h 1112146"/>
              <a:gd name="connsiteX10" fmla="*/ 32231 w 590572"/>
              <a:gd name="connsiteY10" fmla="*/ 924285 h 1112146"/>
              <a:gd name="connsiteX11" fmla="*/ 370478 w 590572"/>
              <a:gd name="connsiteY11" fmla="*/ 586038 h 1112146"/>
              <a:gd name="connsiteX12" fmla="*/ 370478 w 590572"/>
              <a:gd name="connsiteY12" fmla="*/ 110047 h 1112146"/>
              <a:gd name="connsiteX13" fmla="*/ 437690 w 590572"/>
              <a:gd name="connsiteY13" fmla="*/ 8648 h 1112146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12" fmla="*/ 437690 w 601896"/>
              <a:gd name="connsiteY12" fmla="*/ 4 h 1103502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12" fmla="*/ 529130 w 601896"/>
              <a:gd name="connsiteY12" fmla="*/ 91444 h 1103502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0" fmla="*/ 590572 w 601896"/>
              <a:gd name="connsiteY0" fmla="*/ 0 h 1002099"/>
              <a:gd name="connsiteX1" fmla="*/ 590571 w 601896"/>
              <a:gd name="connsiteY1" fmla="*/ 520099 h 1002099"/>
              <a:gd name="connsiteX2" fmla="*/ 581923 w 601896"/>
              <a:gd name="connsiteY2" fmla="*/ 562934 h 1002099"/>
              <a:gd name="connsiteX3" fmla="*/ 562926 w 601896"/>
              <a:gd name="connsiteY3" fmla="*/ 591110 h 1002099"/>
              <a:gd name="connsiteX4" fmla="*/ 555627 w 601896"/>
              <a:gd name="connsiteY4" fmla="*/ 602103 h 1002099"/>
              <a:gd name="connsiteX5" fmla="*/ 187860 w 601896"/>
              <a:gd name="connsiteY5" fmla="*/ 969868 h 1002099"/>
              <a:gd name="connsiteX6" fmla="*/ 32230 w 601896"/>
              <a:gd name="connsiteY6" fmla="*/ 969868 h 1002099"/>
              <a:gd name="connsiteX7" fmla="*/ 32231 w 601896"/>
              <a:gd name="connsiteY7" fmla="*/ 969868 h 1002099"/>
              <a:gd name="connsiteX8" fmla="*/ 32231 w 601896"/>
              <a:gd name="connsiteY8" fmla="*/ 814238 h 1002099"/>
              <a:gd name="connsiteX9" fmla="*/ 370478 w 601896"/>
              <a:gd name="connsiteY9" fmla="*/ 475991 h 1002099"/>
              <a:gd name="connsiteX10" fmla="*/ 370478 w 601896"/>
              <a:gd name="connsiteY10" fmla="*/ 0 h 1002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01896" h="1002099">
                <a:moveTo>
                  <a:pt x="590572" y="0"/>
                </a:moveTo>
                <a:cubicBezTo>
                  <a:pt x="616052" y="103583"/>
                  <a:pt x="590571" y="346733"/>
                  <a:pt x="590571" y="520099"/>
                </a:cubicBezTo>
                <a:cubicBezTo>
                  <a:pt x="590571" y="535293"/>
                  <a:pt x="587492" y="549768"/>
                  <a:pt x="581923" y="562934"/>
                </a:cubicBezTo>
                <a:lnTo>
                  <a:pt x="562926" y="591110"/>
                </a:lnTo>
                <a:lnTo>
                  <a:pt x="555627" y="602103"/>
                </a:lnTo>
                <a:lnTo>
                  <a:pt x="187860" y="969868"/>
                </a:lnTo>
                <a:cubicBezTo>
                  <a:pt x="144884" y="1012843"/>
                  <a:pt x="75206" y="1012843"/>
                  <a:pt x="32230" y="969868"/>
                </a:cubicBezTo>
                <a:lnTo>
                  <a:pt x="32231" y="969868"/>
                </a:lnTo>
                <a:cubicBezTo>
                  <a:pt x="-10744" y="926892"/>
                  <a:pt x="-10744" y="857214"/>
                  <a:pt x="32231" y="814238"/>
                </a:cubicBezTo>
                <a:lnTo>
                  <a:pt x="370478" y="475991"/>
                </a:lnTo>
                <a:lnTo>
                  <a:pt x="370478" y="0"/>
                </a:lnTo>
              </a:path>
            </a:pathLst>
          </a:custGeom>
          <a:solidFill>
            <a:srgbClr val="FFFFCC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69" name="フリーフォーム: 図形 168">
            <a:extLst>
              <a:ext uri="{FF2B5EF4-FFF2-40B4-BE49-F238E27FC236}">
                <a16:creationId xmlns:a16="http://schemas.microsoft.com/office/drawing/2014/main" id="{A37E5A2D-1CE5-FFDC-C9CE-7ED0C34EBDBA}"/>
              </a:ext>
            </a:extLst>
          </p:cNvPr>
          <p:cNvSpPr/>
          <p:nvPr/>
        </p:nvSpPr>
        <p:spPr bwMode="auto">
          <a:xfrm>
            <a:off x="9734926" y="4272165"/>
            <a:ext cx="332174" cy="126764"/>
          </a:xfrm>
          <a:custGeom>
            <a:avLst/>
            <a:gdLst>
              <a:gd name="connsiteX0" fmla="*/ 10290 w 332174"/>
              <a:gd name="connsiteY0" fmla="*/ 0 h 126764"/>
              <a:gd name="connsiteX1" fmla="*/ 13052 w 332174"/>
              <a:gd name="connsiteY1" fmla="*/ 7990 h 126764"/>
              <a:gd name="connsiteX2" fmla="*/ 166087 w 332174"/>
              <a:gd name="connsiteY2" fmla="*/ 67233 h 126764"/>
              <a:gd name="connsiteX3" fmla="*/ 319122 w 332174"/>
              <a:gd name="connsiteY3" fmla="*/ 7990 h 126764"/>
              <a:gd name="connsiteX4" fmla="*/ 321885 w 332174"/>
              <a:gd name="connsiteY4" fmla="*/ 0 h 126764"/>
              <a:gd name="connsiteX5" fmla="*/ 332174 w 332174"/>
              <a:gd name="connsiteY5" fmla="*/ 29765 h 126764"/>
              <a:gd name="connsiteX6" fmla="*/ 166087 w 332174"/>
              <a:gd name="connsiteY6" fmla="*/ 126764 h 126764"/>
              <a:gd name="connsiteX7" fmla="*/ 0 w 332174"/>
              <a:gd name="connsiteY7" fmla="*/ 29765 h 126764"/>
              <a:gd name="connsiteX8" fmla="*/ 10290 w 332174"/>
              <a:gd name="connsiteY8" fmla="*/ 0 h 126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2174" h="126764">
                <a:moveTo>
                  <a:pt x="10290" y="0"/>
                </a:moveTo>
                <a:lnTo>
                  <a:pt x="13052" y="7990"/>
                </a:lnTo>
                <a:cubicBezTo>
                  <a:pt x="38266" y="42805"/>
                  <a:pt x="97292" y="67233"/>
                  <a:pt x="166087" y="67233"/>
                </a:cubicBezTo>
                <a:cubicBezTo>
                  <a:pt x="234882" y="67233"/>
                  <a:pt x="293909" y="42805"/>
                  <a:pt x="319122" y="7990"/>
                </a:cubicBezTo>
                <a:lnTo>
                  <a:pt x="321885" y="0"/>
                </a:lnTo>
                <a:lnTo>
                  <a:pt x="332174" y="29765"/>
                </a:lnTo>
                <a:cubicBezTo>
                  <a:pt x="332174" y="83336"/>
                  <a:pt x="257814" y="126764"/>
                  <a:pt x="166087" y="126764"/>
                </a:cubicBezTo>
                <a:cubicBezTo>
                  <a:pt x="74360" y="126764"/>
                  <a:pt x="0" y="83336"/>
                  <a:pt x="0" y="29765"/>
                </a:cubicBezTo>
                <a:lnTo>
                  <a:pt x="10290" y="0"/>
                </a:lnTo>
                <a:close/>
              </a:path>
            </a:pathLst>
          </a:custGeom>
          <a:solidFill>
            <a:srgbClr val="0070C0"/>
          </a:solidFill>
          <a:ln w="19050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70" name="フリーフォーム: 図形 169">
            <a:extLst>
              <a:ext uri="{FF2B5EF4-FFF2-40B4-BE49-F238E27FC236}">
                <a16:creationId xmlns:a16="http://schemas.microsoft.com/office/drawing/2014/main" id="{B1885D28-2BA8-2357-E807-B61C0396B93E}"/>
              </a:ext>
            </a:extLst>
          </p:cNvPr>
          <p:cNvSpPr/>
          <p:nvPr/>
        </p:nvSpPr>
        <p:spPr bwMode="auto">
          <a:xfrm>
            <a:off x="10363576" y="4272165"/>
            <a:ext cx="332174" cy="126764"/>
          </a:xfrm>
          <a:custGeom>
            <a:avLst/>
            <a:gdLst>
              <a:gd name="connsiteX0" fmla="*/ 10290 w 332174"/>
              <a:gd name="connsiteY0" fmla="*/ 0 h 126764"/>
              <a:gd name="connsiteX1" fmla="*/ 13052 w 332174"/>
              <a:gd name="connsiteY1" fmla="*/ 7990 h 126764"/>
              <a:gd name="connsiteX2" fmla="*/ 166087 w 332174"/>
              <a:gd name="connsiteY2" fmla="*/ 67233 h 126764"/>
              <a:gd name="connsiteX3" fmla="*/ 319122 w 332174"/>
              <a:gd name="connsiteY3" fmla="*/ 7990 h 126764"/>
              <a:gd name="connsiteX4" fmla="*/ 321885 w 332174"/>
              <a:gd name="connsiteY4" fmla="*/ 0 h 126764"/>
              <a:gd name="connsiteX5" fmla="*/ 332174 w 332174"/>
              <a:gd name="connsiteY5" fmla="*/ 29765 h 126764"/>
              <a:gd name="connsiteX6" fmla="*/ 166087 w 332174"/>
              <a:gd name="connsiteY6" fmla="*/ 126764 h 126764"/>
              <a:gd name="connsiteX7" fmla="*/ 0 w 332174"/>
              <a:gd name="connsiteY7" fmla="*/ 29765 h 126764"/>
              <a:gd name="connsiteX8" fmla="*/ 10290 w 332174"/>
              <a:gd name="connsiteY8" fmla="*/ 0 h 126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2174" h="126764">
                <a:moveTo>
                  <a:pt x="10290" y="0"/>
                </a:moveTo>
                <a:lnTo>
                  <a:pt x="13052" y="7990"/>
                </a:lnTo>
                <a:cubicBezTo>
                  <a:pt x="38266" y="42805"/>
                  <a:pt x="97292" y="67233"/>
                  <a:pt x="166087" y="67233"/>
                </a:cubicBezTo>
                <a:cubicBezTo>
                  <a:pt x="234882" y="67233"/>
                  <a:pt x="293909" y="42805"/>
                  <a:pt x="319122" y="7990"/>
                </a:cubicBezTo>
                <a:lnTo>
                  <a:pt x="321885" y="0"/>
                </a:lnTo>
                <a:lnTo>
                  <a:pt x="332174" y="29765"/>
                </a:lnTo>
                <a:cubicBezTo>
                  <a:pt x="332174" y="83336"/>
                  <a:pt x="257814" y="126764"/>
                  <a:pt x="166087" y="126764"/>
                </a:cubicBezTo>
                <a:cubicBezTo>
                  <a:pt x="74360" y="126764"/>
                  <a:pt x="0" y="83336"/>
                  <a:pt x="0" y="29765"/>
                </a:cubicBezTo>
                <a:lnTo>
                  <a:pt x="10290" y="0"/>
                </a:lnTo>
                <a:close/>
              </a:path>
            </a:pathLst>
          </a:custGeom>
          <a:solidFill>
            <a:srgbClr val="0070C0"/>
          </a:solidFill>
          <a:ln w="19050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71" name="フリーフォーム: 図形 170">
            <a:extLst>
              <a:ext uri="{FF2B5EF4-FFF2-40B4-BE49-F238E27FC236}">
                <a16:creationId xmlns:a16="http://schemas.microsoft.com/office/drawing/2014/main" id="{8E423D02-80B4-A0EA-FA3E-C79D8ED59D35}"/>
              </a:ext>
            </a:extLst>
          </p:cNvPr>
          <p:cNvSpPr/>
          <p:nvPr/>
        </p:nvSpPr>
        <p:spPr bwMode="auto">
          <a:xfrm rot="1800000">
            <a:off x="10810277" y="3564084"/>
            <a:ext cx="175083" cy="192247"/>
          </a:xfrm>
          <a:custGeom>
            <a:avLst/>
            <a:gdLst>
              <a:gd name="connsiteX0" fmla="*/ 100396 w 175083"/>
              <a:gd name="connsiteY0" fmla="*/ 4302 h 192247"/>
              <a:gd name="connsiteX1" fmla="*/ 119343 w 175083"/>
              <a:gd name="connsiteY1" fmla="*/ 312 h 192247"/>
              <a:gd name="connsiteX2" fmla="*/ 168509 w 175083"/>
              <a:gd name="connsiteY2" fmla="*/ 153073 h 192247"/>
              <a:gd name="connsiteX3" fmla="*/ 175083 w 175083"/>
              <a:gd name="connsiteY3" fmla="*/ 192247 h 192247"/>
              <a:gd name="connsiteX4" fmla="*/ 129623 w 175083"/>
              <a:gd name="connsiteY4" fmla="*/ 179163 h 192247"/>
              <a:gd name="connsiteX5" fmla="*/ 0 w 175083"/>
              <a:gd name="connsiteY5" fmla="*/ 167286 h 192247"/>
              <a:gd name="connsiteX6" fmla="*/ 9189 w 175083"/>
              <a:gd name="connsiteY6" fmla="*/ 150792 h 192247"/>
              <a:gd name="connsiteX7" fmla="*/ 100396 w 175083"/>
              <a:gd name="connsiteY7" fmla="*/ 4302 h 1922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5083" h="192247">
                <a:moveTo>
                  <a:pt x="100396" y="4302"/>
                </a:moveTo>
                <a:cubicBezTo>
                  <a:pt x="106651" y="785"/>
                  <a:pt x="112962" y="-701"/>
                  <a:pt x="119343" y="312"/>
                </a:cubicBezTo>
                <a:cubicBezTo>
                  <a:pt x="157626" y="6393"/>
                  <a:pt x="160878" y="84217"/>
                  <a:pt x="168509" y="153073"/>
                </a:cubicBezTo>
                <a:lnTo>
                  <a:pt x="175083" y="192247"/>
                </a:lnTo>
                <a:lnTo>
                  <a:pt x="129623" y="179163"/>
                </a:lnTo>
                <a:lnTo>
                  <a:pt x="0" y="167286"/>
                </a:lnTo>
                <a:lnTo>
                  <a:pt x="9189" y="150792"/>
                </a:lnTo>
                <a:cubicBezTo>
                  <a:pt x="39265" y="90245"/>
                  <a:pt x="69124" y="21887"/>
                  <a:pt x="100396" y="4302"/>
                </a:cubicBezTo>
                <a:close/>
              </a:path>
            </a:pathLst>
          </a:custGeom>
          <a:solidFill>
            <a:srgbClr val="FFC000"/>
          </a:solidFill>
          <a:ln w="19050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grpSp>
        <p:nvGrpSpPr>
          <p:cNvPr id="172" name="グループ化 171">
            <a:extLst>
              <a:ext uri="{FF2B5EF4-FFF2-40B4-BE49-F238E27FC236}">
                <a16:creationId xmlns:a16="http://schemas.microsoft.com/office/drawing/2014/main" id="{C9FBA62E-7DEF-85B2-DA34-786F17EEC7F7}"/>
              </a:ext>
            </a:extLst>
          </p:cNvPr>
          <p:cNvGrpSpPr/>
          <p:nvPr/>
        </p:nvGrpSpPr>
        <p:grpSpPr>
          <a:xfrm>
            <a:off x="10574352" y="4456053"/>
            <a:ext cx="185433" cy="120490"/>
            <a:chOff x="7024656" y="2758259"/>
            <a:chExt cx="319562" cy="207644"/>
          </a:xfrm>
        </p:grpSpPr>
        <p:sp>
          <p:nvSpPr>
            <p:cNvPr id="173" name="楕円 172">
              <a:extLst>
                <a:ext uri="{FF2B5EF4-FFF2-40B4-BE49-F238E27FC236}">
                  <a16:creationId xmlns:a16="http://schemas.microsoft.com/office/drawing/2014/main" id="{C26EA132-92A6-1302-2B54-D6A0AFA91D09}"/>
                </a:ext>
              </a:extLst>
            </p:cNvPr>
            <p:cNvSpPr/>
            <p:nvPr/>
          </p:nvSpPr>
          <p:spPr bwMode="auto">
            <a:xfrm>
              <a:off x="7105618" y="2777309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楕円 173">
              <a:extLst>
                <a:ext uri="{FF2B5EF4-FFF2-40B4-BE49-F238E27FC236}">
                  <a16:creationId xmlns:a16="http://schemas.microsoft.com/office/drawing/2014/main" id="{912C4219-8646-1937-6D19-819FEDBA2C4C}"/>
                </a:ext>
              </a:extLst>
            </p:cNvPr>
            <p:cNvSpPr/>
            <p:nvPr/>
          </p:nvSpPr>
          <p:spPr bwMode="auto">
            <a:xfrm>
              <a:off x="7024656" y="2886846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" name="楕円 174">
              <a:extLst>
                <a:ext uri="{FF2B5EF4-FFF2-40B4-BE49-F238E27FC236}">
                  <a16:creationId xmlns:a16="http://schemas.microsoft.com/office/drawing/2014/main" id="{67505A1E-EDF6-1371-5DAD-7E838C0F7482}"/>
                </a:ext>
              </a:extLst>
            </p:cNvPr>
            <p:cNvSpPr/>
            <p:nvPr/>
          </p:nvSpPr>
          <p:spPr bwMode="auto">
            <a:xfrm>
              <a:off x="7234206" y="2758259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" name="楕円 175">
              <a:extLst>
                <a:ext uri="{FF2B5EF4-FFF2-40B4-BE49-F238E27FC236}">
                  <a16:creationId xmlns:a16="http://schemas.microsoft.com/office/drawing/2014/main" id="{B5E42F9C-8163-BE2B-D451-2CEB50714069}"/>
                </a:ext>
              </a:extLst>
            </p:cNvPr>
            <p:cNvSpPr/>
            <p:nvPr/>
          </p:nvSpPr>
          <p:spPr bwMode="auto">
            <a:xfrm>
              <a:off x="7153244" y="2867796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" name="楕円 176">
              <a:extLst>
                <a:ext uri="{FF2B5EF4-FFF2-40B4-BE49-F238E27FC236}">
                  <a16:creationId xmlns:a16="http://schemas.microsoft.com/office/drawing/2014/main" id="{C52CDA0E-3754-79A2-9A7B-3769E68A3ED1}"/>
                </a:ext>
              </a:extLst>
            </p:cNvPr>
            <p:cNvSpPr/>
            <p:nvPr/>
          </p:nvSpPr>
          <p:spPr bwMode="auto">
            <a:xfrm>
              <a:off x="7298499" y="2841603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8" name="楕円 177">
              <a:extLst>
                <a:ext uri="{FF2B5EF4-FFF2-40B4-BE49-F238E27FC236}">
                  <a16:creationId xmlns:a16="http://schemas.microsoft.com/office/drawing/2014/main" id="{0D14EBF4-EA1D-A9FA-8962-C8A9626F5303}"/>
                </a:ext>
              </a:extLst>
            </p:cNvPr>
            <p:cNvSpPr/>
            <p:nvPr/>
          </p:nvSpPr>
          <p:spPr bwMode="auto">
            <a:xfrm>
              <a:off x="7238967" y="2920184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79" name="フリーフォーム: 図形 178">
            <a:extLst>
              <a:ext uri="{FF2B5EF4-FFF2-40B4-BE49-F238E27FC236}">
                <a16:creationId xmlns:a16="http://schemas.microsoft.com/office/drawing/2014/main" id="{E6C591AE-7CF5-9ED6-F9CB-FCFCE6778479}"/>
              </a:ext>
            </a:extLst>
          </p:cNvPr>
          <p:cNvSpPr/>
          <p:nvPr/>
        </p:nvSpPr>
        <p:spPr bwMode="auto">
          <a:xfrm rot="900000">
            <a:off x="9713353" y="4839321"/>
            <a:ext cx="601896" cy="1002099"/>
          </a:xfrm>
          <a:custGeom>
            <a:avLst/>
            <a:gdLst>
              <a:gd name="connsiteX0" fmla="*/ 437690 w 590572"/>
              <a:gd name="connsiteY0" fmla="*/ 8648 h 1112146"/>
              <a:gd name="connsiteX1" fmla="*/ 480525 w 590572"/>
              <a:gd name="connsiteY1" fmla="*/ 0 h 1112146"/>
              <a:gd name="connsiteX2" fmla="*/ 590572 w 590572"/>
              <a:gd name="connsiteY2" fmla="*/ 110047 h 1112146"/>
              <a:gd name="connsiteX3" fmla="*/ 590571 w 590572"/>
              <a:gd name="connsiteY3" fmla="*/ 630146 h 1112146"/>
              <a:gd name="connsiteX4" fmla="*/ 581923 w 590572"/>
              <a:gd name="connsiteY4" fmla="*/ 672981 h 1112146"/>
              <a:gd name="connsiteX5" fmla="*/ 562926 w 590572"/>
              <a:gd name="connsiteY5" fmla="*/ 701157 h 1112146"/>
              <a:gd name="connsiteX6" fmla="*/ 555627 w 590572"/>
              <a:gd name="connsiteY6" fmla="*/ 712150 h 1112146"/>
              <a:gd name="connsiteX7" fmla="*/ 187860 w 590572"/>
              <a:gd name="connsiteY7" fmla="*/ 1079915 h 1112146"/>
              <a:gd name="connsiteX8" fmla="*/ 32230 w 590572"/>
              <a:gd name="connsiteY8" fmla="*/ 1079915 h 1112146"/>
              <a:gd name="connsiteX9" fmla="*/ 32231 w 590572"/>
              <a:gd name="connsiteY9" fmla="*/ 1079915 h 1112146"/>
              <a:gd name="connsiteX10" fmla="*/ 32231 w 590572"/>
              <a:gd name="connsiteY10" fmla="*/ 924285 h 1112146"/>
              <a:gd name="connsiteX11" fmla="*/ 370478 w 590572"/>
              <a:gd name="connsiteY11" fmla="*/ 586038 h 1112146"/>
              <a:gd name="connsiteX12" fmla="*/ 370478 w 590572"/>
              <a:gd name="connsiteY12" fmla="*/ 110047 h 1112146"/>
              <a:gd name="connsiteX13" fmla="*/ 437690 w 590572"/>
              <a:gd name="connsiteY13" fmla="*/ 8648 h 1112146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12" fmla="*/ 437690 w 601896"/>
              <a:gd name="connsiteY12" fmla="*/ 4 h 1103502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12" fmla="*/ 529130 w 601896"/>
              <a:gd name="connsiteY12" fmla="*/ 91444 h 1103502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0" fmla="*/ 590572 w 601896"/>
              <a:gd name="connsiteY0" fmla="*/ 0 h 1002099"/>
              <a:gd name="connsiteX1" fmla="*/ 590571 w 601896"/>
              <a:gd name="connsiteY1" fmla="*/ 520099 h 1002099"/>
              <a:gd name="connsiteX2" fmla="*/ 581923 w 601896"/>
              <a:gd name="connsiteY2" fmla="*/ 562934 h 1002099"/>
              <a:gd name="connsiteX3" fmla="*/ 562926 w 601896"/>
              <a:gd name="connsiteY3" fmla="*/ 591110 h 1002099"/>
              <a:gd name="connsiteX4" fmla="*/ 555627 w 601896"/>
              <a:gd name="connsiteY4" fmla="*/ 602103 h 1002099"/>
              <a:gd name="connsiteX5" fmla="*/ 187860 w 601896"/>
              <a:gd name="connsiteY5" fmla="*/ 969868 h 1002099"/>
              <a:gd name="connsiteX6" fmla="*/ 32230 w 601896"/>
              <a:gd name="connsiteY6" fmla="*/ 969868 h 1002099"/>
              <a:gd name="connsiteX7" fmla="*/ 32231 w 601896"/>
              <a:gd name="connsiteY7" fmla="*/ 969868 h 1002099"/>
              <a:gd name="connsiteX8" fmla="*/ 32231 w 601896"/>
              <a:gd name="connsiteY8" fmla="*/ 814238 h 1002099"/>
              <a:gd name="connsiteX9" fmla="*/ 370478 w 601896"/>
              <a:gd name="connsiteY9" fmla="*/ 475991 h 1002099"/>
              <a:gd name="connsiteX10" fmla="*/ 370478 w 601896"/>
              <a:gd name="connsiteY10" fmla="*/ 0 h 1002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01896" h="1002099">
                <a:moveTo>
                  <a:pt x="590572" y="0"/>
                </a:moveTo>
                <a:cubicBezTo>
                  <a:pt x="616052" y="103583"/>
                  <a:pt x="590571" y="346733"/>
                  <a:pt x="590571" y="520099"/>
                </a:cubicBezTo>
                <a:cubicBezTo>
                  <a:pt x="590571" y="535293"/>
                  <a:pt x="587492" y="549768"/>
                  <a:pt x="581923" y="562934"/>
                </a:cubicBezTo>
                <a:lnTo>
                  <a:pt x="562926" y="591110"/>
                </a:lnTo>
                <a:lnTo>
                  <a:pt x="555627" y="602103"/>
                </a:lnTo>
                <a:lnTo>
                  <a:pt x="187860" y="969868"/>
                </a:lnTo>
                <a:cubicBezTo>
                  <a:pt x="144884" y="1012843"/>
                  <a:pt x="75206" y="1012843"/>
                  <a:pt x="32230" y="969868"/>
                </a:cubicBezTo>
                <a:lnTo>
                  <a:pt x="32231" y="969868"/>
                </a:lnTo>
                <a:cubicBezTo>
                  <a:pt x="-10744" y="926892"/>
                  <a:pt x="-10744" y="857214"/>
                  <a:pt x="32231" y="814238"/>
                </a:cubicBezTo>
                <a:lnTo>
                  <a:pt x="370478" y="475991"/>
                </a:lnTo>
                <a:lnTo>
                  <a:pt x="370478" y="0"/>
                </a:lnTo>
              </a:path>
            </a:pathLst>
          </a:custGeom>
          <a:solidFill>
            <a:srgbClr val="FFFFCC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grpSp>
        <p:nvGrpSpPr>
          <p:cNvPr id="180" name="グループ化 179">
            <a:extLst>
              <a:ext uri="{FF2B5EF4-FFF2-40B4-BE49-F238E27FC236}">
                <a16:creationId xmlns:a16="http://schemas.microsoft.com/office/drawing/2014/main" id="{B6E7A69A-C107-A51B-CA61-CC6DDEAA26F2}"/>
              </a:ext>
            </a:extLst>
          </p:cNvPr>
          <p:cNvGrpSpPr/>
          <p:nvPr/>
        </p:nvGrpSpPr>
        <p:grpSpPr>
          <a:xfrm>
            <a:off x="8510959" y="4944602"/>
            <a:ext cx="1743278" cy="1035798"/>
            <a:chOff x="4284184" y="3585863"/>
            <a:chExt cx="1743278" cy="1035798"/>
          </a:xfrm>
          <a:solidFill>
            <a:schemeClr val="bg1">
              <a:lumMod val="75000"/>
            </a:schemeClr>
          </a:solidFill>
        </p:grpSpPr>
        <p:sp>
          <p:nvSpPr>
            <p:cNvPr id="181" name="フリーフォーム: 図形 180">
              <a:extLst>
                <a:ext uri="{FF2B5EF4-FFF2-40B4-BE49-F238E27FC236}">
                  <a16:creationId xmlns:a16="http://schemas.microsoft.com/office/drawing/2014/main" id="{D38AA0CB-D202-CB39-110F-3CB5B3598B7E}"/>
                </a:ext>
              </a:extLst>
            </p:cNvPr>
            <p:cNvSpPr/>
            <p:nvPr/>
          </p:nvSpPr>
          <p:spPr bwMode="auto">
            <a:xfrm rot="550838" flipH="1">
              <a:off x="4284184" y="3585863"/>
              <a:ext cx="1743278" cy="1035798"/>
            </a:xfrm>
            <a:custGeom>
              <a:avLst/>
              <a:gdLst>
                <a:gd name="connsiteX0" fmla="*/ 1703157 w 1740295"/>
                <a:gd name="connsiteY0" fmla="*/ 0 h 1022337"/>
                <a:gd name="connsiteX1" fmla="*/ 360344 w 1740295"/>
                <a:gd name="connsiteY1" fmla="*/ 0 h 1022337"/>
                <a:gd name="connsiteX2" fmla="*/ 0 w 1740295"/>
                <a:gd name="connsiteY2" fmla="*/ 953618 h 1022337"/>
                <a:gd name="connsiteX3" fmla="*/ 63104 w 1740295"/>
                <a:gd name="connsiteY3" fmla="*/ 953618 h 1022337"/>
                <a:gd name="connsiteX4" fmla="*/ 37138 w 1740295"/>
                <a:gd name="connsiteY4" fmla="*/ 1022337 h 1022337"/>
                <a:gd name="connsiteX5" fmla="*/ 1379951 w 1740295"/>
                <a:gd name="connsiteY5" fmla="*/ 1022337 h 1022337"/>
                <a:gd name="connsiteX6" fmla="*/ 1740295 w 1740295"/>
                <a:gd name="connsiteY6" fmla="*/ 68718 h 1022337"/>
                <a:gd name="connsiteX7" fmla="*/ 1677191 w 1740295"/>
                <a:gd name="connsiteY7" fmla="*/ 68719 h 1022337"/>
                <a:gd name="connsiteX0" fmla="*/ 1703157 w 1740295"/>
                <a:gd name="connsiteY0" fmla="*/ 0 h 1022337"/>
                <a:gd name="connsiteX1" fmla="*/ 360344 w 1740295"/>
                <a:gd name="connsiteY1" fmla="*/ 0 h 1022337"/>
                <a:gd name="connsiteX2" fmla="*/ 0 w 1740295"/>
                <a:gd name="connsiteY2" fmla="*/ 953618 h 1022337"/>
                <a:gd name="connsiteX3" fmla="*/ 63104 w 1740295"/>
                <a:gd name="connsiteY3" fmla="*/ 953618 h 1022337"/>
                <a:gd name="connsiteX4" fmla="*/ 37138 w 1740295"/>
                <a:gd name="connsiteY4" fmla="*/ 1022337 h 1022337"/>
                <a:gd name="connsiteX5" fmla="*/ 1379951 w 1740295"/>
                <a:gd name="connsiteY5" fmla="*/ 1022337 h 1022337"/>
                <a:gd name="connsiteX6" fmla="*/ 1740295 w 1740295"/>
                <a:gd name="connsiteY6" fmla="*/ 68718 h 1022337"/>
                <a:gd name="connsiteX7" fmla="*/ 1703157 w 1740295"/>
                <a:gd name="connsiteY7" fmla="*/ 0 h 1022337"/>
                <a:gd name="connsiteX0" fmla="*/ 1703157 w 1740295"/>
                <a:gd name="connsiteY0" fmla="*/ 0 h 1022337"/>
                <a:gd name="connsiteX1" fmla="*/ 360344 w 1740295"/>
                <a:gd name="connsiteY1" fmla="*/ 0 h 1022337"/>
                <a:gd name="connsiteX2" fmla="*/ 0 w 1740295"/>
                <a:gd name="connsiteY2" fmla="*/ 953618 h 1022337"/>
                <a:gd name="connsiteX3" fmla="*/ 37138 w 1740295"/>
                <a:gd name="connsiteY3" fmla="*/ 1022337 h 1022337"/>
                <a:gd name="connsiteX4" fmla="*/ 1379951 w 1740295"/>
                <a:gd name="connsiteY4" fmla="*/ 1022337 h 1022337"/>
                <a:gd name="connsiteX5" fmla="*/ 1740295 w 1740295"/>
                <a:gd name="connsiteY5" fmla="*/ 68718 h 1022337"/>
                <a:gd name="connsiteX6" fmla="*/ 1703157 w 1740295"/>
                <a:gd name="connsiteY6" fmla="*/ 0 h 1022337"/>
                <a:gd name="connsiteX0" fmla="*/ 1703157 w 1740295"/>
                <a:gd name="connsiteY0" fmla="*/ 0 h 1022337"/>
                <a:gd name="connsiteX1" fmla="*/ 360344 w 1740295"/>
                <a:gd name="connsiteY1" fmla="*/ 0 h 1022337"/>
                <a:gd name="connsiteX2" fmla="*/ 0 w 1740295"/>
                <a:gd name="connsiteY2" fmla="*/ 953618 h 1022337"/>
                <a:gd name="connsiteX3" fmla="*/ 37138 w 1740295"/>
                <a:gd name="connsiteY3" fmla="*/ 1022337 h 1022337"/>
                <a:gd name="connsiteX4" fmla="*/ 1379951 w 1740295"/>
                <a:gd name="connsiteY4" fmla="*/ 1022337 h 1022337"/>
                <a:gd name="connsiteX5" fmla="*/ 1740295 w 1740295"/>
                <a:gd name="connsiteY5" fmla="*/ 68718 h 1022337"/>
                <a:gd name="connsiteX6" fmla="*/ 1703157 w 1740295"/>
                <a:gd name="connsiteY6" fmla="*/ 0 h 1022337"/>
                <a:gd name="connsiteX0" fmla="*/ 1703157 w 1743006"/>
                <a:gd name="connsiteY0" fmla="*/ 0 h 1022337"/>
                <a:gd name="connsiteX1" fmla="*/ 360344 w 1743006"/>
                <a:gd name="connsiteY1" fmla="*/ 0 h 1022337"/>
                <a:gd name="connsiteX2" fmla="*/ 0 w 1743006"/>
                <a:gd name="connsiteY2" fmla="*/ 953618 h 1022337"/>
                <a:gd name="connsiteX3" fmla="*/ 37138 w 1743006"/>
                <a:gd name="connsiteY3" fmla="*/ 1022337 h 1022337"/>
                <a:gd name="connsiteX4" fmla="*/ 1379951 w 1743006"/>
                <a:gd name="connsiteY4" fmla="*/ 1022337 h 1022337"/>
                <a:gd name="connsiteX5" fmla="*/ 1740295 w 1743006"/>
                <a:gd name="connsiteY5" fmla="*/ 68718 h 1022337"/>
                <a:gd name="connsiteX6" fmla="*/ 1703157 w 1743006"/>
                <a:gd name="connsiteY6" fmla="*/ 0 h 1022337"/>
                <a:gd name="connsiteX0" fmla="*/ 1703157 w 1743006"/>
                <a:gd name="connsiteY0" fmla="*/ 7081 h 1029418"/>
                <a:gd name="connsiteX1" fmla="*/ 360344 w 1743006"/>
                <a:gd name="connsiteY1" fmla="*/ 7081 h 1029418"/>
                <a:gd name="connsiteX2" fmla="*/ 0 w 1743006"/>
                <a:gd name="connsiteY2" fmla="*/ 960699 h 1029418"/>
                <a:gd name="connsiteX3" fmla="*/ 37138 w 1743006"/>
                <a:gd name="connsiteY3" fmla="*/ 1029418 h 1029418"/>
                <a:gd name="connsiteX4" fmla="*/ 1379951 w 1743006"/>
                <a:gd name="connsiteY4" fmla="*/ 1029418 h 1029418"/>
                <a:gd name="connsiteX5" fmla="*/ 1740295 w 1743006"/>
                <a:gd name="connsiteY5" fmla="*/ 75799 h 1029418"/>
                <a:gd name="connsiteX6" fmla="*/ 1703157 w 1743006"/>
                <a:gd name="connsiteY6" fmla="*/ 7081 h 1029418"/>
                <a:gd name="connsiteX0" fmla="*/ 1703363 w 1743212"/>
                <a:gd name="connsiteY0" fmla="*/ 7081 h 1029418"/>
                <a:gd name="connsiteX1" fmla="*/ 360550 w 1743212"/>
                <a:gd name="connsiteY1" fmla="*/ 7081 h 1029418"/>
                <a:gd name="connsiteX2" fmla="*/ 206 w 1743212"/>
                <a:gd name="connsiteY2" fmla="*/ 960699 h 1029418"/>
                <a:gd name="connsiteX3" fmla="*/ 37344 w 1743212"/>
                <a:gd name="connsiteY3" fmla="*/ 1029418 h 1029418"/>
                <a:gd name="connsiteX4" fmla="*/ 1380157 w 1743212"/>
                <a:gd name="connsiteY4" fmla="*/ 1029418 h 1029418"/>
                <a:gd name="connsiteX5" fmla="*/ 1740501 w 1743212"/>
                <a:gd name="connsiteY5" fmla="*/ 75799 h 1029418"/>
                <a:gd name="connsiteX6" fmla="*/ 1703363 w 1743212"/>
                <a:gd name="connsiteY6" fmla="*/ 7081 h 1029418"/>
                <a:gd name="connsiteX0" fmla="*/ 1703429 w 1743278"/>
                <a:gd name="connsiteY0" fmla="*/ 7081 h 1032622"/>
                <a:gd name="connsiteX1" fmla="*/ 360616 w 1743278"/>
                <a:gd name="connsiteY1" fmla="*/ 7081 h 1032622"/>
                <a:gd name="connsiteX2" fmla="*/ 272 w 1743278"/>
                <a:gd name="connsiteY2" fmla="*/ 960699 h 1032622"/>
                <a:gd name="connsiteX3" fmla="*/ 37410 w 1743278"/>
                <a:gd name="connsiteY3" fmla="*/ 1029418 h 1032622"/>
                <a:gd name="connsiteX4" fmla="*/ 1380223 w 1743278"/>
                <a:gd name="connsiteY4" fmla="*/ 1029418 h 1032622"/>
                <a:gd name="connsiteX5" fmla="*/ 1740567 w 1743278"/>
                <a:gd name="connsiteY5" fmla="*/ 75799 h 1032622"/>
                <a:gd name="connsiteX6" fmla="*/ 1703429 w 1743278"/>
                <a:gd name="connsiteY6" fmla="*/ 7081 h 1032622"/>
                <a:gd name="connsiteX0" fmla="*/ 1703429 w 1743278"/>
                <a:gd name="connsiteY0" fmla="*/ 7081 h 1035798"/>
                <a:gd name="connsiteX1" fmla="*/ 360616 w 1743278"/>
                <a:gd name="connsiteY1" fmla="*/ 7081 h 1035798"/>
                <a:gd name="connsiteX2" fmla="*/ 272 w 1743278"/>
                <a:gd name="connsiteY2" fmla="*/ 960699 h 1035798"/>
                <a:gd name="connsiteX3" fmla="*/ 37410 w 1743278"/>
                <a:gd name="connsiteY3" fmla="*/ 1029418 h 1035798"/>
                <a:gd name="connsiteX4" fmla="*/ 1380223 w 1743278"/>
                <a:gd name="connsiteY4" fmla="*/ 1029418 h 1035798"/>
                <a:gd name="connsiteX5" fmla="*/ 1740567 w 1743278"/>
                <a:gd name="connsiteY5" fmla="*/ 75799 h 1035798"/>
                <a:gd name="connsiteX6" fmla="*/ 1703429 w 1743278"/>
                <a:gd name="connsiteY6" fmla="*/ 7081 h 1035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43278" h="1035798">
                  <a:moveTo>
                    <a:pt x="1703429" y="7081"/>
                  </a:moveTo>
                  <a:cubicBezTo>
                    <a:pt x="1255825" y="7081"/>
                    <a:pt x="378865" y="-8852"/>
                    <a:pt x="360616" y="7081"/>
                  </a:cubicBezTo>
                  <a:cubicBezTo>
                    <a:pt x="342367" y="23014"/>
                    <a:pt x="3137" y="933020"/>
                    <a:pt x="272" y="960699"/>
                  </a:cubicBezTo>
                  <a:cubicBezTo>
                    <a:pt x="-2593" y="988378"/>
                    <a:pt x="17670" y="1022208"/>
                    <a:pt x="37410" y="1029418"/>
                  </a:cubicBezTo>
                  <a:cubicBezTo>
                    <a:pt x="57150" y="1036628"/>
                    <a:pt x="1353332" y="1039131"/>
                    <a:pt x="1380223" y="1029418"/>
                  </a:cubicBezTo>
                  <a:cubicBezTo>
                    <a:pt x="1407114" y="1019705"/>
                    <a:pt x="1620452" y="393672"/>
                    <a:pt x="1740567" y="75799"/>
                  </a:cubicBezTo>
                  <a:cubicBezTo>
                    <a:pt x="1750105" y="51611"/>
                    <a:pt x="1733712" y="8759"/>
                    <a:pt x="1703429" y="708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82" name="グループ化 181">
              <a:extLst>
                <a:ext uri="{FF2B5EF4-FFF2-40B4-BE49-F238E27FC236}">
                  <a16:creationId xmlns:a16="http://schemas.microsoft.com/office/drawing/2014/main" id="{7677E317-FD46-C9D8-9060-309FDD5617B9}"/>
                </a:ext>
              </a:extLst>
            </p:cNvPr>
            <p:cNvGrpSpPr/>
            <p:nvPr/>
          </p:nvGrpSpPr>
          <p:grpSpPr>
            <a:xfrm>
              <a:off x="4880862" y="3968436"/>
              <a:ext cx="418591" cy="395009"/>
              <a:chOff x="2458653" y="3982115"/>
              <a:chExt cx="694122" cy="650141"/>
            </a:xfrm>
            <a:grpFill/>
          </p:grpSpPr>
          <p:sp>
            <p:nvSpPr>
              <p:cNvPr id="183" name="楕円 182">
                <a:extLst>
                  <a:ext uri="{FF2B5EF4-FFF2-40B4-BE49-F238E27FC236}">
                    <a16:creationId xmlns:a16="http://schemas.microsoft.com/office/drawing/2014/main" id="{2E6CF006-C2ED-16D3-2419-34E4E34865E1}"/>
                  </a:ext>
                </a:extLst>
              </p:cNvPr>
              <p:cNvSpPr/>
              <p:nvPr/>
            </p:nvSpPr>
            <p:spPr bwMode="auto">
              <a:xfrm>
                <a:off x="2458653" y="4103762"/>
                <a:ext cx="694122" cy="528494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星: 6 pt 183">
                <a:extLst>
                  <a:ext uri="{FF2B5EF4-FFF2-40B4-BE49-F238E27FC236}">
                    <a16:creationId xmlns:a16="http://schemas.microsoft.com/office/drawing/2014/main" id="{DDAAA422-1931-9B32-8C53-49D881DC0BBC}"/>
                  </a:ext>
                </a:extLst>
              </p:cNvPr>
              <p:cNvSpPr/>
              <p:nvPr/>
            </p:nvSpPr>
            <p:spPr bwMode="auto">
              <a:xfrm>
                <a:off x="2709478" y="4067175"/>
                <a:ext cx="192472" cy="137702"/>
              </a:xfrm>
              <a:prstGeom prst="star6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5" name="台形 184">
                <a:extLst>
                  <a:ext uri="{FF2B5EF4-FFF2-40B4-BE49-F238E27FC236}">
                    <a16:creationId xmlns:a16="http://schemas.microsoft.com/office/drawing/2014/main" id="{0C49F801-9B05-E220-4B06-7106396755F9}"/>
                  </a:ext>
                </a:extLst>
              </p:cNvPr>
              <p:cNvSpPr/>
              <p:nvPr/>
            </p:nvSpPr>
            <p:spPr bwMode="auto">
              <a:xfrm rot="10800000">
                <a:off x="2773683" y="3982115"/>
                <a:ext cx="64062" cy="153910"/>
              </a:xfrm>
              <a:prstGeom prst="trapezoid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2F10D00B-E134-4565-C0CD-570B73DBE8B3}"/>
                  </a:ext>
                </a:extLst>
              </p:cNvPr>
              <p:cNvSpPr/>
              <p:nvPr/>
            </p:nvSpPr>
            <p:spPr bwMode="auto">
              <a:xfrm rot="20700000">
                <a:off x="2832694" y="3986255"/>
                <a:ext cx="203135" cy="71721"/>
              </a:xfrm>
              <a:custGeom>
                <a:avLst/>
                <a:gdLst>
                  <a:gd name="connsiteX0" fmla="*/ 276880 w 553760"/>
                  <a:gd name="connsiteY0" fmla="*/ 0 h 313061"/>
                  <a:gd name="connsiteX1" fmla="*/ 530443 w 553760"/>
                  <a:gd name="connsiteY1" fmla="*/ 118707 h 313061"/>
                  <a:gd name="connsiteX2" fmla="*/ 553760 w 553760"/>
                  <a:gd name="connsiteY2" fmla="*/ 156531 h 313061"/>
                  <a:gd name="connsiteX3" fmla="*/ 530443 w 553760"/>
                  <a:gd name="connsiteY3" fmla="*/ 194355 h 313061"/>
                  <a:gd name="connsiteX4" fmla="*/ 276880 w 553760"/>
                  <a:gd name="connsiteY4" fmla="*/ 313061 h 313061"/>
                  <a:gd name="connsiteX5" fmla="*/ 23317 w 553760"/>
                  <a:gd name="connsiteY5" fmla="*/ 194355 h 313061"/>
                  <a:gd name="connsiteX6" fmla="*/ 0 w 553760"/>
                  <a:gd name="connsiteY6" fmla="*/ 156531 h 313061"/>
                  <a:gd name="connsiteX7" fmla="*/ 23317 w 553760"/>
                  <a:gd name="connsiteY7" fmla="*/ 118707 h 313061"/>
                  <a:gd name="connsiteX8" fmla="*/ 276880 w 553760"/>
                  <a:gd name="connsiteY8" fmla="*/ 0 h 313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53760" h="313061">
                    <a:moveTo>
                      <a:pt x="276880" y="0"/>
                    </a:moveTo>
                    <a:cubicBezTo>
                      <a:pt x="382431" y="0"/>
                      <a:pt x="475491" y="47088"/>
                      <a:pt x="530443" y="118707"/>
                    </a:cubicBezTo>
                    <a:lnTo>
                      <a:pt x="553760" y="156531"/>
                    </a:lnTo>
                    <a:lnTo>
                      <a:pt x="530443" y="194355"/>
                    </a:lnTo>
                    <a:cubicBezTo>
                      <a:pt x="475491" y="265974"/>
                      <a:pt x="382431" y="313061"/>
                      <a:pt x="276880" y="313061"/>
                    </a:cubicBezTo>
                    <a:cubicBezTo>
                      <a:pt x="171330" y="313061"/>
                      <a:pt x="78269" y="265974"/>
                      <a:pt x="23317" y="194355"/>
                    </a:cubicBezTo>
                    <a:lnTo>
                      <a:pt x="0" y="156531"/>
                    </a:lnTo>
                    <a:lnTo>
                      <a:pt x="23317" y="118707"/>
                    </a:lnTo>
                    <a:cubicBezTo>
                      <a:pt x="78269" y="47088"/>
                      <a:pt x="171330" y="0"/>
                      <a:pt x="276880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87" name="グループ化 186">
            <a:extLst>
              <a:ext uri="{FF2B5EF4-FFF2-40B4-BE49-F238E27FC236}">
                <a16:creationId xmlns:a16="http://schemas.microsoft.com/office/drawing/2014/main" id="{3AD49BC7-FAF4-63CC-D899-CCC753E39541}"/>
              </a:ext>
            </a:extLst>
          </p:cNvPr>
          <p:cNvGrpSpPr/>
          <p:nvPr/>
        </p:nvGrpSpPr>
        <p:grpSpPr>
          <a:xfrm>
            <a:off x="9748452" y="4422257"/>
            <a:ext cx="138453" cy="120490"/>
            <a:chOff x="7105618" y="2758259"/>
            <a:chExt cx="238600" cy="207644"/>
          </a:xfrm>
        </p:grpSpPr>
        <p:sp>
          <p:nvSpPr>
            <p:cNvPr id="188" name="楕円 187">
              <a:extLst>
                <a:ext uri="{FF2B5EF4-FFF2-40B4-BE49-F238E27FC236}">
                  <a16:creationId xmlns:a16="http://schemas.microsoft.com/office/drawing/2014/main" id="{04276279-FF68-0750-BF14-45F9F3567D62}"/>
                </a:ext>
              </a:extLst>
            </p:cNvPr>
            <p:cNvSpPr/>
            <p:nvPr/>
          </p:nvSpPr>
          <p:spPr bwMode="auto">
            <a:xfrm>
              <a:off x="7105618" y="2777309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9" name="楕円 188">
              <a:extLst>
                <a:ext uri="{FF2B5EF4-FFF2-40B4-BE49-F238E27FC236}">
                  <a16:creationId xmlns:a16="http://schemas.microsoft.com/office/drawing/2014/main" id="{A980767D-AB5E-A7C6-B951-321B1CDB8EEA}"/>
                </a:ext>
              </a:extLst>
            </p:cNvPr>
            <p:cNvSpPr/>
            <p:nvPr/>
          </p:nvSpPr>
          <p:spPr bwMode="auto">
            <a:xfrm>
              <a:off x="7234206" y="2758259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楕円 189">
              <a:extLst>
                <a:ext uri="{FF2B5EF4-FFF2-40B4-BE49-F238E27FC236}">
                  <a16:creationId xmlns:a16="http://schemas.microsoft.com/office/drawing/2014/main" id="{EFFAF27F-89D6-1216-0E83-342B77368047}"/>
                </a:ext>
              </a:extLst>
            </p:cNvPr>
            <p:cNvSpPr/>
            <p:nvPr/>
          </p:nvSpPr>
          <p:spPr bwMode="auto">
            <a:xfrm>
              <a:off x="7153244" y="2867796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楕円 190">
              <a:extLst>
                <a:ext uri="{FF2B5EF4-FFF2-40B4-BE49-F238E27FC236}">
                  <a16:creationId xmlns:a16="http://schemas.microsoft.com/office/drawing/2014/main" id="{C2028E27-FD18-A316-1F37-AB0C9F7630C3}"/>
                </a:ext>
              </a:extLst>
            </p:cNvPr>
            <p:cNvSpPr/>
            <p:nvPr/>
          </p:nvSpPr>
          <p:spPr bwMode="auto">
            <a:xfrm>
              <a:off x="7298499" y="2841603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楕円 191">
              <a:extLst>
                <a:ext uri="{FF2B5EF4-FFF2-40B4-BE49-F238E27FC236}">
                  <a16:creationId xmlns:a16="http://schemas.microsoft.com/office/drawing/2014/main" id="{8C1C4A33-D772-2019-D0D7-A5298544F8BE}"/>
                </a:ext>
              </a:extLst>
            </p:cNvPr>
            <p:cNvSpPr/>
            <p:nvPr/>
          </p:nvSpPr>
          <p:spPr bwMode="auto">
            <a:xfrm>
              <a:off x="7238967" y="2920184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93" name="楕円 192">
            <a:extLst>
              <a:ext uri="{FF2B5EF4-FFF2-40B4-BE49-F238E27FC236}">
                <a16:creationId xmlns:a16="http://schemas.microsoft.com/office/drawing/2014/main" id="{307246FC-2933-6AA4-5487-FBFC14D4687F}"/>
              </a:ext>
            </a:extLst>
          </p:cNvPr>
          <p:cNvSpPr/>
          <p:nvPr/>
        </p:nvSpPr>
        <p:spPr bwMode="auto">
          <a:xfrm>
            <a:off x="10088893" y="4374426"/>
            <a:ext cx="160724" cy="136846"/>
          </a:xfrm>
          <a:prstGeom prst="ellipse">
            <a:avLst/>
          </a:prstGeom>
          <a:solidFill>
            <a:srgbClr val="C00000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4" name="フリーフォーム: 図形 193">
            <a:extLst>
              <a:ext uri="{FF2B5EF4-FFF2-40B4-BE49-F238E27FC236}">
                <a16:creationId xmlns:a16="http://schemas.microsoft.com/office/drawing/2014/main" id="{A58B2A75-7449-6F0F-339C-A136BF6D9E21}"/>
              </a:ext>
            </a:extLst>
          </p:cNvPr>
          <p:cNvSpPr/>
          <p:nvPr/>
        </p:nvSpPr>
        <p:spPr bwMode="auto">
          <a:xfrm>
            <a:off x="9745217" y="4204931"/>
            <a:ext cx="311595" cy="134467"/>
          </a:xfrm>
          <a:custGeom>
            <a:avLst/>
            <a:gdLst>
              <a:gd name="connsiteX0" fmla="*/ 155797 w 311595"/>
              <a:gd name="connsiteY0" fmla="*/ 0 h 134467"/>
              <a:gd name="connsiteX1" fmla="*/ 308832 w 311595"/>
              <a:gd name="connsiteY1" fmla="*/ 59243 h 134467"/>
              <a:gd name="connsiteX2" fmla="*/ 311595 w 311595"/>
              <a:gd name="connsiteY2" fmla="*/ 67234 h 134467"/>
              <a:gd name="connsiteX3" fmla="*/ 308832 w 311595"/>
              <a:gd name="connsiteY3" fmla="*/ 75224 h 134467"/>
              <a:gd name="connsiteX4" fmla="*/ 155797 w 311595"/>
              <a:gd name="connsiteY4" fmla="*/ 134467 h 134467"/>
              <a:gd name="connsiteX5" fmla="*/ 2762 w 311595"/>
              <a:gd name="connsiteY5" fmla="*/ 75224 h 134467"/>
              <a:gd name="connsiteX6" fmla="*/ 0 w 311595"/>
              <a:gd name="connsiteY6" fmla="*/ 67234 h 134467"/>
              <a:gd name="connsiteX7" fmla="*/ 2762 w 311595"/>
              <a:gd name="connsiteY7" fmla="*/ 59243 h 134467"/>
              <a:gd name="connsiteX8" fmla="*/ 155797 w 311595"/>
              <a:gd name="connsiteY8" fmla="*/ 0 h 134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1595" h="134467">
                <a:moveTo>
                  <a:pt x="155797" y="0"/>
                </a:moveTo>
                <a:cubicBezTo>
                  <a:pt x="224592" y="0"/>
                  <a:pt x="283619" y="24428"/>
                  <a:pt x="308832" y="59243"/>
                </a:cubicBezTo>
                <a:lnTo>
                  <a:pt x="311595" y="67234"/>
                </a:lnTo>
                <a:lnTo>
                  <a:pt x="308832" y="75224"/>
                </a:lnTo>
                <a:cubicBezTo>
                  <a:pt x="283619" y="110039"/>
                  <a:pt x="224592" y="134467"/>
                  <a:pt x="155797" y="134467"/>
                </a:cubicBezTo>
                <a:cubicBezTo>
                  <a:pt x="87002" y="134467"/>
                  <a:pt x="27976" y="110039"/>
                  <a:pt x="2762" y="75224"/>
                </a:cubicBezTo>
                <a:lnTo>
                  <a:pt x="0" y="67234"/>
                </a:lnTo>
                <a:lnTo>
                  <a:pt x="2762" y="59243"/>
                </a:lnTo>
                <a:cubicBezTo>
                  <a:pt x="27976" y="24428"/>
                  <a:pt x="87002" y="0"/>
                  <a:pt x="155797" y="0"/>
                </a:cubicBezTo>
                <a:close/>
              </a:path>
            </a:pathLst>
          </a:cu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95" name="フリーフォーム: 図形 194">
            <a:extLst>
              <a:ext uri="{FF2B5EF4-FFF2-40B4-BE49-F238E27FC236}">
                <a16:creationId xmlns:a16="http://schemas.microsoft.com/office/drawing/2014/main" id="{83038A58-FF64-4897-6528-3716971B04A0}"/>
              </a:ext>
            </a:extLst>
          </p:cNvPr>
          <p:cNvSpPr/>
          <p:nvPr/>
        </p:nvSpPr>
        <p:spPr bwMode="auto">
          <a:xfrm>
            <a:off x="10373867" y="4204931"/>
            <a:ext cx="311595" cy="134467"/>
          </a:xfrm>
          <a:custGeom>
            <a:avLst/>
            <a:gdLst>
              <a:gd name="connsiteX0" fmla="*/ 155797 w 311595"/>
              <a:gd name="connsiteY0" fmla="*/ 0 h 134467"/>
              <a:gd name="connsiteX1" fmla="*/ 308832 w 311595"/>
              <a:gd name="connsiteY1" fmla="*/ 59243 h 134467"/>
              <a:gd name="connsiteX2" fmla="*/ 311595 w 311595"/>
              <a:gd name="connsiteY2" fmla="*/ 67234 h 134467"/>
              <a:gd name="connsiteX3" fmla="*/ 308832 w 311595"/>
              <a:gd name="connsiteY3" fmla="*/ 75224 h 134467"/>
              <a:gd name="connsiteX4" fmla="*/ 155797 w 311595"/>
              <a:gd name="connsiteY4" fmla="*/ 134467 h 134467"/>
              <a:gd name="connsiteX5" fmla="*/ 2762 w 311595"/>
              <a:gd name="connsiteY5" fmla="*/ 75224 h 134467"/>
              <a:gd name="connsiteX6" fmla="*/ 0 w 311595"/>
              <a:gd name="connsiteY6" fmla="*/ 67234 h 134467"/>
              <a:gd name="connsiteX7" fmla="*/ 2762 w 311595"/>
              <a:gd name="connsiteY7" fmla="*/ 59243 h 134467"/>
              <a:gd name="connsiteX8" fmla="*/ 155797 w 311595"/>
              <a:gd name="connsiteY8" fmla="*/ 0 h 134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1595" h="134467">
                <a:moveTo>
                  <a:pt x="155797" y="0"/>
                </a:moveTo>
                <a:cubicBezTo>
                  <a:pt x="224592" y="0"/>
                  <a:pt x="283619" y="24428"/>
                  <a:pt x="308832" y="59243"/>
                </a:cubicBezTo>
                <a:lnTo>
                  <a:pt x="311595" y="67234"/>
                </a:lnTo>
                <a:lnTo>
                  <a:pt x="308832" y="75224"/>
                </a:lnTo>
                <a:cubicBezTo>
                  <a:pt x="283619" y="110039"/>
                  <a:pt x="224592" y="134467"/>
                  <a:pt x="155797" y="134467"/>
                </a:cubicBezTo>
                <a:cubicBezTo>
                  <a:pt x="87002" y="134467"/>
                  <a:pt x="27976" y="110039"/>
                  <a:pt x="2762" y="75224"/>
                </a:cubicBezTo>
                <a:lnTo>
                  <a:pt x="0" y="67234"/>
                </a:lnTo>
                <a:lnTo>
                  <a:pt x="2762" y="59243"/>
                </a:lnTo>
                <a:cubicBezTo>
                  <a:pt x="27976" y="24428"/>
                  <a:pt x="87002" y="0"/>
                  <a:pt x="155797" y="0"/>
                </a:cubicBezTo>
                <a:close/>
              </a:path>
            </a:pathLst>
          </a:cu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96" name="楕円 195">
            <a:extLst>
              <a:ext uri="{FF2B5EF4-FFF2-40B4-BE49-F238E27FC236}">
                <a16:creationId xmlns:a16="http://schemas.microsoft.com/office/drawing/2014/main" id="{11C1E78F-E10E-F14C-1328-5437E6F89D89}"/>
              </a:ext>
            </a:extLst>
          </p:cNvPr>
          <p:cNvSpPr/>
          <p:nvPr/>
        </p:nvSpPr>
        <p:spPr bwMode="auto">
          <a:xfrm>
            <a:off x="9873393" y="4267016"/>
            <a:ext cx="45719" cy="45719"/>
          </a:xfrm>
          <a:prstGeom prst="ellipse">
            <a:avLst/>
          </a:prstGeom>
          <a:solidFill>
            <a:schemeClr val="tx1"/>
          </a:solidFill>
          <a:ln w="190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7" name="楕円 196">
            <a:extLst>
              <a:ext uri="{FF2B5EF4-FFF2-40B4-BE49-F238E27FC236}">
                <a16:creationId xmlns:a16="http://schemas.microsoft.com/office/drawing/2014/main" id="{05C5FC5B-BAE9-DFAE-D971-014B4E05B504}"/>
              </a:ext>
            </a:extLst>
          </p:cNvPr>
          <p:cNvSpPr/>
          <p:nvPr/>
        </p:nvSpPr>
        <p:spPr bwMode="auto">
          <a:xfrm>
            <a:off x="10486168" y="4267016"/>
            <a:ext cx="45719" cy="45719"/>
          </a:xfrm>
          <a:prstGeom prst="ellipse">
            <a:avLst/>
          </a:prstGeom>
          <a:solidFill>
            <a:schemeClr val="tx1"/>
          </a:solidFill>
          <a:ln w="190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8" name="テキスト ボックス 197">
            <a:extLst>
              <a:ext uri="{FF2B5EF4-FFF2-40B4-BE49-F238E27FC236}">
                <a16:creationId xmlns:a16="http://schemas.microsoft.com/office/drawing/2014/main" id="{F9A99735-E03C-CBC2-F736-5F6C9948D35D}"/>
              </a:ext>
            </a:extLst>
          </p:cNvPr>
          <p:cNvSpPr txBox="1"/>
          <p:nvPr/>
        </p:nvSpPr>
        <p:spPr>
          <a:xfrm>
            <a:off x="1180095" y="2570257"/>
            <a:ext cx="7879080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2000" u="sng" dirty="0">
                <a:solidFill>
                  <a:schemeClr val="bg1"/>
                </a:solidFill>
                <a:latin typeface="+mj-ea"/>
                <a:ea typeface="+mj-ea"/>
              </a:rPr>
              <a:t>最後う墓守</a:t>
            </a:r>
            <a:endParaRPr kumimoji="1" lang="ja-JP" altLang="en-US" sz="12000" u="sng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99" name="星: 12 pt 198">
            <a:extLst>
              <a:ext uri="{FF2B5EF4-FFF2-40B4-BE49-F238E27FC236}">
                <a16:creationId xmlns:a16="http://schemas.microsoft.com/office/drawing/2014/main" id="{2F153868-74E4-63AD-2F7C-E6B79FD5EC98}"/>
              </a:ext>
            </a:extLst>
          </p:cNvPr>
          <p:cNvSpPr/>
          <p:nvPr/>
        </p:nvSpPr>
        <p:spPr bwMode="auto">
          <a:xfrm>
            <a:off x="10235315" y="2888940"/>
            <a:ext cx="984723" cy="984723"/>
          </a:xfrm>
          <a:prstGeom prst="star12">
            <a:avLst>
              <a:gd name="adj" fmla="val 28794"/>
            </a:avLst>
          </a:prstGeom>
          <a:solidFill>
            <a:srgbClr val="FF0000"/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0" name="テキスト ボックス 199">
            <a:extLst>
              <a:ext uri="{FF2B5EF4-FFF2-40B4-BE49-F238E27FC236}">
                <a16:creationId xmlns:a16="http://schemas.microsoft.com/office/drawing/2014/main" id="{6281675A-9E1A-6CB2-4A22-0BC558B17C24}"/>
              </a:ext>
            </a:extLst>
          </p:cNvPr>
          <p:cNvSpPr txBox="1"/>
          <p:nvPr/>
        </p:nvSpPr>
        <p:spPr>
          <a:xfrm rot="21168877">
            <a:off x="9963467" y="2419656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b="1" dirty="0">
                <a:latin typeface="+mj-ea"/>
                <a:ea typeface="+mj-ea"/>
              </a:rPr>
              <a:t>ごわす！</a:t>
            </a:r>
          </a:p>
        </p:txBody>
      </p:sp>
      <p:sp>
        <p:nvSpPr>
          <p:cNvPr id="201" name="テキスト ボックス 200">
            <a:extLst>
              <a:ext uri="{FF2B5EF4-FFF2-40B4-BE49-F238E27FC236}">
                <a16:creationId xmlns:a16="http://schemas.microsoft.com/office/drawing/2014/main" id="{24ECB880-50A9-18D6-487D-08096F92BE9E}"/>
              </a:ext>
            </a:extLst>
          </p:cNvPr>
          <p:cNvSpPr txBox="1"/>
          <p:nvPr/>
        </p:nvSpPr>
        <p:spPr>
          <a:xfrm>
            <a:off x="262034" y="226403"/>
            <a:ext cx="2829969" cy="386054"/>
          </a:xfrm>
          <a:prstGeom prst="rect">
            <a:avLst/>
          </a:prstGeom>
          <a:solidFill>
            <a:srgbClr val="0070C0"/>
          </a:solidFill>
        </p:spPr>
        <p:txBody>
          <a:bodyPr wrap="none" lIns="144000" tIns="72000" rIns="144000" bIns="36000" rtlCol="0"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入力ミス、誤変換クイズ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129FC3F-D0ED-3B3C-C492-3964FEA20D85}"/>
              </a:ext>
            </a:extLst>
          </p:cNvPr>
          <p:cNvSpPr txBox="1"/>
          <p:nvPr/>
        </p:nvSpPr>
        <p:spPr>
          <a:xfrm>
            <a:off x="11430640" y="713665"/>
            <a:ext cx="726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+mj-ea"/>
                <a:ea typeface="+mj-ea"/>
              </a:rPr>
              <a:t>10</a:t>
            </a:r>
            <a:r>
              <a:rPr kumimoji="1" lang="ja-JP" altLang="en-US" b="1" dirty="0">
                <a:latin typeface="+mj-ea"/>
                <a:ea typeface="+mj-ea"/>
              </a:rPr>
              <a:t>問</a:t>
            </a:r>
          </a:p>
        </p:txBody>
      </p: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6434E47F-0473-A2EC-DC3E-BB9680D5F9B0}"/>
              </a:ext>
            </a:extLst>
          </p:cNvPr>
          <p:cNvCxnSpPr/>
          <p:nvPr/>
        </p:nvCxnSpPr>
        <p:spPr bwMode="auto">
          <a:xfrm flipH="1">
            <a:off x="11276655" y="256209"/>
            <a:ext cx="514546" cy="732329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C21FA82F-12D5-9050-798E-FBB38C85196F}"/>
              </a:ext>
            </a:extLst>
          </p:cNvPr>
          <p:cNvSpPr txBox="1"/>
          <p:nvPr/>
        </p:nvSpPr>
        <p:spPr>
          <a:xfrm>
            <a:off x="10875985" y="294180"/>
            <a:ext cx="56618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400" b="1" dirty="0">
                <a:latin typeface="+mj-ea"/>
                <a:ea typeface="+mj-ea"/>
              </a:rPr>
              <a:t>5</a:t>
            </a:r>
            <a:endParaRPr kumimoji="1" lang="ja-JP" altLang="en-US" sz="44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793153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2" presetClass="emph" presetSubtype="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2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27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8" decel="50000" autoRev="1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8" grpId="0" animBg="1"/>
      <p:bldP spid="179" grpId="0" animBg="1"/>
      <p:bldP spid="198" grpId="0"/>
      <p:bldP spid="199" grpId="0" animBg="1"/>
      <p:bldP spid="20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9786E7-F3D8-D511-90D7-C450EF3A2F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四角形: 上の 2 つの角を丸める 152">
            <a:extLst>
              <a:ext uri="{FF2B5EF4-FFF2-40B4-BE49-F238E27FC236}">
                <a16:creationId xmlns:a16="http://schemas.microsoft.com/office/drawing/2014/main" id="{4C781E7D-9CB7-0CC3-ED19-6AB1E599555A}"/>
              </a:ext>
            </a:extLst>
          </p:cNvPr>
          <p:cNvSpPr/>
          <p:nvPr/>
        </p:nvSpPr>
        <p:spPr bwMode="auto">
          <a:xfrm>
            <a:off x="988108" y="863715"/>
            <a:ext cx="8248462" cy="5300119"/>
          </a:xfrm>
          <a:prstGeom prst="round2SameRect">
            <a:avLst>
              <a:gd name="adj1" fmla="val 3612"/>
              <a:gd name="adj2" fmla="val 0"/>
            </a:avLst>
          </a:pr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7" name="フリーフォーム: 図形 156">
            <a:extLst>
              <a:ext uri="{FF2B5EF4-FFF2-40B4-BE49-F238E27FC236}">
                <a16:creationId xmlns:a16="http://schemas.microsoft.com/office/drawing/2014/main" id="{C27023EB-AAA5-9845-FCB2-85FDC38651CB}"/>
              </a:ext>
            </a:extLst>
          </p:cNvPr>
          <p:cNvSpPr/>
          <p:nvPr/>
        </p:nvSpPr>
        <p:spPr bwMode="auto">
          <a:xfrm>
            <a:off x="321547" y="6148510"/>
            <a:ext cx="9581584" cy="709490"/>
          </a:xfrm>
          <a:custGeom>
            <a:avLst/>
            <a:gdLst>
              <a:gd name="connsiteX0" fmla="*/ 660461 w 9581584"/>
              <a:gd name="connsiteY0" fmla="*/ 0 h 703374"/>
              <a:gd name="connsiteX1" fmla="*/ 8921123 w 9581584"/>
              <a:gd name="connsiteY1" fmla="*/ 0 h 703374"/>
              <a:gd name="connsiteX2" fmla="*/ 9581584 w 9581584"/>
              <a:gd name="connsiteY2" fmla="*/ 703374 h 703374"/>
              <a:gd name="connsiteX3" fmla="*/ 0 w 9581584"/>
              <a:gd name="connsiteY3" fmla="*/ 703374 h 703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581584" h="703374">
                <a:moveTo>
                  <a:pt x="660461" y="0"/>
                </a:moveTo>
                <a:lnTo>
                  <a:pt x="8921123" y="0"/>
                </a:lnTo>
                <a:lnTo>
                  <a:pt x="9581584" y="703374"/>
                </a:lnTo>
                <a:lnTo>
                  <a:pt x="0" y="70337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56" name="台形 155">
            <a:extLst>
              <a:ext uri="{FF2B5EF4-FFF2-40B4-BE49-F238E27FC236}">
                <a16:creationId xmlns:a16="http://schemas.microsoft.com/office/drawing/2014/main" id="{C520A064-DA56-5EE4-10B5-2980938F9EBC}"/>
              </a:ext>
            </a:extLst>
          </p:cNvPr>
          <p:cNvSpPr/>
          <p:nvPr/>
        </p:nvSpPr>
        <p:spPr bwMode="auto">
          <a:xfrm>
            <a:off x="717037" y="6330462"/>
            <a:ext cx="8778655" cy="510221"/>
          </a:xfrm>
          <a:prstGeom prst="trapezoid">
            <a:avLst>
              <a:gd name="adj" fmla="val 98185"/>
            </a:avLst>
          </a:pr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8" name="四角形: 上の 2 つの角を丸める 157">
            <a:extLst>
              <a:ext uri="{FF2B5EF4-FFF2-40B4-BE49-F238E27FC236}">
                <a16:creationId xmlns:a16="http://schemas.microsoft.com/office/drawing/2014/main" id="{0FDBA9D6-25D9-2574-A570-857FD389103B}"/>
              </a:ext>
            </a:extLst>
          </p:cNvPr>
          <p:cNvSpPr/>
          <p:nvPr/>
        </p:nvSpPr>
        <p:spPr bwMode="auto">
          <a:xfrm>
            <a:off x="1215851" y="1085222"/>
            <a:ext cx="7807569" cy="4909063"/>
          </a:xfrm>
          <a:prstGeom prst="round2SameRect">
            <a:avLst>
              <a:gd name="adj1" fmla="val 3220"/>
              <a:gd name="adj2" fmla="val 0"/>
            </a:avLst>
          </a:prstGeom>
          <a:solidFill>
            <a:schemeClr val="tx1">
              <a:lumMod val="85000"/>
              <a:lumOff val="1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9" name="フリーフォーム: 図形 158">
            <a:extLst>
              <a:ext uri="{FF2B5EF4-FFF2-40B4-BE49-F238E27FC236}">
                <a16:creationId xmlns:a16="http://schemas.microsoft.com/office/drawing/2014/main" id="{E8C5B008-376B-2758-C432-A38673297003}"/>
              </a:ext>
            </a:extLst>
          </p:cNvPr>
          <p:cNvSpPr/>
          <p:nvPr/>
        </p:nvSpPr>
        <p:spPr bwMode="auto">
          <a:xfrm rot="21138897" flipH="1">
            <a:off x="10241686" y="4353769"/>
            <a:ext cx="1306887" cy="1494226"/>
          </a:xfrm>
          <a:custGeom>
            <a:avLst/>
            <a:gdLst>
              <a:gd name="connsiteX0" fmla="*/ 218777 w 1228566"/>
              <a:gd name="connsiteY0" fmla="*/ 47683 h 1436879"/>
              <a:gd name="connsiteX1" fmla="*/ 8087 w 1228566"/>
              <a:gd name="connsiteY1" fmla="*/ 332140 h 1436879"/>
              <a:gd name="connsiteX2" fmla="*/ 300327 w 1228566"/>
              <a:gd name="connsiteY2" fmla="*/ 1436879 h 1436879"/>
              <a:gd name="connsiteX3" fmla="*/ 1228566 w 1228566"/>
              <a:gd name="connsiteY3" fmla="*/ 1143142 h 1436879"/>
              <a:gd name="connsiteX4" fmla="*/ 985908 w 1228566"/>
              <a:gd name="connsiteY4" fmla="*/ 225838 h 1436879"/>
              <a:gd name="connsiteX5" fmla="*/ 754180 w 1228566"/>
              <a:gd name="connsiteY5" fmla="*/ 10033 h 1436879"/>
              <a:gd name="connsiteX6" fmla="*/ 698089 w 1228566"/>
              <a:gd name="connsiteY6" fmla="*/ 890 h 1436879"/>
              <a:gd name="connsiteX7" fmla="*/ 640707 w 1228566"/>
              <a:gd name="connsiteY7" fmla="*/ 1814 h 1436879"/>
              <a:gd name="connsiteX0" fmla="*/ 218777 w 1306887"/>
              <a:gd name="connsiteY0" fmla="*/ 47683 h 1436879"/>
              <a:gd name="connsiteX1" fmla="*/ 8087 w 1306887"/>
              <a:gd name="connsiteY1" fmla="*/ 332140 h 1436879"/>
              <a:gd name="connsiteX2" fmla="*/ 300327 w 1306887"/>
              <a:gd name="connsiteY2" fmla="*/ 1436879 h 1436879"/>
              <a:gd name="connsiteX3" fmla="*/ 1306887 w 1306887"/>
              <a:gd name="connsiteY3" fmla="*/ 1122433 h 1436879"/>
              <a:gd name="connsiteX4" fmla="*/ 985908 w 1306887"/>
              <a:gd name="connsiteY4" fmla="*/ 225838 h 1436879"/>
              <a:gd name="connsiteX5" fmla="*/ 754180 w 1306887"/>
              <a:gd name="connsiteY5" fmla="*/ 10033 h 1436879"/>
              <a:gd name="connsiteX6" fmla="*/ 698089 w 1306887"/>
              <a:gd name="connsiteY6" fmla="*/ 890 h 1436879"/>
              <a:gd name="connsiteX7" fmla="*/ 640707 w 1306887"/>
              <a:gd name="connsiteY7" fmla="*/ 1814 h 1436879"/>
              <a:gd name="connsiteX8" fmla="*/ 218777 w 1306887"/>
              <a:gd name="connsiteY8" fmla="*/ 47683 h 1436879"/>
              <a:gd name="connsiteX0" fmla="*/ 218777 w 1306887"/>
              <a:gd name="connsiteY0" fmla="*/ 47683 h 1492045"/>
              <a:gd name="connsiteX1" fmla="*/ 8087 w 1306887"/>
              <a:gd name="connsiteY1" fmla="*/ 332140 h 1492045"/>
              <a:gd name="connsiteX2" fmla="*/ 267212 w 1306887"/>
              <a:gd name="connsiteY2" fmla="*/ 1492045 h 1492045"/>
              <a:gd name="connsiteX3" fmla="*/ 1306887 w 1306887"/>
              <a:gd name="connsiteY3" fmla="*/ 1122433 h 1492045"/>
              <a:gd name="connsiteX4" fmla="*/ 985908 w 1306887"/>
              <a:gd name="connsiteY4" fmla="*/ 225838 h 1492045"/>
              <a:gd name="connsiteX5" fmla="*/ 754180 w 1306887"/>
              <a:gd name="connsiteY5" fmla="*/ 10033 h 1492045"/>
              <a:gd name="connsiteX6" fmla="*/ 698089 w 1306887"/>
              <a:gd name="connsiteY6" fmla="*/ 890 h 1492045"/>
              <a:gd name="connsiteX7" fmla="*/ 640707 w 1306887"/>
              <a:gd name="connsiteY7" fmla="*/ 1814 h 1492045"/>
              <a:gd name="connsiteX8" fmla="*/ 218777 w 1306887"/>
              <a:gd name="connsiteY8" fmla="*/ 47683 h 1492045"/>
              <a:gd name="connsiteX0" fmla="*/ 218777 w 1306887"/>
              <a:gd name="connsiteY0" fmla="*/ 112542 h 1556904"/>
              <a:gd name="connsiteX1" fmla="*/ 8087 w 1306887"/>
              <a:gd name="connsiteY1" fmla="*/ 396999 h 1556904"/>
              <a:gd name="connsiteX2" fmla="*/ 267212 w 1306887"/>
              <a:gd name="connsiteY2" fmla="*/ 1556904 h 1556904"/>
              <a:gd name="connsiteX3" fmla="*/ 1306887 w 1306887"/>
              <a:gd name="connsiteY3" fmla="*/ 1187292 h 1556904"/>
              <a:gd name="connsiteX4" fmla="*/ 985908 w 1306887"/>
              <a:gd name="connsiteY4" fmla="*/ 290697 h 1556904"/>
              <a:gd name="connsiteX5" fmla="*/ 754180 w 1306887"/>
              <a:gd name="connsiteY5" fmla="*/ 74892 h 1556904"/>
              <a:gd name="connsiteX6" fmla="*/ 698089 w 1306887"/>
              <a:gd name="connsiteY6" fmla="*/ 65749 h 1556904"/>
              <a:gd name="connsiteX7" fmla="*/ 638508 w 1306887"/>
              <a:gd name="connsiteY7" fmla="*/ 57 h 1556904"/>
              <a:gd name="connsiteX8" fmla="*/ 218777 w 1306887"/>
              <a:gd name="connsiteY8" fmla="*/ 112542 h 1556904"/>
              <a:gd name="connsiteX0" fmla="*/ 218777 w 1306887"/>
              <a:gd name="connsiteY0" fmla="*/ 113255 h 1557617"/>
              <a:gd name="connsiteX1" fmla="*/ 8087 w 1306887"/>
              <a:gd name="connsiteY1" fmla="*/ 397712 h 1557617"/>
              <a:gd name="connsiteX2" fmla="*/ 267212 w 1306887"/>
              <a:gd name="connsiteY2" fmla="*/ 1557617 h 1557617"/>
              <a:gd name="connsiteX3" fmla="*/ 1306887 w 1306887"/>
              <a:gd name="connsiteY3" fmla="*/ 1188005 h 1557617"/>
              <a:gd name="connsiteX4" fmla="*/ 985908 w 1306887"/>
              <a:gd name="connsiteY4" fmla="*/ 291410 h 1557617"/>
              <a:gd name="connsiteX5" fmla="*/ 754180 w 1306887"/>
              <a:gd name="connsiteY5" fmla="*/ 75605 h 1557617"/>
              <a:gd name="connsiteX6" fmla="*/ 638508 w 1306887"/>
              <a:gd name="connsiteY6" fmla="*/ 770 h 1557617"/>
              <a:gd name="connsiteX7" fmla="*/ 218777 w 1306887"/>
              <a:gd name="connsiteY7" fmla="*/ 113255 h 1557617"/>
              <a:gd name="connsiteX0" fmla="*/ 218777 w 1306887"/>
              <a:gd name="connsiteY0" fmla="*/ 116318 h 1560680"/>
              <a:gd name="connsiteX1" fmla="*/ 8087 w 1306887"/>
              <a:gd name="connsiteY1" fmla="*/ 400775 h 1560680"/>
              <a:gd name="connsiteX2" fmla="*/ 267212 w 1306887"/>
              <a:gd name="connsiteY2" fmla="*/ 1560680 h 1560680"/>
              <a:gd name="connsiteX3" fmla="*/ 1306887 w 1306887"/>
              <a:gd name="connsiteY3" fmla="*/ 1191068 h 1560680"/>
              <a:gd name="connsiteX4" fmla="*/ 985908 w 1306887"/>
              <a:gd name="connsiteY4" fmla="*/ 294473 h 1560680"/>
              <a:gd name="connsiteX5" fmla="*/ 781399 w 1306887"/>
              <a:gd name="connsiteY5" fmla="*/ 41369 h 1560680"/>
              <a:gd name="connsiteX6" fmla="*/ 638508 w 1306887"/>
              <a:gd name="connsiteY6" fmla="*/ 3833 h 1560680"/>
              <a:gd name="connsiteX7" fmla="*/ 218777 w 1306887"/>
              <a:gd name="connsiteY7" fmla="*/ 116318 h 1560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06887" h="1560680">
                <a:moveTo>
                  <a:pt x="218777" y="116318"/>
                </a:moveTo>
                <a:cubicBezTo>
                  <a:pt x="65272" y="133005"/>
                  <a:pt x="-29057" y="260362"/>
                  <a:pt x="8087" y="400775"/>
                </a:cubicBezTo>
                <a:lnTo>
                  <a:pt x="267212" y="1560680"/>
                </a:lnTo>
                <a:lnTo>
                  <a:pt x="1306887" y="1191068"/>
                </a:lnTo>
                <a:cubicBezTo>
                  <a:pt x="1226001" y="885300"/>
                  <a:pt x="1066794" y="600241"/>
                  <a:pt x="985908" y="294473"/>
                </a:cubicBezTo>
                <a:cubicBezTo>
                  <a:pt x="958050" y="189164"/>
                  <a:pt x="891370" y="69120"/>
                  <a:pt x="781399" y="41369"/>
                </a:cubicBezTo>
                <a:cubicBezTo>
                  <a:pt x="723499" y="-7071"/>
                  <a:pt x="727742" y="-2442"/>
                  <a:pt x="638508" y="3833"/>
                </a:cubicBezTo>
                <a:lnTo>
                  <a:pt x="218777" y="116318"/>
                </a:lnTo>
                <a:close/>
              </a:path>
            </a:pathLst>
          </a:custGeom>
          <a:solidFill>
            <a:srgbClr val="0070C0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60" name="フリーフォーム: 図形 159">
            <a:extLst>
              <a:ext uri="{FF2B5EF4-FFF2-40B4-BE49-F238E27FC236}">
                <a16:creationId xmlns:a16="http://schemas.microsoft.com/office/drawing/2014/main" id="{522D76E5-CA74-1DC8-2462-7AF3CF3E1699}"/>
              </a:ext>
            </a:extLst>
          </p:cNvPr>
          <p:cNvSpPr/>
          <p:nvPr/>
        </p:nvSpPr>
        <p:spPr bwMode="auto">
          <a:xfrm rot="21138897" flipH="1">
            <a:off x="10286830" y="4449196"/>
            <a:ext cx="1105752" cy="1348941"/>
          </a:xfrm>
          <a:custGeom>
            <a:avLst/>
            <a:gdLst>
              <a:gd name="connsiteX0" fmla="*/ 218777 w 1228566"/>
              <a:gd name="connsiteY0" fmla="*/ 47683 h 1436879"/>
              <a:gd name="connsiteX1" fmla="*/ 8087 w 1228566"/>
              <a:gd name="connsiteY1" fmla="*/ 332140 h 1436879"/>
              <a:gd name="connsiteX2" fmla="*/ 300327 w 1228566"/>
              <a:gd name="connsiteY2" fmla="*/ 1436879 h 1436879"/>
              <a:gd name="connsiteX3" fmla="*/ 1228566 w 1228566"/>
              <a:gd name="connsiteY3" fmla="*/ 1143142 h 1436879"/>
              <a:gd name="connsiteX4" fmla="*/ 985908 w 1228566"/>
              <a:gd name="connsiteY4" fmla="*/ 225838 h 1436879"/>
              <a:gd name="connsiteX5" fmla="*/ 754180 w 1228566"/>
              <a:gd name="connsiteY5" fmla="*/ 10033 h 1436879"/>
              <a:gd name="connsiteX6" fmla="*/ 698089 w 1228566"/>
              <a:gd name="connsiteY6" fmla="*/ 890 h 1436879"/>
              <a:gd name="connsiteX7" fmla="*/ 640707 w 1228566"/>
              <a:gd name="connsiteY7" fmla="*/ 1814 h 1436879"/>
              <a:gd name="connsiteX0" fmla="*/ 218777 w 1306887"/>
              <a:gd name="connsiteY0" fmla="*/ 47683 h 1436879"/>
              <a:gd name="connsiteX1" fmla="*/ 8087 w 1306887"/>
              <a:gd name="connsiteY1" fmla="*/ 332140 h 1436879"/>
              <a:gd name="connsiteX2" fmla="*/ 300327 w 1306887"/>
              <a:gd name="connsiteY2" fmla="*/ 1436879 h 1436879"/>
              <a:gd name="connsiteX3" fmla="*/ 1306887 w 1306887"/>
              <a:gd name="connsiteY3" fmla="*/ 1122433 h 1436879"/>
              <a:gd name="connsiteX4" fmla="*/ 985908 w 1306887"/>
              <a:gd name="connsiteY4" fmla="*/ 225838 h 1436879"/>
              <a:gd name="connsiteX5" fmla="*/ 754180 w 1306887"/>
              <a:gd name="connsiteY5" fmla="*/ 10033 h 1436879"/>
              <a:gd name="connsiteX6" fmla="*/ 698089 w 1306887"/>
              <a:gd name="connsiteY6" fmla="*/ 890 h 1436879"/>
              <a:gd name="connsiteX7" fmla="*/ 640707 w 1306887"/>
              <a:gd name="connsiteY7" fmla="*/ 1814 h 1436879"/>
              <a:gd name="connsiteX8" fmla="*/ 218777 w 1306887"/>
              <a:gd name="connsiteY8" fmla="*/ 47683 h 1436879"/>
              <a:gd name="connsiteX0" fmla="*/ 218777 w 1306887"/>
              <a:gd name="connsiteY0" fmla="*/ 47683 h 1492045"/>
              <a:gd name="connsiteX1" fmla="*/ 8087 w 1306887"/>
              <a:gd name="connsiteY1" fmla="*/ 332140 h 1492045"/>
              <a:gd name="connsiteX2" fmla="*/ 267212 w 1306887"/>
              <a:gd name="connsiteY2" fmla="*/ 1492045 h 1492045"/>
              <a:gd name="connsiteX3" fmla="*/ 1306887 w 1306887"/>
              <a:gd name="connsiteY3" fmla="*/ 1122433 h 1492045"/>
              <a:gd name="connsiteX4" fmla="*/ 985908 w 1306887"/>
              <a:gd name="connsiteY4" fmla="*/ 225838 h 1492045"/>
              <a:gd name="connsiteX5" fmla="*/ 754180 w 1306887"/>
              <a:gd name="connsiteY5" fmla="*/ 10033 h 1492045"/>
              <a:gd name="connsiteX6" fmla="*/ 698089 w 1306887"/>
              <a:gd name="connsiteY6" fmla="*/ 890 h 1492045"/>
              <a:gd name="connsiteX7" fmla="*/ 640707 w 1306887"/>
              <a:gd name="connsiteY7" fmla="*/ 1814 h 1492045"/>
              <a:gd name="connsiteX8" fmla="*/ 218777 w 1306887"/>
              <a:gd name="connsiteY8" fmla="*/ 47683 h 1492045"/>
              <a:gd name="connsiteX0" fmla="*/ 218777 w 1306887"/>
              <a:gd name="connsiteY0" fmla="*/ 112542 h 1556904"/>
              <a:gd name="connsiteX1" fmla="*/ 8087 w 1306887"/>
              <a:gd name="connsiteY1" fmla="*/ 396999 h 1556904"/>
              <a:gd name="connsiteX2" fmla="*/ 267212 w 1306887"/>
              <a:gd name="connsiteY2" fmla="*/ 1556904 h 1556904"/>
              <a:gd name="connsiteX3" fmla="*/ 1306887 w 1306887"/>
              <a:gd name="connsiteY3" fmla="*/ 1187292 h 1556904"/>
              <a:gd name="connsiteX4" fmla="*/ 985908 w 1306887"/>
              <a:gd name="connsiteY4" fmla="*/ 290697 h 1556904"/>
              <a:gd name="connsiteX5" fmla="*/ 754180 w 1306887"/>
              <a:gd name="connsiteY5" fmla="*/ 74892 h 1556904"/>
              <a:gd name="connsiteX6" fmla="*/ 698089 w 1306887"/>
              <a:gd name="connsiteY6" fmla="*/ 65749 h 1556904"/>
              <a:gd name="connsiteX7" fmla="*/ 638508 w 1306887"/>
              <a:gd name="connsiteY7" fmla="*/ 57 h 1556904"/>
              <a:gd name="connsiteX8" fmla="*/ 218777 w 1306887"/>
              <a:gd name="connsiteY8" fmla="*/ 112542 h 1556904"/>
              <a:gd name="connsiteX0" fmla="*/ 218777 w 1306887"/>
              <a:gd name="connsiteY0" fmla="*/ 113255 h 1557617"/>
              <a:gd name="connsiteX1" fmla="*/ 8087 w 1306887"/>
              <a:gd name="connsiteY1" fmla="*/ 397712 h 1557617"/>
              <a:gd name="connsiteX2" fmla="*/ 267212 w 1306887"/>
              <a:gd name="connsiteY2" fmla="*/ 1557617 h 1557617"/>
              <a:gd name="connsiteX3" fmla="*/ 1306887 w 1306887"/>
              <a:gd name="connsiteY3" fmla="*/ 1188005 h 1557617"/>
              <a:gd name="connsiteX4" fmla="*/ 985908 w 1306887"/>
              <a:gd name="connsiteY4" fmla="*/ 291410 h 1557617"/>
              <a:gd name="connsiteX5" fmla="*/ 754180 w 1306887"/>
              <a:gd name="connsiteY5" fmla="*/ 75605 h 1557617"/>
              <a:gd name="connsiteX6" fmla="*/ 638508 w 1306887"/>
              <a:gd name="connsiteY6" fmla="*/ 770 h 1557617"/>
              <a:gd name="connsiteX7" fmla="*/ 218777 w 1306887"/>
              <a:gd name="connsiteY7" fmla="*/ 113255 h 1557617"/>
              <a:gd name="connsiteX0" fmla="*/ 218777 w 1306887"/>
              <a:gd name="connsiteY0" fmla="*/ 116318 h 1560680"/>
              <a:gd name="connsiteX1" fmla="*/ 8087 w 1306887"/>
              <a:gd name="connsiteY1" fmla="*/ 400775 h 1560680"/>
              <a:gd name="connsiteX2" fmla="*/ 267212 w 1306887"/>
              <a:gd name="connsiteY2" fmla="*/ 1560680 h 1560680"/>
              <a:gd name="connsiteX3" fmla="*/ 1306887 w 1306887"/>
              <a:gd name="connsiteY3" fmla="*/ 1191068 h 1560680"/>
              <a:gd name="connsiteX4" fmla="*/ 985908 w 1306887"/>
              <a:gd name="connsiteY4" fmla="*/ 294473 h 1560680"/>
              <a:gd name="connsiteX5" fmla="*/ 781399 w 1306887"/>
              <a:gd name="connsiteY5" fmla="*/ 41369 h 1560680"/>
              <a:gd name="connsiteX6" fmla="*/ 638508 w 1306887"/>
              <a:gd name="connsiteY6" fmla="*/ 3833 h 1560680"/>
              <a:gd name="connsiteX7" fmla="*/ 218777 w 1306887"/>
              <a:gd name="connsiteY7" fmla="*/ 116318 h 1560680"/>
              <a:gd name="connsiteX0" fmla="*/ 218777 w 1306887"/>
              <a:gd name="connsiteY0" fmla="*/ 116318 h 1551888"/>
              <a:gd name="connsiteX1" fmla="*/ 8087 w 1306887"/>
              <a:gd name="connsiteY1" fmla="*/ 400775 h 1551888"/>
              <a:gd name="connsiteX2" fmla="*/ 334528 w 1306887"/>
              <a:gd name="connsiteY2" fmla="*/ 1551888 h 1551888"/>
              <a:gd name="connsiteX3" fmla="*/ 1306887 w 1306887"/>
              <a:gd name="connsiteY3" fmla="*/ 1191068 h 1551888"/>
              <a:gd name="connsiteX4" fmla="*/ 985908 w 1306887"/>
              <a:gd name="connsiteY4" fmla="*/ 294473 h 1551888"/>
              <a:gd name="connsiteX5" fmla="*/ 781399 w 1306887"/>
              <a:gd name="connsiteY5" fmla="*/ 41369 h 1551888"/>
              <a:gd name="connsiteX6" fmla="*/ 638508 w 1306887"/>
              <a:gd name="connsiteY6" fmla="*/ 3833 h 1551888"/>
              <a:gd name="connsiteX7" fmla="*/ 218777 w 1306887"/>
              <a:gd name="connsiteY7" fmla="*/ 116318 h 1551888"/>
              <a:gd name="connsiteX0" fmla="*/ 223537 w 1311647"/>
              <a:gd name="connsiteY0" fmla="*/ 116318 h 1551888"/>
              <a:gd name="connsiteX1" fmla="*/ 7800 w 1311647"/>
              <a:gd name="connsiteY1" fmla="*/ 364576 h 1551888"/>
              <a:gd name="connsiteX2" fmla="*/ 339288 w 1311647"/>
              <a:gd name="connsiteY2" fmla="*/ 1551888 h 1551888"/>
              <a:gd name="connsiteX3" fmla="*/ 1311647 w 1311647"/>
              <a:gd name="connsiteY3" fmla="*/ 1191068 h 1551888"/>
              <a:gd name="connsiteX4" fmla="*/ 990668 w 1311647"/>
              <a:gd name="connsiteY4" fmla="*/ 294473 h 1551888"/>
              <a:gd name="connsiteX5" fmla="*/ 786159 w 1311647"/>
              <a:gd name="connsiteY5" fmla="*/ 41369 h 1551888"/>
              <a:gd name="connsiteX6" fmla="*/ 643268 w 1311647"/>
              <a:gd name="connsiteY6" fmla="*/ 3833 h 1551888"/>
              <a:gd name="connsiteX7" fmla="*/ 223537 w 1311647"/>
              <a:gd name="connsiteY7" fmla="*/ 116318 h 1551888"/>
              <a:gd name="connsiteX0" fmla="*/ 189744 w 1314243"/>
              <a:gd name="connsiteY0" fmla="*/ 128443 h 1551888"/>
              <a:gd name="connsiteX1" fmla="*/ 10396 w 1314243"/>
              <a:gd name="connsiteY1" fmla="*/ 364576 h 1551888"/>
              <a:gd name="connsiteX2" fmla="*/ 341884 w 1314243"/>
              <a:gd name="connsiteY2" fmla="*/ 1551888 h 1551888"/>
              <a:gd name="connsiteX3" fmla="*/ 1314243 w 1314243"/>
              <a:gd name="connsiteY3" fmla="*/ 1191068 h 1551888"/>
              <a:gd name="connsiteX4" fmla="*/ 993264 w 1314243"/>
              <a:gd name="connsiteY4" fmla="*/ 294473 h 1551888"/>
              <a:gd name="connsiteX5" fmla="*/ 788755 w 1314243"/>
              <a:gd name="connsiteY5" fmla="*/ 41369 h 1551888"/>
              <a:gd name="connsiteX6" fmla="*/ 645864 w 1314243"/>
              <a:gd name="connsiteY6" fmla="*/ 3833 h 1551888"/>
              <a:gd name="connsiteX7" fmla="*/ 189744 w 1314243"/>
              <a:gd name="connsiteY7" fmla="*/ 128443 h 1551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14243" h="1551888">
                <a:moveTo>
                  <a:pt x="189744" y="128443"/>
                </a:moveTo>
                <a:cubicBezTo>
                  <a:pt x="36239" y="145130"/>
                  <a:pt x="-26748" y="224163"/>
                  <a:pt x="10396" y="364576"/>
                </a:cubicBezTo>
                <a:lnTo>
                  <a:pt x="341884" y="1551888"/>
                </a:lnTo>
                <a:lnTo>
                  <a:pt x="1314243" y="1191068"/>
                </a:lnTo>
                <a:cubicBezTo>
                  <a:pt x="1233357" y="885300"/>
                  <a:pt x="1074150" y="600241"/>
                  <a:pt x="993264" y="294473"/>
                </a:cubicBezTo>
                <a:cubicBezTo>
                  <a:pt x="965406" y="189164"/>
                  <a:pt x="898726" y="69120"/>
                  <a:pt x="788755" y="41369"/>
                </a:cubicBezTo>
                <a:cubicBezTo>
                  <a:pt x="730855" y="-7071"/>
                  <a:pt x="735098" y="-2442"/>
                  <a:pt x="645864" y="3833"/>
                </a:cubicBezTo>
                <a:lnTo>
                  <a:pt x="189744" y="128443"/>
                </a:lnTo>
                <a:close/>
              </a:path>
            </a:pathLst>
          </a:custGeom>
          <a:solidFill>
            <a:srgbClr val="00B0F0"/>
          </a:solidFill>
          <a:ln w="38100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61" name="フリーフォーム: 図形 160">
            <a:extLst>
              <a:ext uri="{FF2B5EF4-FFF2-40B4-BE49-F238E27FC236}">
                <a16:creationId xmlns:a16="http://schemas.microsoft.com/office/drawing/2014/main" id="{928C6097-6213-A82C-BEF4-E3D880FF8D22}"/>
              </a:ext>
            </a:extLst>
          </p:cNvPr>
          <p:cNvSpPr/>
          <p:nvPr/>
        </p:nvSpPr>
        <p:spPr bwMode="auto">
          <a:xfrm rot="1173697">
            <a:off x="10100708" y="4724133"/>
            <a:ext cx="1151761" cy="1087944"/>
          </a:xfrm>
          <a:custGeom>
            <a:avLst/>
            <a:gdLst>
              <a:gd name="connsiteX0" fmla="*/ 420470 w 1054487"/>
              <a:gd name="connsiteY0" fmla="*/ 1454 h 1202745"/>
              <a:gd name="connsiteX1" fmla="*/ 610372 w 1054487"/>
              <a:gd name="connsiteY1" fmla="*/ 95977 h 1202745"/>
              <a:gd name="connsiteX2" fmla="*/ 1054487 w 1054487"/>
              <a:gd name="connsiteY2" fmla="*/ 865207 h 1202745"/>
              <a:gd name="connsiteX3" fmla="*/ 469855 w 1054487"/>
              <a:gd name="connsiteY3" fmla="*/ 1202745 h 1202745"/>
              <a:gd name="connsiteX4" fmla="*/ 25740 w 1054487"/>
              <a:gd name="connsiteY4" fmla="*/ 433515 h 1202745"/>
              <a:gd name="connsiteX5" fmla="*/ 95976 w 1054487"/>
              <a:gd name="connsiteY5" fmla="*/ 171388 h 1202745"/>
              <a:gd name="connsiteX6" fmla="*/ 348245 w 1054487"/>
              <a:gd name="connsiteY6" fmla="*/ 25741 h 1202745"/>
              <a:gd name="connsiteX7" fmla="*/ 420470 w 1054487"/>
              <a:gd name="connsiteY7" fmla="*/ 1454 h 12027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54487" h="1202745">
                <a:moveTo>
                  <a:pt x="420470" y="1454"/>
                </a:moveTo>
                <a:cubicBezTo>
                  <a:pt x="494681" y="-7754"/>
                  <a:pt x="570630" y="27143"/>
                  <a:pt x="610372" y="95977"/>
                </a:cubicBezTo>
                <a:lnTo>
                  <a:pt x="1054487" y="865207"/>
                </a:lnTo>
                <a:lnTo>
                  <a:pt x="469855" y="1202745"/>
                </a:lnTo>
                <a:lnTo>
                  <a:pt x="25740" y="433515"/>
                </a:lnTo>
                <a:cubicBezTo>
                  <a:pt x="-27249" y="341735"/>
                  <a:pt x="4197" y="224377"/>
                  <a:pt x="95976" y="171388"/>
                </a:cubicBezTo>
                <a:lnTo>
                  <a:pt x="348245" y="25741"/>
                </a:lnTo>
                <a:cubicBezTo>
                  <a:pt x="371190" y="12494"/>
                  <a:pt x="395733" y="4524"/>
                  <a:pt x="420470" y="1454"/>
                </a:cubicBezTo>
                <a:close/>
              </a:path>
            </a:pathLst>
          </a:custGeom>
          <a:solidFill>
            <a:srgbClr val="FFFFCC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62" name="平行四辺形 161">
            <a:extLst>
              <a:ext uri="{FF2B5EF4-FFF2-40B4-BE49-F238E27FC236}">
                <a16:creationId xmlns:a16="http://schemas.microsoft.com/office/drawing/2014/main" id="{86C084E5-C418-56B9-B15E-5E288AD5372F}"/>
              </a:ext>
            </a:extLst>
          </p:cNvPr>
          <p:cNvSpPr/>
          <p:nvPr/>
        </p:nvSpPr>
        <p:spPr bwMode="auto">
          <a:xfrm rot="11392482" flipH="1" flipV="1">
            <a:off x="8166095" y="5483824"/>
            <a:ext cx="3687775" cy="841868"/>
          </a:xfrm>
          <a:prstGeom prst="parallelogram">
            <a:avLst>
              <a:gd name="adj" fmla="val 84789"/>
            </a:avLst>
          </a:prstGeom>
          <a:solidFill>
            <a:srgbClr val="CC66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3" name="フリーフォーム: 図形 162">
            <a:extLst>
              <a:ext uri="{FF2B5EF4-FFF2-40B4-BE49-F238E27FC236}">
                <a16:creationId xmlns:a16="http://schemas.microsoft.com/office/drawing/2014/main" id="{FA7054B8-B5B8-DD28-E129-DED10BA42BB8}"/>
              </a:ext>
            </a:extLst>
          </p:cNvPr>
          <p:cNvSpPr/>
          <p:nvPr/>
        </p:nvSpPr>
        <p:spPr bwMode="auto">
          <a:xfrm>
            <a:off x="9663487" y="3439569"/>
            <a:ext cx="1440160" cy="1365955"/>
          </a:xfrm>
          <a:custGeom>
            <a:avLst/>
            <a:gdLst>
              <a:gd name="connsiteX0" fmla="*/ 313655 w 1440160"/>
              <a:gd name="connsiteY0" fmla="*/ 1185 h 1365955"/>
              <a:gd name="connsiteX1" fmla="*/ 370669 w 1440160"/>
              <a:gd name="connsiteY1" fmla="*/ 105881 h 1365955"/>
              <a:gd name="connsiteX2" fmla="*/ 380896 w 1440160"/>
              <a:gd name="connsiteY2" fmla="*/ 208847 h 1365955"/>
              <a:gd name="connsiteX3" fmla="*/ 439793 w 1440160"/>
              <a:gd name="connsiteY3" fmla="*/ 181480 h 1365955"/>
              <a:gd name="connsiteX4" fmla="*/ 720080 w 1440160"/>
              <a:gd name="connsiteY4" fmla="*/ 133035 h 1365955"/>
              <a:gd name="connsiteX5" fmla="*/ 1000368 w 1440160"/>
              <a:gd name="connsiteY5" fmla="*/ 181480 h 1365955"/>
              <a:gd name="connsiteX6" fmla="*/ 1003360 w 1440160"/>
              <a:gd name="connsiteY6" fmla="*/ 182870 h 1365955"/>
              <a:gd name="connsiteX7" fmla="*/ 1055845 w 1440160"/>
              <a:gd name="connsiteY7" fmla="*/ 155917 h 1365955"/>
              <a:gd name="connsiteX8" fmla="*/ 1352777 w 1440160"/>
              <a:gd name="connsiteY8" fmla="*/ 61448 h 1365955"/>
              <a:gd name="connsiteX9" fmla="*/ 1298753 w 1440160"/>
              <a:gd name="connsiteY9" fmla="*/ 359043 h 1365955"/>
              <a:gd name="connsiteX10" fmla="*/ 1293043 w 1440160"/>
              <a:gd name="connsiteY10" fmla="*/ 379780 h 1365955"/>
              <a:gd name="connsiteX11" fmla="*/ 1317182 w 1440160"/>
              <a:gd name="connsiteY11" fmla="*/ 404827 h 1365955"/>
              <a:gd name="connsiteX12" fmla="*/ 1440160 w 1440160"/>
              <a:gd name="connsiteY12" fmla="*/ 749495 h 1365955"/>
              <a:gd name="connsiteX13" fmla="*/ 720080 w 1440160"/>
              <a:gd name="connsiteY13" fmla="*/ 1365955 h 1365955"/>
              <a:gd name="connsiteX14" fmla="*/ 0 w 1440160"/>
              <a:gd name="connsiteY14" fmla="*/ 749495 h 1365955"/>
              <a:gd name="connsiteX15" fmla="*/ 56588 w 1440160"/>
              <a:gd name="connsiteY15" fmla="*/ 509541 h 1365955"/>
              <a:gd name="connsiteX16" fmla="*/ 94613 w 1440160"/>
              <a:gd name="connsiteY16" fmla="*/ 449566 h 1365955"/>
              <a:gd name="connsiteX17" fmla="*/ 93170 w 1440160"/>
              <a:gd name="connsiteY17" fmla="*/ 450237 h 1365955"/>
              <a:gd name="connsiteX18" fmla="*/ 313655 w 1440160"/>
              <a:gd name="connsiteY18" fmla="*/ 1185 h 1365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440160" h="1365955">
                <a:moveTo>
                  <a:pt x="313655" y="1185"/>
                </a:moveTo>
                <a:cubicBezTo>
                  <a:pt x="351149" y="-8340"/>
                  <a:pt x="363197" y="40705"/>
                  <a:pt x="370669" y="105881"/>
                </a:cubicBezTo>
                <a:lnTo>
                  <a:pt x="380896" y="208847"/>
                </a:lnTo>
                <a:lnTo>
                  <a:pt x="439793" y="181480"/>
                </a:lnTo>
                <a:cubicBezTo>
                  <a:pt x="525942" y="150285"/>
                  <a:pt x="620658" y="133035"/>
                  <a:pt x="720080" y="133035"/>
                </a:cubicBezTo>
                <a:cubicBezTo>
                  <a:pt x="819503" y="133035"/>
                  <a:pt x="914219" y="150285"/>
                  <a:pt x="1000368" y="181480"/>
                </a:cubicBezTo>
                <a:lnTo>
                  <a:pt x="1003360" y="182870"/>
                </a:lnTo>
                <a:lnTo>
                  <a:pt x="1055845" y="155917"/>
                </a:lnTo>
                <a:cubicBezTo>
                  <a:pt x="1171002" y="94017"/>
                  <a:pt x="1294248" y="16911"/>
                  <a:pt x="1352777" y="61448"/>
                </a:cubicBezTo>
                <a:cubicBezTo>
                  <a:pt x="1421061" y="113407"/>
                  <a:pt x="1335937" y="249347"/>
                  <a:pt x="1298753" y="359043"/>
                </a:cubicBezTo>
                <a:lnTo>
                  <a:pt x="1293043" y="379780"/>
                </a:lnTo>
                <a:lnTo>
                  <a:pt x="1317182" y="404827"/>
                </a:lnTo>
                <a:cubicBezTo>
                  <a:pt x="1394824" y="503214"/>
                  <a:pt x="1440160" y="621822"/>
                  <a:pt x="1440160" y="749495"/>
                </a:cubicBezTo>
                <a:cubicBezTo>
                  <a:pt x="1440160" y="1089956"/>
                  <a:pt x="1117769" y="1365955"/>
                  <a:pt x="720080" y="1365955"/>
                </a:cubicBezTo>
                <a:cubicBezTo>
                  <a:pt x="322391" y="1365955"/>
                  <a:pt x="0" y="1089956"/>
                  <a:pt x="0" y="749495"/>
                </a:cubicBezTo>
                <a:cubicBezTo>
                  <a:pt x="0" y="664380"/>
                  <a:pt x="20150" y="583294"/>
                  <a:pt x="56588" y="509541"/>
                </a:cubicBezTo>
                <a:lnTo>
                  <a:pt x="94613" y="449566"/>
                </a:lnTo>
                <a:lnTo>
                  <a:pt x="93170" y="450237"/>
                </a:lnTo>
                <a:cubicBezTo>
                  <a:pt x="120627" y="235466"/>
                  <a:pt x="238667" y="20235"/>
                  <a:pt x="313655" y="1185"/>
                </a:cubicBezTo>
                <a:close/>
              </a:path>
            </a:pathLst>
          </a:custGeom>
          <a:solidFill>
            <a:srgbClr val="FFFFCC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64" name="フリーフォーム: 図形 163">
            <a:extLst>
              <a:ext uri="{FF2B5EF4-FFF2-40B4-BE49-F238E27FC236}">
                <a16:creationId xmlns:a16="http://schemas.microsoft.com/office/drawing/2014/main" id="{321CAF2D-977D-7674-1FB2-F3D9836EDEC9}"/>
              </a:ext>
            </a:extLst>
          </p:cNvPr>
          <p:cNvSpPr/>
          <p:nvPr/>
        </p:nvSpPr>
        <p:spPr bwMode="auto">
          <a:xfrm>
            <a:off x="9902137" y="4413170"/>
            <a:ext cx="603581" cy="260200"/>
          </a:xfrm>
          <a:custGeom>
            <a:avLst/>
            <a:gdLst>
              <a:gd name="connsiteX0" fmla="*/ 189968 w 603581"/>
              <a:gd name="connsiteY0" fmla="*/ 104 h 260200"/>
              <a:gd name="connsiteX1" fmla="*/ 245373 w 603581"/>
              <a:gd name="connsiteY1" fmla="*/ 10645 h 260200"/>
              <a:gd name="connsiteX2" fmla="*/ 287796 w 603581"/>
              <a:gd name="connsiteY2" fmla="*/ 36874 h 260200"/>
              <a:gd name="connsiteX3" fmla="*/ 319656 w 603581"/>
              <a:gd name="connsiteY3" fmla="*/ 19150 h 260200"/>
              <a:gd name="connsiteX4" fmla="*/ 454336 w 603581"/>
              <a:gd name="connsiteY4" fmla="*/ 18829 h 260200"/>
              <a:gd name="connsiteX5" fmla="*/ 600853 w 603581"/>
              <a:gd name="connsiteY5" fmla="*/ 182394 h 260200"/>
              <a:gd name="connsiteX6" fmla="*/ 392183 w 603581"/>
              <a:gd name="connsiteY6" fmla="*/ 250785 h 260200"/>
              <a:gd name="connsiteX7" fmla="*/ 275708 w 603581"/>
              <a:gd name="connsiteY7" fmla="*/ 183168 h 260200"/>
              <a:gd name="connsiteX8" fmla="*/ 273237 w 603581"/>
              <a:gd name="connsiteY8" fmla="*/ 179042 h 260200"/>
              <a:gd name="connsiteX9" fmla="*/ 244544 w 603581"/>
              <a:gd name="connsiteY9" fmla="*/ 203785 h 260200"/>
              <a:gd name="connsiteX10" fmla="*/ 186796 w 603581"/>
              <a:gd name="connsiteY10" fmla="*/ 228568 h 260200"/>
              <a:gd name="connsiteX11" fmla="*/ 2844 w 603581"/>
              <a:gd name="connsiteY11" fmla="*/ 159396 h 260200"/>
              <a:gd name="connsiteX12" fmla="*/ 127566 w 603581"/>
              <a:gd name="connsiteY12" fmla="*/ 7515 h 260200"/>
              <a:gd name="connsiteX13" fmla="*/ 189968 w 603581"/>
              <a:gd name="connsiteY13" fmla="*/ 104 h 26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03581" h="260200">
                <a:moveTo>
                  <a:pt x="189968" y="104"/>
                </a:moveTo>
                <a:cubicBezTo>
                  <a:pt x="209931" y="749"/>
                  <a:pt x="228729" y="4387"/>
                  <a:pt x="245373" y="10645"/>
                </a:cubicBezTo>
                <a:lnTo>
                  <a:pt x="287796" y="36874"/>
                </a:lnTo>
                <a:lnTo>
                  <a:pt x="319656" y="19150"/>
                </a:lnTo>
                <a:cubicBezTo>
                  <a:pt x="357418" y="6774"/>
                  <a:pt x="405295" y="5689"/>
                  <a:pt x="454336" y="18829"/>
                </a:cubicBezTo>
                <a:cubicBezTo>
                  <a:pt x="552418" y="45110"/>
                  <a:pt x="618016" y="118341"/>
                  <a:pt x="600853" y="182394"/>
                </a:cubicBezTo>
                <a:cubicBezTo>
                  <a:pt x="583690" y="246446"/>
                  <a:pt x="490265" y="277066"/>
                  <a:pt x="392183" y="250785"/>
                </a:cubicBezTo>
                <a:cubicBezTo>
                  <a:pt x="343142" y="237645"/>
                  <a:pt x="302222" y="212767"/>
                  <a:pt x="275708" y="183168"/>
                </a:cubicBezTo>
                <a:lnTo>
                  <a:pt x="273237" y="179042"/>
                </a:lnTo>
                <a:lnTo>
                  <a:pt x="244544" y="203785"/>
                </a:lnTo>
                <a:cubicBezTo>
                  <a:pt x="227578" y="214325"/>
                  <a:pt x="208106" y="222858"/>
                  <a:pt x="186796" y="228568"/>
                </a:cubicBezTo>
                <a:cubicBezTo>
                  <a:pt x="101558" y="251407"/>
                  <a:pt x="19200" y="220438"/>
                  <a:pt x="2844" y="159396"/>
                </a:cubicBezTo>
                <a:cubicBezTo>
                  <a:pt x="-13513" y="98354"/>
                  <a:pt x="42328" y="30355"/>
                  <a:pt x="127566" y="7515"/>
                </a:cubicBezTo>
                <a:cubicBezTo>
                  <a:pt x="148875" y="1805"/>
                  <a:pt x="170006" y="-542"/>
                  <a:pt x="189968" y="104"/>
                </a:cubicBezTo>
                <a:close/>
              </a:path>
            </a:pathLst>
          </a:cu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165" name="グループ化 164">
            <a:extLst>
              <a:ext uri="{FF2B5EF4-FFF2-40B4-BE49-F238E27FC236}">
                <a16:creationId xmlns:a16="http://schemas.microsoft.com/office/drawing/2014/main" id="{431A2D6A-2027-5AA5-3577-DDC07E61E0A4}"/>
              </a:ext>
            </a:extLst>
          </p:cNvPr>
          <p:cNvGrpSpPr/>
          <p:nvPr/>
        </p:nvGrpSpPr>
        <p:grpSpPr>
          <a:xfrm>
            <a:off x="8858406" y="5596212"/>
            <a:ext cx="1807358" cy="500444"/>
            <a:chOff x="4615844" y="4237473"/>
            <a:chExt cx="1807358" cy="500444"/>
          </a:xfrm>
        </p:grpSpPr>
        <p:sp>
          <p:nvSpPr>
            <p:cNvPr id="166" name="フリーフォーム: 図形 165">
              <a:extLst>
                <a:ext uri="{FF2B5EF4-FFF2-40B4-BE49-F238E27FC236}">
                  <a16:creationId xmlns:a16="http://schemas.microsoft.com/office/drawing/2014/main" id="{8B16C1B5-42C9-982B-1395-E753B23B3908}"/>
                </a:ext>
              </a:extLst>
            </p:cNvPr>
            <p:cNvSpPr/>
            <p:nvPr/>
          </p:nvSpPr>
          <p:spPr bwMode="auto">
            <a:xfrm rot="550838" flipH="1" flipV="1">
              <a:off x="4615844" y="4237473"/>
              <a:ext cx="1807358" cy="500444"/>
            </a:xfrm>
            <a:custGeom>
              <a:avLst/>
              <a:gdLst>
                <a:gd name="connsiteX0" fmla="*/ 1429630 w 1890330"/>
                <a:gd name="connsiteY0" fmla="*/ 487661 h 487661"/>
                <a:gd name="connsiteX1" fmla="*/ 10638 w 1890330"/>
                <a:gd name="connsiteY1" fmla="*/ 487661 h 487661"/>
                <a:gd name="connsiteX2" fmla="*/ 82522 w 1890330"/>
                <a:gd name="connsiteY2" fmla="*/ 421840 h 487661"/>
                <a:gd name="connsiteX3" fmla="*/ 0 w 1890330"/>
                <a:gd name="connsiteY3" fmla="*/ 421840 h 487661"/>
                <a:gd name="connsiteX4" fmla="*/ 460701 w 1890330"/>
                <a:gd name="connsiteY4" fmla="*/ 0 h 487661"/>
                <a:gd name="connsiteX5" fmla="*/ 1879692 w 1890330"/>
                <a:gd name="connsiteY5" fmla="*/ 0 h 487661"/>
                <a:gd name="connsiteX6" fmla="*/ 1807808 w 1890330"/>
                <a:gd name="connsiteY6" fmla="*/ 65821 h 487661"/>
                <a:gd name="connsiteX7" fmla="*/ 1890330 w 1890330"/>
                <a:gd name="connsiteY7" fmla="*/ 65821 h 487661"/>
                <a:gd name="connsiteX0" fmla="*/ 1429630 w 1890330"/>
                <a:gd name="connsiteY0" fmla="*/ 487661 h 487661"/>
                <a:gd name="connsiteX1" fmla="*/ 10638 w 1890330"/>
                <a:gd name="connsiteY1" fmla="*/ 487661 h 487661"/>
                <a:gd name="connsiteX2" fmla="*/ 82522 w 1890330"/>
                <a:gd name="connsiteY2" fmla="*/ 421840 h 487661"/>
                <a:gd name="connsiteX3" fmla="*/ 0 w 1890330"/>
                <a:gd name="connsiteY3" fmla="*/ 421840 h 487661"/>
                <a:gd name="connsiteX4" fmla="*/ 460701 w 1890330"/>
                <a:gd name="connsiteY4" fmla="*/ 0 h 487661"/>
                <a:gd name="connsiteX5" fmla="*/ 1879692 w 1890330"/>
                <a:gd name="connsiteY5" fmla="*/ 0 h 487661"/>
                <a:gd name="connsiteX6" fmla="*/ 1890330 w 1890330"/>
                <a:gd name="connsiteY6" fmla="*/ 65821 h 487661"/>
                <a:gd name="connsiteX7" fmla="*/ 1429630 w 1890330"/>
                <a:gd name="connsiteY7" fmla="*/ 487661 h 487661"/>
                <a:gd name="connsiteX0" fmla="*/ 1429630 w 1890330"/>
                <a:gd name="connsiteY0" fmla="*/ 487661 h 487661"/>
                <a:gd name="connsiteX1" fmla="*/ 10638 w 1890330"/>
                <a:gd name="connsiteY1" fmla="*/ 487661 h 487661"/>
                <a:gd name="connsiteX2" fmla="*/ 0 w 1890330"/>
                <a:gd name="connsiteY2" fmla="*/ 421840 h 487661"/>
                <a:gd name="connsiteX3" fmla="*/ 460701 w 1890330"/>
                <a:gd name="connsiteY3" fmla="*/ 0 h 487661"/>
                <a:gd name="connsiteX4" fmla="*/ 1879692 w 1890330"/>
                <a:gd name="connsiteY4" fmla="*/ 0 h 487661"/>
                <a:gd name="connsiteX5" fmla="*/ 1890330 w 1890330"/>
                <a:gd name="connsiteY5" fmla="*/ 65821 h 487661"/>
                <a:gd name="connsiteX6" fmla="*/ 1429630 w 1890330"/>
                <a:gd name="connsiteY6" fmla="*/ 487661 h 487661"/>
                <a:gd name="connsiteX0" fmla="*/ 1429630 w 1890330"/>
                <a:gd name="connsiteY0" fmla="*/ 487661 h 487661"/>
                <a:gd name="connsiteX1" fmla="*/ 10638 w 1890330"/>
                <a:gd name="connsiteY1" fmla="*/ 487661 h 487661"/>
                <a:gd name="connsiteX2" fmla="*/ 0 w 1890330"/>
                <a:gd name="connsiteY2" fmla="*/ 421840 h 487661"/>
                <a:gd name="connsiteX3" fmla="*/ 460701 w 1890330"/>
                <a:gd name="connsiteY3" fmla="*/ 0 h 487661"/>
                <a:gd name="connsiteX4" fmla="*/ 1879692 w 1890330"/>
                <a:gd name="connsiteY4" fmla="*/ 0 h 487661"/>
                <a:gd name="connsiteX5" fmla="*/ 1890330 w 1890330"/>
                <a:gd name="connsiteY5" fmla="*/ 65821 h 487661"/>
                <a:gd name="connsiteX6" fmla="*/ 1429630 w 1890330"/>
                <a:gd name="connsiteY6" fmla="*/ 487661 h 487661"/>
                <a:gd name="connsiteX0" fmla="*/ 1429630 w 1897092"/>
                <a:gd name="connsiteY0" fmla="*/ 487661 h 487661"/>
                <a:gd name="connsiteX1" fmla="*/ 10638 w 1897092"/>
                <a:gd name="connsiteY1" fmla="*/ 487661 h 487661"/>
                <a:gd name="connsiteX2" fmla="*/ 0 w 1897092"/>
                <a:gd name="connsiteY2" fmla="*/ 421840 h 487661"/>
                <a:gd name="connsiteX3" fmla="*/ 460701 w 1897092"/>
                <a:gd name="connsiteY3" fmla="*/ 0 h 487661"/>
                <a:gd name="connsiteX4" fmla="*/ 1879692 w 1897092"/>
                <a:gd name="connsiteY4" fmla="*/ 0 h 487661"/>
                <a:gd name="connsiteX5" fmla="*/ 1890330 w 1897092"/>
                <a:gd name="connsiteY5" fmla="*/ 65821 h 487661"/>
                <a:gd name="connsiteX6" fmla="*/ 1429630 w 1897092"/>
                <a:gd name="connsiteY6" fmla="*/ 487661 h 487661"/>
                <a:gd name="connsiteX0" fmla="*/ 1429630 w 1897092"/>
                <a:gd name="connsiteY0" fmla="*/ 487661 h 493347"/>
                <a:gd name="connsiteX1" fmla="*/ 10638 w 1897092"/>
                <a:gd name="connsiteY1" fmla="*/ 487661 h 493347"/>
                <a:gd name="connsiteX2" fmla="*/ 0 w 1897092"/>
                <a:gd name="connsiteY2" fmla="*/ 421840 h 493347"/>
                <a:gd name="connsiteX3" fmla="*/ 460701 w 1897092"/>
                <a:gd name="connsiteY3" fmla="*/ 0 h 493347"/>
                <a:gd name="connsiteX4" fmla="*/ 1879692 w 1897092"/>
                <a:gd name="connsiteY4" fmla="*/ 0 h 493347"/>
                <a:gd name="connsiteX5" fmla="*/ 1890330 w 1897092"/>
                <a:gd name="connsiteY5" fmla="*/ 65821 h 493347"/>
                <a:gd name="connsiteX6" fmla="*/ 1429630 w 1897092"/>
                <a:gd name="connsiteY6" fmla="*/ 487661 h 493347"/>
                <a:gd name="connsiteX0" fmla="*/ 1429630 w 1897092"/>
                <a:gd name="connsiteY0" fmla="*/ 487661 h 497186"/>
                <a:gd name="connsiteX1" fmla="*/ 10638 w 1897092"/>
                <a:gd name="connsiteY1" fmla="*/ 487661 h 497186"/>
                <a:gd name="connsiteX2" fmla="*/ 0 w 1897092"/>
                <a:gd name="connsiteY2" fmla="*/ 421840 h 497186"/>
                <a:gd name="connsiteX3" fmla="*/ 460701 w 1897092"/>
                <a:gd name="connsiteY3" fmla="*/ 0 h 497186"/>
                <a:gd name="connsiteX4" fmla="*/ 1879692 w 1897092"/>
                <a:gd name="connsiteY4" fmla="*/ 0 h 497186"/>
                <a:gd name="connsiteX5" fmla="*/ 1890330 w 1897092"/>
                <a:gd name="connsiteY5" fmla="*/ 65821 h 497186"/>
                <a:gd name="connsiteX6" fmla="*/ 1429630 w 1897092"/>
                <a:gd name="connsiteY6" fmla="*/ 487661 h 497186"/>
                <a:gd name="connsiteX0" fmla="*/ 1438686 w 1906148"/>
                <a:gd name="connsiteY0" fmla="*/ 487661 h 497186"/>
                <a:gd name="connsiteX1" fmla="*/ 19694 w 1906148"/>
                <a:gd name="connsiteY1" fmla="*/ 487661 h 497186"/>
                <a:gd name="connsiteX2" fmla="*/ 9056 w 1906148"/>
                <a:gd name="connsiteY2" fmla="*/ 421840 h 497186"/>
                <a:gd name="connsiteX3" fmla="*/ 469757 w 1906148"/>
                <a:gd name="connsiteY3" fmla="*/ 0 h 497186"/>
                <a:gd name="connsiteX4" fmla="*/ 1888748 w 1906148"/>
                <a:gd name="connsiteY4" fmla="*/ 0 h 497186"/>
                <a:gd name="connsiteX5" fmla="*/ 1899386 w 1906148"/>
                <a:gd name="connsiteY5" fmla="*/ 65821 h 497186"/>
                <a:gd name="connsiteX6" fmla="*/ 1438686 w 1906148"/>
                <a:gd name="connsiteY6" fmla="*/ 487661 h 497186"/>
                <a:gd name="connsiteX0" fmla="*/ 1438686 w 1906148"/>
                <a:gd name="connsiteY0" fmla="*/ 490919 h 500444"/>
                <a:gd name="connsiteX1" fmla="*/ 19694 w 1906148"/>
                <a:gd name="connsiteY1" fmla="*/ 490919 h 500444"/>
                <a:gd name="connsiteX2" fmla="*/ 9056 w 1906148"/>
                <a:gd name="connsiteY2" fmla="*/ 425098 h 500444"/>
                <a:gd name="connsiteX3" fmla="*/ 469757 w 1906148"/>
                <a:gd name="connsiteY3" fmla="*/ 3258 h 500444"/>
                <a:gd name="connsiteX4" fmla="*/ 1888748 w 1906148"/>
                <a:gd name="connsiteY4" fmla="*/ 3258 h 500444"/>
                <a:gd name="connsiteX5" fmla="*/ 1899386 w 1906148"/>
                <a:gd name="connsiteY5" fmla="*/ 69079 h 500444"/>
                <a:gd name="connsiteX6" fmla="*/ 1438686 w 1906148"/>
                <a:gd name="connsiteY6" fmla="*/ 490919 h 500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6148" h="500444">
                  <a:moveTo>
                    <a:pt x="1438686" y="490919"/>
                  </a:moveTo>
                  <a:cubicBezTo>
                    <a:pt x="1410883" y="503713"/>
                    <a:pt x="36915" y="503527"/>
                    <a:pt x="19694" y="490919"/>
                  </a:cubicBezTo>
                  <a:cubicBezTo>
                    <a:pt x="2473" y="478311"/>
                    <a:pt x="-8834" y="440675"/>
                    <a:pt x="9056" y="425098"/>
                  </a:cubicBezTo>
                  <a:cubicBezTo>
                    <a:pt x="26946" y="409521"/>
                    <a:pt x="446112" y="10590"/>
                    <a:pt x="469757" y="3258"/>
                  </a:cubicBezTo>
                  <a:cubicBezTo>
                    <a:pt x="493402" y="-4074"/>
                    <a:pt x="1415751" y="3258"/>
                    <a:pt x="1888748" y="3258"/>
                  </a:cubicBezTo>
                  <a:cubicBezTo>
                    <a:pt x="1905566" y="13515"/>
                    <a:pt x="1912318" y="54262"/>
                    <a:pt x="1899386" y="69079"/>
                  </a:cubicBezTo>
                  <a:cubicBezTo>
                    <a:pt x="1886454" y="83896"/>
                    <a:pt x="1466489" y="478125"/>
                    <a:pt x="1438686" y="49091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平行四辺形 28">
              <a:extLst>
                <a:ext uri="{FF2B5EF4-FFF2-40B4-BE49-F238E27FC236}">
                  <a16:creationId xmlns:a16="http://schemas.microsoft.com/office/drawing/2014/main" id="{F2F55BD8-C12A-9EC1-8A7E-B91F01E94665}"/>
                </a:ext>
              </a:extLst>
            </p:cNvPr>
            <p:cNvSpPr/>
            <p:nvPr/>
          </p:nvSpPr>
          <p:spPr bwMode="auto">
            <a:xfrm rot="550838" flipH="1" flipV="1">
              <a:off x="4744751" y="4330731"/>
              <a:ext cx="1450920" cy="276713"/>
            </a:xfrm>
            <a:custGeom>
              <a:avLst/>
              <a:gdLst>
                <a:gd name="connsiteX0" fmla="*/ 0 w 1729493"/>
                <a:gd name="connsiteY0" fmla="*/ 385436 h 385436"/>
                <a:gd name="connsiteX1" fmla="*/ 420942 w 1729493"/>
                <a:gd name="connsiteY1" fmla="*/ 0 h 385436"/>
                <a:gd name="connsiteX2" fmla="*/ 1729493 w 1729493"/>
                <a:gd name="connsiteY2" fmla="*/ 0 h 385436"/>
                <a:gd name="connsiteX3" fmla="*/ 1308551 w 1729493"/>
                <a:gd name="connsiteY3" fmla="*/ 385436 h 385436"/>
                <a:gd name="connsiteX4" fmla="*/ 0 w 1729493"/>
                <a:gd name="connsiteY4" fmla="*/ 385436 h 385436"/>
                <a:gd name="connsiteX0" fmla="*/ 141 w 1729634"/>
                <a:gd name="connsiteY0" fmla="*/ 385436 h 385436"/>
                <a:gd name="connsiteX1" fmla="*/ 421083 w 1729634"/>
                <a:gd name="connsiteY1" fmla="*/ 0 h 385436"/>
                <a:gd name="connsiteX2" fmla="*/ 1729634 w 1729634"/>
                <a:gd name="connsiteY2" fmla="*/ 0 h 385436"/>
                <a:gd name="connsiteX3" fmla="*/ 1308692 w 1729634"/>
                <a:gd name="connsiteY3" fmla="*/ 385436 h 385436"/>
                <a:gd name="connsiteX4" fmla="*/ 141 w 1729634"/>
                <a:gd name="connsiteY4" fmla="*/ 385436 h 385436"/>
                <a:gd name="connsiteX0" fmla="*/ 141 w 1858281"/>
                <a:gd name="connsiteY0" fmla="*/ 385436 h 385436"/>
                <a:gd name="connsiteX1" fmla="*/ 421083 w 1858281"/>
                <a:gd name="connsiteY1" fmla="*/ 0 h 385436"/>
                <a:gd name="connsiteX2" fmla="*/ 1858281 w 1858281"/>
                <a:gd name="connsiteY2" fmla="*/ 50420 h 385436"/>
                <a:gd name="connsiteX3" fmla="*/ 1308692 w 1858281"/>
                <a:gd name="connsiteY3" fmla="*/ 385436 h 385436"/>
                <a:gd name="connsiteX4" fmla="*/ 141 w 1858281"/>
                <a:gd name="connsiteY4" fmla="*/ 385436 h 385436"/>
                <a:gd name="connsiteX0" fmla="*/ 40897 w 1899037"/>
                <a:gd name="connsiteY0" fmla="*/ 385436 h 413401"/>
                <a:gd name="connsiteX1" fmla="*/ 461839 w 1899037"/>
                <a:gd name="connsiteY1" fmla="*/ 0 h 413401"/>
                <a:gd name="connsiteX2" fmla="*/ 1899037 w 1899037"/>
                <a:gd name="connsiteY2" fmla="*/ 50420 h 413401"/>
                <a:gd name="connsiteX3" fmla="*/ 1537602 w 1899037"/>
                <a:gd name="connsiteY3" fmla="*/ 383152 h 413401"/>
                <a:gd name="connsiteX4" fmla="*/ 40897 w 1899037"/>
                <a:gd name="connsiteY4" fmla="*/ 385436 h 413401"/>
                <a:gd name="connsiteX0" fmla="*/ 1691 w 1859831"/>
                <a:gd name="connsiteY0" fmla="*/ 385436 h 392662"/>
                <a:gd name="connsiteX1" fmla="*/ 422633 w 1859831"/>
                <a:gd name="connsiteY1" fmla="*/ 0 h 392662"/>
                <a:gd name="connsiteX2" fmla="*/ 1859831 w 1859831"/>
                <a:gd name="connsiteY2" fmla="*/ 50420 h 392662"/>
                <a:gd name="connsiteX3" fmla="*/ 1498396 w 1859831"/>
                <a:gd name="connsiteY3" fmla="*/ 383152 h 392662"/>
                <a:gd name="connsiteX4" fmla="*/ 1691 w 1859831"/>
                <a:gd name="connsiteY4" fmla="*/ 385436 h 392662"/>
                <a:gd name="connsiteX0" fmla="*/ 45360 w 1903500"/>
                <a:gd name="connsiteY0" fmla="*/ 335016 h 358502"/>
                <a:gd name="connsiteX1" fmla="*/ 432145 w 1903500"/>
                <a:gd name="connsiteY1" fmla="*/ 10068 h 358502"/>
                <a:gd name="connsiteX2" fmla="*/ 1903500 w 1903500"/>
                <a:gd name="connsiteY2" fmla="*/ 0 h 358502"/>
                <a:gd name="connsiteX3" fmla="*/ 1542065 w 1903500"/>
                <a:gd name="connsiteY3" fmla="*/ 332732 h 358502"/>
                <a:gd name="connsiteX4" fmla="*/ 45360 w 1903500"/>
                <a:gd name="connsiteY4" fmla="*/ 335016 h 358502"/>
                <a:gd name="connsiteX0" fmla="*/ 3471 w 1861611"/>
                <a:gd name="connsiteY0" fmla="*/ 335016 h 335016"/>
                <a:gd name="connsiteX1" fmla="*/ 390256 w 1861611"/>
                <a:gd name="connsiteY1" fmla="*/ 10068 h 335016"/>
                <a:gd name="connsiteX2" fmla="*/ 1861611 w 1861611"/>
                <a:gd name="connsiteY2" fmla="*/ 0 h 335016"/>
                <a:gd name="connsiteX3" fmla="*/ 1500176 w 1861611"/>
                <a:gd name="connsiteY3" fmla="*/ 332732 h 335016"/>
                <a:gd name="connsiteX4" fmla="*/ 3471 w 1861611"/>
                <a:gd name="connsiteY4" fmla="*/ 335016 h 335016"/>
                <a:gd name="connsiteX0" fmla="*/ 3858 w 1830211"/>
                <a:gd name="connsiteY0" fmla="*/ 357514 h 357513"/>
                <a:gd name="connsiteX1" fmla="*/ 358856 w 1830211"/>
                <a:gd name="connsiteY1" fmla="*/ 10068 h 357513"/>
                <a:gd name="connsiteX2" fmla="*/ 1830211 w 1830211"/>
                <a:gd name="connsiteY2" fmla="*/ 0 h 357513"/>
                <a:gd name="connsiteX3" fmla="*/ 1468776 w 1830211"/>
                <a:gd name="connsiteY3" fmla="*/ 332732 h 357513"/>
                <a:gd name="connsiteX4" fmla="*/ 3858 w 1830211"/>
                <a:gd name="connsiteY4" fmla="*/ 357514 h 357513"/>
                <a:gd name="connsiteX0" fmla="*/ 46102 w 1872455"/>
                <a:gd name="connsiteY0" fmla="*/ 357514 h 377184"/>
                <a:gd name="connsiteX1" fmla="*/ 414091 w 1872455"/>
                <a:gd name="connsiteY1" fmla="*/ 15876 h 377184"/>
                <a:gd name="connsiteX2" fmla="*/ 1872455 w 1872455"/>
                <a:gd name="connsiteY2" fmla="*/ 0 h 377184"/>
                <a:gd name="connsiteX3" fmla="*/ 1511020 w 1872455"/>
                <a:gd name="connsiteY3" fmla="*/ 332732 h 377184"/>
                <a:gd name="connsiteX4" fmla="*/ 46102 w 1872455"/>
                <a:gd name="connsiteY4" fmla="*/ 357514 h 377184"/>
                <a:gd name="connsiteX0" fmla="*/ 3883 w 1830236"/>
                <a:gd name="connsiteY0" fmla="*/ 357514 h 357515"/>
                <a:gd name="connsiteX1" fmla="*/ 371872 w 1830236"/>
                <a:gd name="connsiteY1" fmla="*/ 15876 h 357515"/>
                <a:gd name="connsiteX2" fmla="*/ 1830236 w 1830236"/>
                <a:gd name="connsiteY2" fmla="*/ 0 h 357515"/>
                <a:gd name="connsiteX3" fmla="*/ 1468801 w 1830236"/>
                <a:gd name="connsiteY3" fmla="*/ 332732 h 357515"/>
                <a:gd name="connsiteX4" fmla="*/ 3883 w 1830236"/>
                <a:gd name="connsiteY4" fmla="*/ 357514 h 357515"/>
                <a:gd name="connsiteX0" fmla="*/ 4173 w 1809600"/>
                <a:gd name="connsiteY0" fmla="*/ 338462 h 338462"/>
                <a:gd name="connsiteX1" fmla="*/ 351236 w 1809600"/>
                <a:gd name="connsiteY1" fmla="*/ 15876 h 338462"/>
                <a:gd name="connsiteX2" fmla="*/ 1809600 w 1809600"/>
                <a:gd name="connsiteY2" fmla="*/ 0 h 338462"/>
                <a:gd name="connsiteX3" fmla="*/ 1448165 w 1809600"/>
                <a:gd name="connsiteY3" fmla="*/ 332732 h 338462"/>
                <a:gd name="connsiteX4" fmla="*/ 4173 w 1809600"/>
                <a:gd name="connsiteY4" fmla="*/ 338462 h 338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9600" h="338462">
                  <a:moveTo>
                    <a:pt x="4173" y="338462"/>
                  </a:moveTo>
                  <a:cubicBezTo>
                    <a:pt x="-34996" y="329760"/>
                    <a:pt x="210922" y="144355"/>
                    <a:pt x="351236" y="15876"/>
                  </a:cubicBezTo>
                  <a:lnTo>
                    <a:pt x="1809600" y="0"/>
                  </a:lnTo>
                  <a:lnTo>
                    <a:pt x="1448165" y="332732"/>
                  </a:lnTo>
                  <a:lnTo>
                    <a:pt x="4173" y="338462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168" name="フリーフォーム: 図形 167">
            <a:extLst>
              <a:ext uri="{FF2B5EF4-FFF2-40B4-BE49-F238E27FC236}">
                <a16:creationId xmlns:a16="http://schemas.microsoft.com/office/drawing/2014/main" id="{5AE566C9-AE73-E5D7-CE3E-442336C58A6F}"/>
              </a:ext>
            </a:extLst>
          </p:cNvPr>
          <p:cNvSpPr/>
          <p:nvPr/>
        </p:nvSpPr>
        <p:spPr bwMode="auto">
          <a:xfrm rot="900000">
            <a:off x="10127689" y="4886946"/>
            <a:ext cx="601896" cy="1002099"/>
          </a:xfrm>
          <a:custGeom>
            <a:avLst/>
            <a:gdLst>
              <a:gd name="connsiteX0" fmla="*/ 437690 w 590572"/>
              <a:gd name="connsiteY0" fmla="*/ 8648 h 1112146"/>
              <a:gd name="connsiteX1" fmla="*/ 480525 w 590572"/>
              <a:gd name="connsiteY1" fmla="*/ 0 h 1112146"/>
              <a:gd name="connsiteX2" fmla="*/ 590572 w 590572"/>
              <a:gd name="connsiteY2" fmla="*/ 110047 h 1112146"/>
              <a:gd name="connsiteX3" fmla="*/ 590571 w 590572"/>
              <a:gd name="connsiteY3" fmla="*/ 630146 h 1112146"/>
              <a:gd name="connsiteX4" fmla="*/ 581923 w 590572"/>
              <a:gd name="connsiteY4" fmla="*/ 672981 h 1112146"/>
              <a:gd name="connsiteX5" fmla="*/ 562926 w 590572"/>
              <a:gd name="connsiteY5" fmla="*/ 701157 h 1112146"/>
              <a:gd name="connsiteX6" fmla="*/ 555627 w 590572"/>
              <a:gd name="connsiteY6" fmla="*/ 712150 h 1112146"/>
              <a:gd name="connsiteX7" fmla="*/ 187860 w 590572"/>
              <a:gd name="connsiteY7" fmla="*/ 1079915 h 1112146"/>
              <a:gd name="connsiteX8" fmla="*/ 32230 w 590572"/>
              <a:gd name="connsiteY8" fmla="*/ 1079915 h 1112146"/>
              <a:gd name="connsiteX9" fmla="*/ 32231 w 590572"/>
              <a:gd name="connsiteY9" fmla="*/ 1079915 h 1112146"/>
              <a:gd name="connsiteX10" fmla="*/ 32231 w 590572"/>
              <a:gd name="connsiteY10" fmla="*/ 924285 h 1112146"/>
              <a:gd name="connsiteX11" fmla="*/ 370478 w 590572"/>
              <a:gd name="connsiteY11" fmla="*/ 586038 h 1112146"/>
              <a:gd name="connsiteX12" fmla="*/ 370478 w 590572"/>
              <a:gd name="connsiteY12" fmla="*/ 110047 h 1112146"/>
              <a:gd name="connsiteX13" fmla="*/ 437690 w 590572"/>
              <a:gd name="connsiteY13" fmla="*/ 8648 h 1112146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12" fmla="*/ 437690 w 601896"/>
              <a:gd name="connsiteY12" fmla="*/ 4 h 1103502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12" fmla="*/ 529130 w 601896"/>
              <a:gd name="connsiteY12" fmla="*/ 91444 h 1103502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0" fmla="*/ 590572 w 601896"/>
              <a:gd name="connsiteY0" fmla="*/ 0 h 1002099"/>
              <a:gd name="connsiteX1" fmla="*/ 590571 w 601896"/>
              <a:gd name="connsiteY1" fmla="*/ 520099 h 1002099"/>
              <a:gd name="connsiteX2" fmla="*/ 581923 w 601896"/>
              <a:gd name="connsiteY2" fmla="*/ 562934 h 1002099"/>
              <a:gd name="connsiteX3" fmla="*/ 562926 w 601896"/>
              <a:gd name="connsiteY3" fmla="*/ 591110 h 1002099"/>
              <a:gd name="connsiteX4" fmla="*/ 555627 w 601896"/>
              <a:gd name="connsiteY4" fmla="*/ 602103 h 1002099"/>
              <a:gd name="connsiteX5" fmla="*/ 187860 w 601896"/>
              <a:gd name="connsiteY5" fmla="*/ 969868 h 1002099"/>
              <a:gd name="connsiteX6" fmla="*/ 32230 w 601896"/>
              <a:gd name="connsiteY6" fmla="*/ 969868 h 1002099"/>
              <a:gd name="connsiteX7" fmla="*/ 32231 w 601896"/>
              <a:gd name="connsiteY7" fmla="*/ 969868 h 1002099"/>
              <a:gd name="connsiteX8" fmla="*/ 32231 w 601896"/>
              <a:gd name="connsiteY8" fmla="*/ 814238 h 1002099"/>
              <a:gd name="connsiteX9" fmla="*/ 370478 w 601896"/>
              <a:gd name="connsiteY9" fmla="*/ 475991 h 1002099"/>
              <a:gd name="connsiteX10" fmla="*/ 370478 w 601896"/>
              <a:gd name="connsiteY10" fmla="*/ 0 h 1002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01896" h="1002099">
                <a:moveTo>
                  <a:pt x="590572" y="0"/>
                </a:moveTo>
                <a:cubicBezTo>
                  <a:pt x="616052" y="103583"/>
                  <a:pt x="590571" y="346733"/>
                  <a:pt x="590571" y="520099"/>
                </a:cubicBezTo>
                <a:cubicBezTo>
                  <a:pt x="590571" y="535293"/>
                  <a:pt x="587492" y="549768"/>
                  <a:pt x="581923" y="562934"/>
                </a:cubicBezTo>
                <a:lnTo>
                  <a:pt x="562926" y="591110"/>
                </a:lnTo>
                <a:lnTo>
                  <a:pt x="555627" y="602103"/>
                </a:lnTo>
                <a:lnTo>
                  <a:pt x="187860" y="969868"/>
                </a:lnTo>
                <a:cubicBezTo>
                  <a:pt x="144884" y="1012843"/>
                  <a:pt x="75206" y="1012843"/>
                  <a:pt x="32230" y="969868"/>
                </a:cubicBezTo>
                <a:lnTo>
                  <a:pt x="32231" y="969868"/>
                </a:lnTo>
                <a:cubicBezTo>
                  <a:pt x="-10744" y="926892"/>
                  <a:pt x="-10744" y="857214"/>
                  <a:pt x="32231" y="814238"/>
                </a:cubicBezTo>
                <a:lnTo>
                  <a:pt x="370478" y="475991"/>
                </a:lnTo>
                <a:lnTo>
                  <a:pt x="370478" y="0"/>
                </a:lnTo>
              </a:path>
            </a:pathLst>
          </a:custGeom>
          <a:solidFill>
            <a:srgbClr val="FFFFCC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69" name="フリーフォーム: 図形 168">
            <a:extLst>
              <a:ext uri="{FF2B5EF4-FFF2-40B4-BE49-F238E27FC236}">
                <a16:creationId xmlns:a16="http://schemas.microsoft.com/office/drawing/2014/main" id="{F7FDCDFB-22E2-87AB-49A6-473304A031AB}"/>
              </a:ext>
            </a:extLst>
          </p:cNvPr>
          <p:cNvSpPr/>
          <p:nvPr/>
        </p:nvSpPr>
        <p:spPr bwMode="auto">
          <a:xfrm flipV="1">
            <a:off x="9734926" y="4157662"/>
            <a:ext cx="332174" cy="143995"/>
          </a:xfrm>
          <a:custGeom>
            <a:avLst/>
            <a:gdLst>
              <a:gd name="connsiteX0" fmla="*/ 10290 w 332174"/>
              <a:gd name="connsiteY0" fmla="*/ 0 h 126764"/>
              <a:gd name="connsiteX1" fmla="*/ 13052 w 332174"/>
              <a:gd name="connsiteY1" fmla="*/ 7990 h 126764"/>
              <a:gd name="connsiteX2" fmla="*/ 166087 w 332174"/>
              <a:gd name="connsiteY2" fmla="*/ 67233 h 126764"/>
              <a:gd name="connsiteX3" fmla="*/ 319122 w 332174"/>
              <a:gd name="connsiteY3" fmla="*/ 7990 h 126764"/>
              <a:gd name="connsiteX4" fmla="*/ 321885 w 332174"/>
              <a:gd name="connsiteY4" fmla="*/ 0 h 126764"/>
              <a:gd name="connsiteX5" fmla="*/ 332174 w 332174"/>
              <a:gd name="connsiteY5" fmla="*/ 29765 h 126764"/>
              <a:gd name="connsiteX6" fmla="*/ 166087 w 332174"/>
              <a:gd name="connsiteY6" fmla="*/ 126764 h 126764"/>
              <a:gd name="connsiteX7" fmla="*/ 0 w 332174"/>
              <a:gd name="connsiteY7" fmla="*/ 29765 h 126764"/>
              <a:gd name="connsiteX8" fmla="*/ 10290 w 332174"/>
              <a:gd name="connsiteY8" fmla="*/ 0 h 126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2174" h="126764">
                <a:moveTo>
                  <a:pt x="10290" y="0"/>
                </a:moveTo>
                <a:lnTo>
                  <a:pt x="13052" y="7990"/>
                </a:lnTo>
                <a:cubicBezTo>
                  <a:pt x="38266" y="42805"/>
                  <a:pt x="97292" y="67233"/>
                  <a:pt x="166087" y="67233"/>
                </a:cubicBezTo>
                <a:cubicBezTo>
                  <a:pt x="234882" y="67233"/>
                  <a:pt x="293909" y="42805"/>
                  <a:pt x="319122" y="7990"/>
                </a:cubicBezTo>
                <a:lnTo>
                  <a:pt x="321885" y="0"/>
                </a:lnTo>
                <a:lnTo>
                  <a:pt x="332174" y="29765"/>
                </a:lnTo>
                <a:cubicBezTo>
                  <a:pt x="332174" y="83336"/>
                  <a:pt x="257814" y="126764"/>
                  <a:pt x="166087" y="126764"/>
                </a:cubicBezTo>
                <a:cubicBezTo>
                  <a:pt x="74360" y="126764"/>
                  <a:pt x="0" y="83336"/>
                  <a:pt x="0" y="29765"/>
                </a:cubicBezTo>
                <a:lnTo>
                  <a:pt x="10290" y="0"/>
                </a:lnTo>
                <a:close/>
              </a:path>
            </a:pathLst>
          </a:custGeom>
          <a:solidFill>
            <a:schemeClr val="tx1"/>
          </a:solidFill>
          <a:ln w="19050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70" name="フリーフォーム: 図形 169">
            <a:extLst>
              <a:ext uri="{FF2B5EF4-FFF2-40B4-BE49-F238E27FC236}">
                <a16:creationId xmlns:a16="http://schemas.microsoft.com/office/drawing/2014/main" id="{A5C7CD7F-397C-A2C9-6251-431C9F0935A9}"/>
              </a:ext>
            </a:extLst>
          </p:cNvPr>
          <p:cNvSpPr/>
          <p:nvPr/>
        </p:nvSpPr>
        <p:spPr bwMode="auto">
          <a:xfrm flipV="1">
            <a:off x="10363576" y="4157662"/>
            <a:ext cx="332174" cy="143995"/>
          </a:xfrm>
          <a:custGeom>
            <a:avLst/>
            <a:gdLst>
              <a:gd name="connsiteX0" fmla="*/ 10290 w 332174"/>
              <a:gd name="connsiteY0" fmla="*/ 0 h 126764"/>
              <a:gd name="connsiteX1" fmla="*/ 13052 w 332174"/>
              <a:gd name="connsiteY1" fmla="*/ 7990 h 126764"/>
              <a:gd name="connsiteX2" fmla="*/ 166087 w 332174"/>
              <a:gd name="connsiteY2" fmla="*/ 67233 h 126764"/>
              <a:gd name="connsiteX3" fmla="*/ 319122 w 332174"/>
              <a:gd name="connsiteY3" fmla="*/ 7990 h 126764"/>
              <a:gd name="connsiteX4" fmla="*/ 321885 w 332174"/>
              <a:gd name="connsiteY4" fmla="*/ 0 h 126764"/>
              <a:gd name="connsiteX5" fmla="*/ 332174 w 332174"/>
              <a:gd name="connsiteY5" fmla="*/ 29765 h 126764"/>
              <a:gd name="connsiteX6" fmla="*/ 166087 w 332174"/>
              <a:gd name="connsiteY6" fmla="*/ 126764 h 126764"/>
              <a:gd name="connsiteX7" fmla="*/ 0 w 332174"/>
              <a:gd name="connsiteY7" fmla="*/ 29765 h 126764"/>
              <a:gd name="connsiteX8" fmla="*/ 10290 w 332174"/>
              <a:gd name="connsiteY8" fmla="*/ 0 h 126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2174" h="126764">
                <a:moveTo>
                  <a:pt x="10290" y="0"/>
                </a:moveTo>
                <a:lnTo>
                  <a:pt x="13052" y="7990"/>
                </a:lnTo>
                <a:cubicBezTo>
                  <a:pt x="38266" y="42805"/>
                  <a:pt x="97292" y="67233"/>
                  <a:pt x="166087" y="67233"/>
                </a:cubicBezTo>
                <a:cubicBezTo>
                  <a:pt x="234882" y="67233"/>
                  <a:pt x="293909" y="42805"/>
                  <a:pt x="319122" y="7990"/>
                </a:cubicBezTo>
                <a:lnTo>
                  <a:pt x="321885" y="0"/>
                </a:lnTo>
                <a:lnTo>
                  <a:pt x="332174" y="29765"/>
                </a:lnTo>
                <a:cubicBezTo>
                  <a:pt x="332174" y="83336"/>
                  <a:pt x="257814" y="126764"/>
                  <a:pt x="166087" y="126764"/>
                </a:cubicBezTo>
                <a:cubicBezTo>
                  <a:pt x="74360" y="126764"/>
                  <a:pt x="0" y="83336"/>
                  <a:pt x="0" y="29765"/>
                </a:cubicBezTo>
                <a:lnTo>
                  <a:pt x="10290" y="0"/>
                </a:lnTo>
                <a:close/>
              </a:path>
            </a:pathLst>
          </a:custGeom>
          <a:solidFill>
            <a:schemeClr val="tx1"/>
          </a:solidFill>
          <a:ln w="19050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71" name="フリーフォーム: 図形 170">
            <a:extLst>
              <a:ext uri="{FF2B5EF4-FFF2-40B4-BE49-F238E27FC236}">
                <a16:creationId xmlns:a16="http://schemas.microsoft.com/office/drawing/2014/main" id="{C91BD326-195C-008F-8703-7BD59B1B70A6}"/>
              </a:ext>
            </a:extLst>
          </p:cNvPr>
          <p:cNvSpPr/>
          <p:nvPr/>
        </p:nvSpPr>
        <p:spPr bwMode="auto">
          <a:xfrm rot="1800000">
            <a:off x="10810277" y="3564084"/>
            <a:ext cx="175083" cy="192247"/>
          </a:xfrm>
          <a:custGeom>
            <a:avLst/>
            <a:gdLst>
              <a:gd name="connsiteX0" fmla="*/ 100396 w 175083"/>
              <a:gd name="connsiteY0" fmla="*/ 4302 h 192247"/>
              <a:gd name="connsiteX1" fmla="*/ 119343 w 175083"/>
              <a:gd name="connsiteY1" fmla="*/ 312 h 192247"/>
              <a:gd name="connsiteX2" fmla="*/ 168509 w 175083"/>
              <a:gd name="connsiteY2" fmla="*/ 153073 h 192247"/>
              <a:gd name="connsiteX3" fmla="*/ 175083 w 175083"/>
              <a:gd name="connsiteY3" fmla="*/ 192247 h 192247"/>
              <a:gd name="connsiteX4" fmla="*/ 129623 w 175083"/>
              <a:gd name="connsiteY4" fmla="*/ 179163 h 192247"/>
              <a:gd name="connsiteX5" fmla="*/ 0 w 175083"/>
              <a:gd name="connsiteY5" fmla="*/ 167286 h 192247"/>
              <a:gd name="connsiteX6" fmla="*/ 9189 w 175083"/>
              <a:gd name="connsiteY6" fmla="*/ 150792 h 192247"/>
              <a:gd name="connsiteX7" fmla="*/ 100396 w 175083"/>
              <a:gd name="connsiteY7" fmla="*/ 4302 h 1922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5083" h="192247">
                <a:moveTo>
                  <a:pt x="100396" y="4302"/>
                </a:moveTo>
                <a:cubicBezTo>
                  <a:pt x="106651" y="785"/>
                  <a:pt x="112962" y="-701"/>
                  <a:pt x="119343" y="312"/>
                </a:cubicBezTo>
                <a:cubicBezTo>
                  <a:pt x="157626" y="6393"/>
                  <a:pt x="160878" y="84217"/>
                  <a:pt x="168509" y="153073"/>
                </a:cubicBezTo>
                <a:lnTo>
                  <a:pt x="175083" y="192247"/>
                </a:lnTo>
                <a:lnTo>
                  <a:pt x="129623" y="179163"/>
                </a:lnTo>
                <a:lnTo>
                  <a:pt x="0" y="167286"/>
                </a:lnTo>
                <a:lnTo>
                  <a:pt x="9189" y="150792"/>
                </a:lnTo>
                <a:cubicBezTo>
                  <a:pt x="39265" y="90245"/>
                  <a:pt x="69124" y="21887"/>
                  <a:pt x="100396" y="4302"/>
                </a:cubicBezTo>
                <a:close/>
              </a:path>
            </a:pathLst>
          </a:custGeom>
          <a:solidFill>
            <a:srgbClr val="FFC000"/>
          </a:solidFill>
          <a:ln w="19050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grpSp>
        <p:nvGrpSpPr>
          <p:cNvPr id="172" name="グループ化 171">
            <a:extLst>
              <a:ext uri="{FF2B5EF4-FFF2-40B4-BE49-F238E27FC236}">
                <a16:creationId xmlns:a16="http://schemas.microsoft.com/office/drawing/2014/main" id="{797540C3-3E40-E4BC-10F5-EA9EC1D14767}"/>
              </a:ext>
            </a:extLst>
          </p:cNvPr>
          <p:cNvGrpSpPr/>
          <p:nvPr/>
        </p:nvGrpSpPr>
        <p:grpSpPr>
          <a:xfrm>
            <a:off x="10574352" y="4456053"/>
            <a:ext cx="185433" cy="120490"/>
            <a:chOff x="7024656" y="2758259"/>
            <a:chExt cx="319562" cy="207644"/>
          </a:xfrm>
        </p:grpSpPr>
        <p:sp>
          <p:nvSpPr>
            <p:cNvPr id="173" name="楕円 172">
              <a:extLst>
                <a:ext uri="{FF2B5EF4-FFF2-40B4-BE49-F238E27FC236}">
                  <a16:creationId xmlns:a16="http://schemas.microsoft.com/office/drawing/2014/main" id="{CB7BBB4B-7D79-B07F-BFBB-E577FE23951D}"/>
                </a:ext>
              </a:extLst>
            </p:cNvPr>
            <p:cNvSpPr/>
            <p:nvPr/>
          </p:nvSpPr>
          <p:spPr bwMode="auto">
            <a:xfrm>
              <a:off x="7105618" y="2777309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楕円 173">
              <a:extLst>
                <a:ext uri="{FF2B5EF4-FFF2-40B4-BE49-F238E27FC236}">
                  <a16:creationId xmlns:a16="http://schemas.microsoft.com/office/drawing/2014/main" id="{47C9282A-F187-14F8-878F-F6DA6C80387F}"/>
                </a:ext>
              </a:extLst>
            </p:cNvPr>
            <p:cNvSpPr/>
            <p:nvPr/>
          </p:nvSpPr>
          <p:spPr bwMode="auto">
            <a:xfrm>
              <a:off x="7024656" y="2886846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" name="楕円 174">
              <a:extLst>
                <a:ext uri="{FF2B5EF4-FFF2-40B4-BE49-F238E27FC236}">
                  <a16:creationId xmlns:a16="http://schemas.microsoft.com/office/drawing/2014/main" id="{99ACB74E-A8AC-77FC-B412-CC0A1FE1787D}"/>
                </a:ext>
              </a:extLst>
            </p:cNvPr>
            <p:cNvSpPr/>
            <p:nvPr/>
          </p:nvSpPr>
          <p:spPr bwMode="auto">
            <a:xfrm>
              <a:off x="7234206" y="2758259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" name="楕円 175">
              <a:extLst>
                <a:ext uri="{FF2B5EF4-FFF2-40B4-BE49-F238E27FC236}">
                  <a16:creationId xmlns:a16="http://schemas.microsoft.com/office/drawing/2014/main" id="{0C0B2FA2-143C-0B3F-ED6B-99D82A766EC3}"/>
                </a:ext>
              </a:extLst>
            </p:cNvPr>
            <p:cNvSpPr/>
            <p:nvPr/>
          </p:nvSpPr>
          <p:spPr bwMode="auto">
            <a:xfrm>
              <a:off x="7153244" y="2867796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" name="楕円 176">
              <a:extLst>
                <a:ext uri="{FF2B5EF4-FFF2-40B4-BE49-F238E27FC236}">
                  <a16:creationId xmlns:a16="http://schemas.microsoft.com/office/drawing/2014/main" id="{AE331660-9FA3-BBF2-458F-820AD8E07438}"/>
                </a:ext>
              </a:extLst>
            </p:cNvPr>
            <p:cNvSpPr/>
            <p:nvPr/>
          </p:nvSpPr>
          <p:spPr bwMode="auto">
            <a:xfrm>
              <a:off x="7298499" y="2841603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8" name="楕円 177">
              <a:extLst>
                <a:ext uri="{FF2B5EF4-FFF2-40B4-BE49-F238E27FC236}">
                  <a16:creationId xmlns:a16="http://schemas.microsoft.com/office/drawing/2014/main" id="{4AB54A7F-63BF-7CA9-D722-6A6C81379263}"/>
                </a:ext>
              </a:extLst>
            </p:cNvPr>
            <p:cNvSpPr/>
            <p:nvPr/>
          </p:nvSpPr>
          <p:spPr bwMode="auto">
            <a:xfrm>
              <a:off x="7238967" y="2920184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79" name="フリーフォーム: 図形 178">
            <a:extLst>
              <a:ext uri="{FF2B5EF4-FFF2-40B4-BE49-F238E27FC236}">
                <a16:creationId xmlns:a16="http://schemas.microsoft.com/office/drawing/2014/main" id="{89D44CA0-3548-EBCF-9112-692475CFAD18}"/>
              </a:ext>
            </a:extLst>
          </p:cNvPr>
          <p:cNvSpPr/>
          <p:nvPr/>
        </p:nvSpPr>
        <p:spPr bwMode="auto">
          <a:xfrm rot="900000">
            <a:off x="9713353" y="4839321"/>
            <a:ext cx="601896" cy="1002099"/>
          </a:xfrm>
          <a:custGeom>
            <a:avLst/>
            <a:gdLst>
              <a:gd name="connsiteX0" fmla="*/ 437690 w 590572"/>
              <a:gd name="connsiteY0" fmla="*/ 8648 h 1112146"/>
              <a:gd name="connsiteX1" fmla="*/ 480525 w 590572"/>
              <a:gd name="connsiteY1" fmla="*/ 0 h 1112146"/>
              <a:gd name="connsiteX2" fmla="*/ 590572 w 590572"/>
              <a:gd name="connsiteY2" fmla="*/ 110047 h 1112146"/>
              <a:gd name="connsiteX3" fmla="*/ 590571 w 590572"/>
              <a:gd name="connsiteY3" fmla="*/ 630146 h 1112146"/>
              <a:gd name="connsiteX4" fmla="*/ 581923 w 590572"/>
              <a:gd name="connsiteY4" fmla="*/ 672981 h 1112146"/>
              <a:gd name="connsiteX5" fmla="*/ 562926 w 590572"/>
              <a:gd name="connsiteY5" fmla="*/ 701157 h 1112146"/>
              <a:gd name="connsiteX6" fmla="*/ 555627 w 590572"/>
              <a:gd name="connsiteY6" fmla="*/ 712150 h 1112146"/>
              <a:gd name="connsiteX7" fmla="*/ 187860 w 590572"/>
              <a:gd name="connsiteY7" fmla="*/ 1079915 h 1112146"/>
              <a:gd name="connsiteX8" fmla="*/ 32230 w 590572"/>
              <a:gd name="connsiteY8" fmla="*/ 1079915 h 1112146"/>
              <a:gd name="connsiteX9" fmla="*/ 32231 w 590572"/>
              <a:gd name="connsiteY9" fmla="*/ 1079915 h 1112146"/>
              <a:gd name="connsiteX10" fmla="*/ 32231 w 590572"/>
              <a:gd name="connsiteY10" fmla="*/ 924285 h 1112146"/>
              <a:gd name="connsiteX11" fmla="*/ 370478 w 590572"/>
              <a:gd name="connsiteY11" fmla="*/ 586038 h 1112146"/>
              <a:gd name="connsiteX12" fmla="*/ 370478 w 590572"/>
              <a:gd name="connsiteY12" fmla="*/ 110047 h 1112146"/>
              <a:gd name="connsiteX13" fmla="*/ 437690 w 590572"/>
              <a:gd name="connsiteY13" fmla="*/ 8648 h 1112146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12" fmla="*/ 437690 w 601896"/>
              <a:gd name="connsiteY12" fmla="*/ 4 h 1103502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12" fmla="*/ 529130 w 601896"/>
              <a:gd name="connsiteY12" fmla="*/ 91444 h 1103502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0" fmla="*/ 590572 w 601896"/>
              <a:gd name="connsiteY0" fmla="*/ 0 h 1002099"/>
              <a:gd name="connsiteX1" fmla="*/ 590571 w 601896"/>
              <a:gd name="connsiteY1" fmla="*/ 520099 h 1002099"/>
              <a:gd name="connsiteX2" fmla="*/ 581923 w 601896"/>
              <a:gd name="connsiteY2" fmla="*/ 562934 h 1002099"/>
              <a:gd name="connsiteX3" fmla="*/ 562926 w 601896"/>
              <a:gd name="connsiteY3" fmla="*/ 591110 h 1002099"/>
              <a:gd name="connsiteX4" fmla="*/ 555627 w 601896"/>
              <a:gd name="connsiteY4" fmla="*/ 602103 h 1002099"/>
              <a:gd name="connsiteX5" fmla="*/ 187860 w 601896"/>
              <a:gd name="connsiteY5" fmla="*/ 969868 h 1002099"/>
              <a:gd name="connsiteX6" fmla="*/ 32230 w 601896"/>
              <a:gd name="connsiteY6" fmla="*/ 969868 h 1002099"/>
              <a:gd name="connsiteX7" fmla="*/ 32231 w 601896"/>
              <a:gd name="connsiteY7" fmla="*/ 969868 h 1002099"/>
              <a:gd name="connsiteX8" fmla="*/ 32231 w 601896"/>
              <a:gd name="connsiteY8" fmla="*/ 814238 h 1002099"/>
              <a:gd name="connsiteX9" fmla="*/ 370478 w 601896"/>
              <a:gd name="connsiteY9" fmla="*/ 475991 h 1002099"/>
              <a:gd name="connsiteX10" fmla="*/ 370478 w 601896"/>
              <a:gd name="connsiteY10" fmla="*/ 0 h 1002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01896" h="1002099">
                <a:moveTo>
                  <a:pt x="590572" y="0"/>
                </a:moveTo>
                <a:cubicBezTo>
                  <a:pt x="616052" y="103583"/>
                  <a:pt x="590571" y="346733"/>
                  <a:pt x="590571" y="520099"/>
                </a:cubicBezTo>
                <a:cubicBezTo>
                  <a:pt x="590571" y="535293"/>
                  <a:pt x="587492" y="549768"/>
                  <a:pt x="581923" y="562934"/>
                </a:cubicBezTo>
                <a:lnTo>
                  <a:pt x="562926" y="591110"/>
                </a:lnTo>
                <a:lnTo>
                  <a:pt x="555627" y="602103"/>
                </a:lnTo>
                <a:lnTo>
                  <a:pt x="187860" y="969868"/>
                </a:lnTo>
                <a:cubicBezTo>
                  <a:pt x="144884" y="1012843"/>
                  <a:pt x="75206" y="1012843"/>
                  <a:pt x="32230" y="969868"/>
                </a:cubicBezTo>
                <a:lnTo>
                  <a:pt x="32231" y="969868"/>
                </a:lnTo>
                <a:cubicBezTo>
                  <a:pt x="-10744" y="926892"/>
                  <a:pt x="-10744" y="857214"/>
                  <a:pt x="32231" y="814238"/>
                </a:cubicBezTo>
                <a:lnTo>
                  <a:pt x="370478" y="475991"/>
                </a:lnTo>
                <a:lnTo>
                  <a:pt x="370478" y="0"/>
                </a:lnTo>
              </a:path>
            </a:pathLst>
          </a:custGeom>
          <a:solidFill>
            <a:srgbClr val="FFFFCC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grpSp>
        <p:nvGrpSpPr>
          <p:cNvPr id="180" name="グループ化 179">
            <a:extLst>
              <a:ext uri="{FF2B5EF4-FFF2-40B4-BE49-F238E27FC236}">
                <a16:creationId xmlns:a16="http://schemas.microsoft.com/office/drawing/2014/main" id="{17948325-4B4C-66E4-7305-2A5B7D21A46C}"/>
              </a:ext>
            </a:extLst>
          </p:cNvPr>
          <p:cNvGrpSpPr/>
          <p:nvPr/>
        </p:nvGrpSpPr>
        <p:grpSpPr>
          <a:xfrm>
            <a:off x="8510959" y="4944602"/>
            <a:ext cx="1743278" cy="1035798"/>
            <a:chOff x="4284184" y="3585863"/>
            <a:chExt cx="1743278" cy="1035798"/>
          </a:xfrm>
          <a:solidFill>
            <a:schemeClr val="bg1">
              <a:lumMod val="75000"/>
            </a:schemeClr>
          </a:solidFill>
        </p:grpSpPr>
        <p:sp>
          <p:nvSpPr>
            <p:cNvPr id="181" name="フリーフォーム: 図形 180">
              <a:extLst>
                <a:ext uri="{FF2B5EF4-FFF2-40B4-BE49-F238E27FC236}">
                  <a16:creationId xmlns:a16="http://schemas.microsoft.com/office/drawing/2014/main" id="{2A0F6BBB-BBC6-677A-E174-9EC70D035382}"/>
                </a:ext>
              </a:extLst>
            </p:cNvPr>
            <p:cNvSpPr/>
            <p:nvPr/>
          </p:nvSpPr>
          <p:spPr bwMode="auto">
            <a:xfrm rot="550838" flipH="1">
              <a:off x="4284184" y="3585863"/>
              <a:ext cx="1743278" cy="1035798"/>
            </a:xfrm>
            <a:custGeom>
              <a:avLst/>
              <a:gdLst>
                <a:gd name="connsiteX0" fmla="*/ 1703157 w 1740295"/>
                <a:gd name="connsiteY0" fmla="*/ 0 h 1022337"/>
                <a:gd name="connsiteX1" fmla="*/ 360344 w 1740295"/>
                <a:gd name="connsiteY1" fmla="*/ 0 h 1022337"/>
                <a:gd name="connsiteX2" fmla="*/ 0 w 1740295"/>
                <a:gd name="connsiteY2" fmla="*/ 953618 h 1022337"/>
                <a:gd name="connsiteX3" fmla="*/ 63104 w 1740295"/>
                <a:gd name="connsiteY3" fmla="*/ 953618 h 1022337"/>
                <a:gd name="connsiteX4" fmla="*/ 37138 w 1740295"/>
                <a:gd name="connsiteY4" fmla="*/ 1022337 h 1022337"/>
                <a:gd name="connsiteX5" fmla="*/ 1379951 w 1740295"/>
                <a:gd name="connsiteY5" fmla="*/ 1022337 h 1022337"/>
                <a:gd name="connsiteX6" fmla="*/ 1740295 w 1740295"/>
                <a:gd name="connsiteY6" fmla="*/ 68718 h 1022337"/>
                <a:gd name="connsiteX7" fmla="*/ 1677191 w 1740295"/>
                <a:gd name="connsiteY7" fmla="*/ 68719 h 1022337"/>
                <a:gd name="connsiteX0" fmla="*/ 1703157 w 1740295"/>
                <a:gd name="connsiteY0" fmla="*/ 0 h 1022337"/>
                <a:gd name="connsiteX1" fmla="*/ 360344 w 1740295"/>
                <a:gd name="connsiteY1" fmla="*/ 0 h 1022337"/>
                <a:gd name="connsiteX2" fmla="*/ 0 w 1740295"/>
                <a:gd name="connsiteY2" fmla="*/ 953618 h 1022337"/>
                <a:gd name="connsiteX3" fmla="*/ 63104 w 1740295"/>
                <a:gd name="connsiteY3" fmla="*/ 953618 h 1022337"/>
                <a:gd name="connsiteX4" fmla="*/ 37138 w 1740295"/>
                <a:gd name="connsiteY4" fmla="*/ 1022337 h 1022337"/>
                <a:gd name="connsiteX5" fmla="*/ 1379951 w 1740295"/>
                <a:gd name="connsiteY5" fmla="*/ 1022337 h 1022337"/>
                <a:gd name="connsiteX6" fmla="*/ 1740295 w 1740295"/>
                <a:gd name="connsiteY6" fmla="*/ 68718 h 1022337"/>
                <a:gd name="connsiteX7" fmla="*/ 1703157 w 1740295"/>
                <a:gd name="connsiteY7" fmla="*/ 0 h 1022337"/>
                <a:gd name="connsiteX0" fmla="*/ 1703157 w 1740295"/>
                <a:gd name="connsiteY0" fmla="*/ 0 h 1022337"/>
                <a:gd name="connsiteX1" fmla="*/ 360344 w 1740295"/>
                <a:gd name="connsiteY1" fmla="*/ 0 h 1022337"/>
                <a:gd name="connsiteX2" fmla="*/ 0 w 1740295"/>
                <a:gd name="connsiteY2" fmla="*/ 953618 h 1022337"/>
                <a:gd name="connsiteX3" fmla="*/ 37138 w 1740295"/>
                <a:gd name="connsiteY3" fmla="*/ 1022337 h 1022337"/>
                <a:gd name="connsiteX4" fmla="*/ 1379951 w 1740295"/>
                <a:gd name="connsiteY4" fmla="*/ 1022337 h 1022337"/>
                <a:gd name="connsiteX5" fmla="*/ 1740295 w 1740295"/>
                <a:gd name="connsiteY5" fmla="*/ 68718 h 1022337"/>
                <a:gd name="connsiteX6" fmla="*/ 1703157 w 1740295"/>
                <a:gd name="connsiteY6" fmla="*/ 0 h 1022337"/>
                <a:gd name="connsiteX0" fmla="*/ 1703157 w 1740295"/>
                <a:gd name="connsiteY0" fmla="*/ 0 h 1022337"/>
                <a:gd name="connsiteX1" fmla="*/ 360344 w 1740295"/>
                <a:gd name="connsiteY1" fmla="*/ 0 h 1022337"/>
                <a:gd name="connsiteX2" fmla="*/ 0 w 1740295"/>
                <a:gd name="connsiteY2" fmla="*/ 953618 h 1022337"/>
                <a:gd name="connsiteX3" fmla="*/ 37138 w 1740295"/>
                <a:gd name="connsiteY3" fmla="*/ 1022337 h 1022337"/>
                <a:gd name="connsiteX4" fmla="*/ 1379951 w 1740295"/>
                <a:gd name="connsiteY4" fmla="*/ 1022337 h 1022337"/>
                <a:gd name="connsiteX5" fmla="*/ 1740295 w 1740295"/>
                <a:gd name="connsiteY5" fmla="*/ 68718 h 1022337"/>
                <a:gd name="connsiteX6" fmla="*/ 1703157 w 1740295"/>
                <a:gd name="connsiteY6" fmla="*/ 0 h 1022337"/>
                <a:gd name="connsiteX0" fmla="*/ 1703157 w 1743006"/>
                <a:gd name="connsiteY0" fmla="*/ 0 h 1022337"/>
                <a:gd name="connsiteX1" fmla="*/ 360344 w 1743006"/>
                <a:gd name="connsiteY1" fmla="*/ 0 h 1022337"/>
                <a:gd name="connsiteX2" fmla="*/ 0 w 1743006"/>
                <a:gd name="connsiteY2" fmla="*/ 953618 h 1022337"/>
                <a:gd name="connsiteX3" fmla="*/ 37138 w 1743006"/>
                <a:gd name="connsiteY3" fmla="*/ 1022337 h 1022337"/>
                <a:gd name="connsiteX4" fmla="*/ 1379951 w 1743006"/>
                <a:gd name="connsiteY4" fmla="*/ 1022337 h 1022337"/>
                <a:gd name="connsiteX5" fmla="*/ 1740295 w 1743006"/>
                <a:gd name="connsiteY5" fmla="*/ 68718 h 1022337"/>
                <a:gd name="connsiteX6" fmla="*/ 1703157 w 1743006"/>
                <a:gd name="connsiteY6" fmla="*/ 0 h 1022337"/>
                <a:gd name="connsiteX0" fmla="*/ 1703157 w 1743006"/>
                <a:gd name="connsiteY0" fmla="*/ 7081 h 1029418"/>
                <a:gd name="connsiteX1" fmla="*/ 360344 w 1743006"/>
                <a:gd name="connsiteY1" fmla="*/ 7081 h 1029418"/>
                <a:gd name="connsiteX2" fmla="*/ 0 w 1743006"/>
                <a:gd name="connsiteY2" fmla="*/ 960699 h 1029418"/>
                <a:gd name="connsiteX3" fmla="*/ 37138 w 1743006"/>
                <a:gd name="connsiteY3" fmla="*/ 1029418 h 1029418"/>
                <a:gd name="connsiteX4" fmla="*/ 1379951 w 1743006"/>
                <a:gd name="connsiteY4" fmla="*/ 1029418 h 1029418"/>
                <a:gd name="connsiteX5" fmla="*/ 1740295 w 1743006"/>
                <a:gd name="connsiteY5" fmla="*/ 75799 h 1029418"/>
                <a:gd name="connsiteX6" fmla="*/ 1703157 w 1743006"/>
                <a:gd name="connsiteY6" fmla="*/ 7081 h 1029418"/>
                <a:gd name="connsiteX0" fmla="*/ 1703363 w 1743212"/>
                <a:gd name="connsiteY0" fmla="*/ 7081 h 1029418"/>
                <a:gd name="connsiteX1" fmla="*/ 360550 w 1743212"/>
                <a:gd name="connsiteY1" fmla="*/ 7081 h 1029418"/>
                <a:gd name="connsiteX2" fmla="*/ 206 w 1743212"/>
                <a:gd name="connsiteY2" fmla="*/ 960699 h 1029418"/>
                <a:gd name="connsiteX3" fmla="*/ 37344 w 1743212"/>
                <a:gd name="connsiteY3" fmla="*/ 1029418 h 1029418"/>
                <a:gd name="connsiteX4" fmla="*/ 1380157 w 1743212"/>
                <a:gd name="connsiteY4" fmla="*/ 1029418 h 1029418"/>
                <a:gd name="connsiteX5" fmla="*/ 1740501 w 1743212"/>
                <a:gd name="connsiteY5" fmla="*/ 75799 h 1029418"/>
                <a:gd name="connsiteX6" fmla="*/ 1703363 w 1743212"/>
                <a:gd name="connsiteY6" fmla="*/ 7081 h 1029418"/>
                <a:gd name="connsiteX0" fmla="*/ 1703429 w 1743278"/>
                <a:gd name="connsiteY0" fmla="*/ 7081 h 1032622"/>
                <a:gd name="connsiteX1" fmla="*/ 360616 w 1743278"/>
                <a:gd name="connsiteY1" fmla="*/ 7081 h 1032622"/>
                <a:gd name="connsiteX2" fmla="*/ 272 w 1743278"/>
                <a:gd name="connsiteY2" fmla="*/ 960699 h 1032622"/>
                <a:gd name="connsiteX3" fmla="*/ 37410 w 1743278"/>
                <a:gd name="connsiteY3" fmla="*/ 1029418 h 1032622"/>
                <a:gd name="connsiteX4" fmla="*/ 1380223 w 1743278"/>
                <a:gd name="connsiteY4" fmla="*/ 1029418 h 1032622"/>
                <a:gd name="connsiteX5" fmla="*/ 1740567 w 1743278"/>
                <a:gd name="connsiteY5" fmla="*/ 75799 h 1032622"/>
                <a:gd name="connsiteX6" fmla="*/ 1703429 w 1743278"/>
                <a:gd name="connsiteY6" fmla="*/ 7081 h 1032622"/>
                <a:gd name="connsiteX0" fmla="*/ 1703429 w 1743278"/>
                <a:gd name="connsiteY0" fmla="*/ 7081 h 1035798"/>
                <a:gd name="connsiteX1" fmla="*/ 360616 w 1743278"/>
                <a:gd name="connsiteY1" fmla="*/ 7081 h 1035798"/>
                <a:gd name="connsiteX2" fmla="*/ 272 w 1743278"/>
                <a:gd name="connsiteY2" fmla="*/ 960699 h 1035798"/>
                <a:gd name="connsiteX3" fmla="*/ 37410 w 1743278"/>
                <a:gd name="connsiteY3" fmla="*/ 1029418 h 1035798"/>
                <a:gd name="connsiteX4" fmla="*/ 1380223 w 1743278"/>
                <a:gd name="connsiteY4" fmla="*/ 1029418 h 1035798"/>
                <a:gd name="connsiteX5" fmla="*/ 1740567 w 1743278"/>
                <a:gd name="connsiteY5" fmla="*/ 75799 h 1035798"/>
                <a:gd name="connsiteX6" fmla="*/ 1703429 w 1743278"/>
                <a:gd name="connsiteY6" fmla="*/ 7081 h 1035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43278" h="1035798">
                  <a:moveTo>
                    <a:pt x="1703429" y="7081"/>
                  </a:moveTo>
                  <a:cubicBezTo>
                    <a:pt x="1255825" y="7081"/>
                    <a:pt x="378865" y="-8852"/>
                    <a:pt x="360616" y="7081"/>
                  </a:cubicBezTo>
                  <a:cubicBezTo>
                    <a:pt x="342367" y="23014"/>
                    <a:pt x="3137" y="933020"/>
                    <a:pt x="272" y="960699"/>
                  </a:cubicBezTo>
                  <a:cubicBezTo>
                    <a:pt x="-2593" y="988378"/>
                    <a:pt x="17670" y="1022208"/>
                    <a:pt x="37410" y="1029418"/>
                  </a:cubicBezTo>
                  <a:cubicBezTo>
                    <a:pt x="57150" y="1036628"/>
                    <a:pt x="1353332" y="1039131"/>
                    <a:pt x="1380223" y="1029418"/>
                  </a:cubicBezTo>
                  <a:cubicBezTo>
                    <a:pt x="1407114" y="1019705"/>
                    <a:pt x="1620452" y="393672"/>
                    <a:pt x="1740567" y="75799"/>
                  </a:cubicBezTo>
                  <a:cubicBezTo>
                    <a:pt x="1750105" y="51611"/>
                    <a:pt x="1733712" y="8759"/>
                    <a:pt x="1703429" y="708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82" name="グループ化 181">
              <a:extLst>
                <a:ext uri="{FF2B5EF4-FFF2-40B4-BE49-F238E27FC236}">
                  <a16:creationId xmlns:a16="http://schemas.microsoft.com/office/drawing/2014/main" id="{AB38C5ED-51F7-3E03-A3DB-42DAC30A8515}"/>
                </a:ext>
              </a:extLst>
            </p:cNvPr>
            <p:cNvGrpSpPr/>
            <p:nvPr/>
          </p:nvGrpSpPr>
          <p:grpSpPr>
            <a:xfrm>
              <a:off x="4880862" y="3968436"/>
              <a:ext cx="418591" cy="395009"/>
              <a:chOff x="2458653" y="3982115"/>
              <a:chExt cx="694122" cy="650141"/>
            </a:xfrm>
            <a:grpFill/>
          </p:grpSpPr>
          <p:sp>
            <p:nvSpPr>
              <p:cNvPr id="183" name="楕円 182">
                <a:extLst>
                  <a:ext uri="{FF2B5EF4-FFF2-40B4-BE49-F238E27FC236}">
                    <a16:creationId xmlns:a16="http://schemas.microsoft.com/office/drawing/2014/main" id="{66F119FE-71B9-5315-F13D-8ED72BCC0B3A}"/>
                  </a:ext>
                </a:extLst>
              </p:cNvPr>
              <p:cNvSpPr/>
              <p:nvPr/>
            </p:nvSpPr>
            <p:spPr bwMode="auto">
              <a:xfrm>
                <a:off x="2458653" y="4103762"/>
                <a:ext cx="694122" cy="528494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星: 6 pt 183">
                <a:extLst>
                  <a:ext uri="{FF2B5EF4-FFF2-40B4-BE49-F238E27FC236}">
                    <a16:creationId xmlns:a16="http://schemas.microsoft.com/office/drawing/2014/main" id="{387302B5-F492-6419-6EAA-0327FC64D1AA}"/>
                  </a:ext>
                </a:extLst>
              </p:cNvPr>
              <p:cNvSpPr/>
              <p:nvPr/>
            </p:nvSpPr>
            <p:spPr bwMode="auto">
              <a:xfrm>
                <a:off x="2709478" y="4067175"/>
                <a:ext cx="192472" cy="137702"/>
              </a:xfrm>
              <a:prstGeom prst="star6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5" name="台形 184">
                <a:extLst>
                  <a:ext uri="{FF2B5EF4-FFF2-40B4-BE49-F238E27FC236}">
                    <a16:creationId xmlns:a16="http://schemas.microsoft.com/office/drawing/2014/main" id="{710506ED-E6EC-672F-3273-7A1383F4EBE4}"/>
                  </a:ext>
                </a:extLst>
              </p:cNvPr>
              <p:cNvSpPr/>
              <p:nvPr/>
            </p:nvSpPr>
            <p:spPr bwMode="auto">
              <a:xfrm rot="10800000">
                <a:off x="2773683" y="3982115"/>
                <a:ext cx="64062" cy="153910"/>
              </a:xfrm>
              <a:prstGeom prst="trapezoid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DB768522-FBFB-9FD9-C155-ED6ADEA059A1}"/>
                  </a:ext>
                </a:extLst>
              </p:cNvPr>
              <p:cNvSpPr/>
              <p:nvPr/>
            </p:nvSpPr>
            <p:spPr bwMode="auto">
              <a:xfrm rot="20700000">
                <a:off x="2832694" y="3986255"/>
                <a:ext cx="203135" cy="71721"/>
              </a:xfrm>
              <a:custGeom>
                <a:avLst/>
                <a:gdLst>
                  <a:gd name="connsiteX0" fmla="*/ 276880 w 553760"/>
                  <a:gd name="connsiteY0" fmla="*/ 0 h 313061"/>
                  <a:gd name="connsiteX1" fmla="*/ 530443 w 553760"/>
                  <a:gd name="connsiteY1" fmla="*/ 118707 h 313061"/>
                  <a:gd name="connsiteX2" fmla="*/ 553760 w 553760"/>
                  <a:gd name="connsiteY2" fmla="*/ 156531 h 313061"/>
                  <a:gd name="connsiteX3" fmla="*/ 530443 w 553760"/>
                  <a:gd name="connsiteY3" fmla="*/ 194355 h 313061"/>
                  <a:gd name="connsiteX4" fmla="*/ 276880 w 553760"/>
                  <a:gd name="connsiteY4" fmla="*/ 313061 h 313061"/>
                  <a:gd name="connsiteX5" fmla="*/ 23317 w 553760"/>
                  <a:gd name="connsiteY5" fmla="*/ 194355 h 313061"/>
                  <a:gd name="connsiteX6" fmla="*/ 0 w 553760"/>
                  <a:gd name="connsiteY6" fmla="*/ 156531 h 313061"/>
                  <a:gd name="connsiteX7" fmla="*/ 23317 w 553760"/>
                  <a:gd name="connsiteY7" fmla="*/ 118707 h 313061"/>
                  <a:gd name="connsiteX8" fmla="*/ 276880 w 553760"/>
                  <a:gd name="connsiteY8" fmla="*/ 0 h 313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53760" h="313061">
                    <a:moveTo>
                      <a:pt x="276880" y="0"/>
                    </a:moveTo>
                    <a:cubicBezTo>
                      <a:pt x="382431" y="0"/>
                      <a:pt x="475491" y="47088"/>
                      <a:pt x="530443" y="118707"/>
                    </a:cubicBezTo>
                    <a:lnTo>
                      <a:pt x="553760" y="156531"/>
                    </a:lnTo>
                    <a:lnTo>
                      <a:pt x="530443" y="194355"/>
                    </a:lnTo>
                    <a:cubicBezTo>
                      <a:pt x="475491" y="265974"/>
                      <a:pt x="382431" y="313061"/>
                      <a:pt x="276880" y="313061"/>
                    </a:cubicBezTo>
                    <a:cubicBezTo>
                      <a:pt x="171330" y="313061"/>
                      <a:pt x="78269" y="265974"/>
                      <a:pt x="23317" y="194355"/>
                    </a:cubicBezTo>
                    <a:lnTo>
                      <a:pt x="0" y="156531"/>
                    </a:lnTo>
                    <a:lnTo>
                      <a:pt x="23317" y="118707"/>
                    </a:lnTo>
                    <a:cubicBezTo>
                      <a:pt x="78269" y="47088"/>
                      <a:pt x="171330" y="0"/>
                      <a:pt x="276880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87" name="グループ化 186">
            <a:extLst>
              <a:ext uri="{FF2B5EF4-FFF2-40B4-BE49-F238E27FC236}">
                <a16:creationId xmlns:a16="http://schemas.microsoft.com/office/drawing/2014/main" id="{E3B80FD0-AFB5-73A3-5075-ADCC0371849C}"/>
              </a:ext>
            </a:extLst>
          </p:cNvPr>
          <p:cNvGrpSpPr/>
          <p:nvPr/>
        </p:nvGrpSpPr>
        <p:grpSpPr>
          <a:xfrm>
            <a:off x="9748452" y="4422257"/>
            <a:ext cx="138453" cy="120490"/>
            <a:chOff x="7105618" y="2758259"/>
            <a:chExt cx="238600" cy="207644"/>
          </a:xfrm>
        </p:grpSpPr>
        <p:sp>
          <p:nvSpPr>
            <p:cNvPr id="188" name="楕円 187">
              <a:extLst>
                <a:ext uri="{FF2B5EF4-FFF2-40B4-BE49-F238E27FC236}">
                  <a16:creationId xmlns:a16="http://schemas.microsoft.com/office/drawing/2014/main" id="{278B23C3-52DE-25AA-8A98-DF62279FC47B}"/>
                </a:ext>
              </a:extLst>
            </p:cNvPr>
            <p:cNvSpPr/>
            <p:nvPr/>
          </p:nvSpPr>
          <p:spPr bwMode="auto">
            <a:xfrm>
              <a:off x="7105618" y="2777309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9" name="楕円 188">
              <a:extLst>
                <a:ext uri="{FF2B5EF4-FFF2-40B4-BE49-F238E27FC236}">
                  <a16:creationId xmlns:a16="http://schemas.microsoft.com/office/drawing/2014/main" id="{0C45AEB5-08B7-3202-DE2B-F24599B5147C}"/>
                </a:ext>
              </a:extLst>
            </p:cNvPr>
            <p:cNvSpPr/>
            <p:nvPr/>
          </p:nvSpPr>
          <p:spPr bwMode="auto">
            <a:xfrm>
              <a:off x="7234206" y="2758259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楕円 189">
              <a:extLst>
                <a:ext uri="{FF2B5EF4-FFF2-40B4-BE49-F238E27FC236}">
                  <a16:creationId xmlns:a16="http://schemas.microsoft.com/office/drawing/2014/main" id="{5FD8169A-4759-548B-681A-AC888E684A3C}"/>
                </a:ext>
              </a:extLst>
            </p:cNvPr>
            <p:cNvSpPr/>
            <p:nvPr/>
          </p:nvSpPr>
          <p:spPr bwMode="auto">
            <a:xfrm>
              <a:off x="7153244" y="2867796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楕円 190">
              <a:extLst>
                <a:ext uri="{FF2B5EF4-FFF2-40B4-BE49-F238E27FC236}">
                  <a16:creationId xmlns:a16="http://schemas.microsoft.com/office/drawing/2014/main" id="{21F80275-3382-1003-CE65-058FA76070CD}"/>
                </a:ext>
              </a:extLst>
            </p:cNvPr>
            <p:cNvSpPr/>
            <p:nvPr/>
          </p:nvSpPr>
          <p:spPr bwMode="auto">
            <a:xfrm>
              <a:off x="7298499" y="2841603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楕円 191">
              <a:extLst>
                <a:ext uri="{FF2B5EF4-FFF2-40B4-BE49-F238E27FC236}">
                  <a16:creationId xmlns:a16="http://schemas.microsoft.com/office/drawing/2014/main" id="{FC522ACD-2089-6618-CB3D-2F00D98C66FE}"/>
                </a:ext>
              </a:extLst>
            </p:cNvPr>
            <p:cNvSpPr/>
            <p:nvPr/>
          </p:nvSpPr>
          <p:spPr bwMode="auto">
            <a:xfrm>
              <a:off x="7238967" y="2920184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93" name="楕円 192">
            <a:extLst>
              <a:ext uri="{FF2B5EF4-FFF2-40B4-BE49-F238E27FC236}">
                <a16:creationId xmlns:a16="http://schemas.microsoft.com/office/drawing/2014/main" id="{89A3371E-79B6-C876-F4FC-A326BB09099F}"/>
              </a:ext>
            </a:extLst>
          </p:cNvPr>
          <p:cNvSpPr/>
          <p:nvPr/>
        </p:nvSpPr>
        <p:spPr bwMode="auto">
          <a:xfrm>
            <a:off x="10088893" y="4374426"/>
            <a:ext cx="160724" cy="136846"/>
          </a:xfrm>
          <a:prstGeom prst="ellipse">
            <a:avLst/>
          </a:prstGeom>
          <a:solidFill>
            <a:srgbClr val="C00000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8" name="テキスト ボックス 197">
            <a:extLst>
              <a:ext uri="{FF2B5EF4-FFF2-40B4-BE49-F238E27FC236}">
                <a16:creationId xmlns:a16="http://schemas.microsoft.com/office/drawing/2014/main" id="{ACF5FA68-41B2-1B6F-8F67-5EB5FBA61F86}"/>
              </a:ext>
            </a:extLst>
          </p:cNvPr>
          <p:cNvSpPr txBox="1"/>
          <p:nvPr/>
        </p:nvSpPr>
        <p:spPr>
          <a:xfrm>
            <a:off x="1949537" y="2570257"/>
            <a:ext cx="634019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0" u="sng" dirty="0">
                <a:solidFill>
                  <a:schemeClr val="bg1"/>
                </a:solidFill>
                <a:latin typeface="+mj-ea"/>
                <a:ea typeface="+mj-ea"/>
              </a:rPr>
              <a:t>西郷隆盛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5F05488-80E2-0CDB-457C-A05D79DB013B}"/>
              </a:ext>
            </a:extLst>
          </p:cNvPr>
          <p:cNvSpPr txBox="1"/>
          <p:nvPr/>
        </p:nvSpPr>
        <p:spPr>
          <a:xfrm rot="21168877">
            <a:off x="9421486" y="2408257"/>
            <a:ext cx="233910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b="1" dirty="0">
                <a:latin typeface="+mj-ea"/>
                <a:ea typeface="+mj-ea"/>
              </a:rPr>
              <a:t>疲れてると</a:t>
            </a:r>
            <a:endParaRPr kumimoji="1" lang="en-US" altLang="ja-JP" sz="2800" b="1" dirty="0">
              <a:latin typeface="+mj-ea"/>
              <a:ea typeface="+mj-ea"/>
            </a:endParaRPr>
          </a:p>
          <a:p>
            <a:r>
              <a:rPr lang="ja-JP" altLang="en-US" sz="2800" b="1" dirty="0">
                <a:latin typeface="+mj-ea"/>
                <a:ea typeface="+mj-ea"/>
              </a:rPr>
              <a:t>ミスするニャ</a:t>
            </a:r>
            <a:endParaRPr kumimoji="1" lang="en-US" altLang="ja-JP" sz="2800" b="1" dirty="0">
              <a:latin typeface="+mj-ea"/>
              <a:ea typeface="+mj-ea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EAB3C1E-BBCB-1CBB-61B4-6A73057CE061}"/>
              </a:ext>
            </a:extLst>
          </p:cNvPr>
          <p:cNvSpPr txBox="1"/>
          <p:nvPr/>
        </p:nvSpPr>
        <p:spPr>
          <a:xfrm>
            <a:off x="262034" y="226403"/>
            <a:ext cx="2829969" cy="386054"/>
          </a:xfrm>
          <a:prstGeom prst="rect">
            <a:avLst/>
          </a:prstGeom>
          <a:solidFill>
            <a:srgbClr val="0070C0"/>
          </a:solidFill>
        </p:spPr>
        <p:txBody>
          <a:bodyPr wrap="none" lIns="144000" tIns="72000" rIns="144000" bIns="36000" rtlCol="0"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入力ミス、誤変換クイズ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1A6D5EA-8BA6-0DB4-08E1-EFB842F7BF14}"/>
              </a:ext>
            </a:extLst>
          </p:cNvPr>
          <p:cNvSpPr txBox="1"/>
          <p:nvPr/>
        </p:nvSpPr>
        <p:spPr>
          <a:xfrm>
            <a:off x="11430640" y="713665"/>
            <a:ext cx="726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+mj-ea"/>
                <a:ea typeface="+mj-ea"/>
              </a:rPr>
              <a:t>10</a:t>
            </a:r>
            <a:r>
              <a:rPr kumimoji="1" lang="ja-JP" altLang="en-US" b="1" dirty="0">
                <a:latin typeface="+mj-ea"/>
                <a:ea typeface="+mj-ea"/>
              </a:rPr>
              <a:t>問</a:t>
            </a:r>
          </a:p>
        </p:txBody>
      </p: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CA020594-0F28-2929-5B2A-F8C8B13E8416}"/>
              </a:ext>
            </a:extLst>
          </p:cNvPr>
          <p:cNvCxnSpPr/>
          <p:nvPr/>
        </p:nvCxnSpPr>
        <p:spPr bwMode="auto">
          <a:xfrm flipH="1">
            <a:off x="11276655" y="256209"/>
            <a:ext cx="514546" cy="732329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F2E4196-2D0B-8EAD-ADC0-C48A9475CDD7}"/>
              </a:ext>
            </a:extLst>
          </p:cNvPr>
          <p:cNvSpPr txBox="1"/>
          <p:nvPr/>
        </p:nvSpPr>
        <p:spPr>
          <a:xfrm>
            <a:off x="10875985" y="294180"/>
            <a:ext cx="56618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400" b="1" dirty="0">
                <a:latin typeface="+mj-ea"/>
                <a:ea typeface="+mj-ea"/>
              </a:rPr>
              <a:t>5</a:t>
            </a:r>
            <a:endParaRPr kumimoji="1" lang="ja-JP" altLang="en-US" sz="4400" b="1" dirty="0">
              <a:latin typeface="+mj-ea"/>
              <a:ea typeface="+mj-ea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28AAE8DE-5F9D-88F2-F450-09EF3492D38B}"/>
              </a:ext>
            </a:extLst>
          </p:cNvPr>
          <p:cNvSpPr txBox="1"/>
          <p:nvPr/>
        </p:nvSpPr>
        <p:spPr>
          <a:xfrm>
            <a:off x="1385770" y="1313765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b="1">
                <a:solidFill>
                  <a:srgbClr val="FFFF00"/>
                </a:solidFill>
                <a:latin typeface="+mj-ea"/>
                <a:ea typeface="+mj-ea"/>
              </a:rPr>
              <a:t>正解は・・・</a:t>
            </a:r>
          </a:p>
        </p:txBody>
      </p:sp>
    </p:spTree>
    <p:extLst>
      <p:ext uri="{BB962C8B-B14F-4D97-AF65-F5344CB8AC3E}">
        <p14:creationId xmlns:p14="http://schemas.microsoft.com/office/powerpoint/2010/main" val="4055369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DB456D-357B-2D51-73F2-57FC81F419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四角形: 上の 2 つの角を丸める 152">
            <a:extLst>
              <a:ext uri="{FF2B5EF4-FFF2-40B4-BE49-F238E27FC236}">
                <a16:creationId xmlns:a16="http://schemas.microsoft.com/office/drawing/2014/main" id="{3A59A9A8-FA68-7EFA-01F4-8695925C126C}"/>
              </a:ext>
            </a:extLst>
          </p:cNvPr>
          <p:cNvSpPr/>
          <p:nvPr/>
        </p:nvSpPr>
        <p:spPr bwMode="auto">
          <a:xfrm>
            <a:off x="988108" y="863715"/>
            <a:ext cx="8248462" cy="5300119"/>
          </a:xfrm>
          <a:prstGeom prst="round2SameRect">
            <a:avLst>
              <a:gd name="adj1" fmla="val 3612"/>
              <a:gd name="adj2" fmla="val 0"/>
            </a:avLst>
          </a:pr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7" name="フリーフォーム: 図形 156">
            <a:extLst>
              <a:ext uri="{FF2B5EF4-FFF2-40B4-BE49-F238E27FC236}">
                <a16:creationId xmlns:a16="http://schemas.microsoft.com/office/drawing/2014/main" id="{C07335AF-4F8B-591F-B96E-2363234D8E2D}"/>
              </a:ext>
            </a:extLst>
          </p:cNvPr>
          <p:cNvSpPr/>
          <p:nvPr/>
        </p:nvSpPr>
        <p:spPr bwMode="auto">
          <a:xfrm>
            <a:off x="321547" y="6148510"/>
            <a:ext cx="9581584" cy="709490"/>
          </a:xfrm>
          <a:custGeom>
            <a:avLst/>
            <a:gdLst>
              <a:gd name="connsiteX0" fmla="*/ 660461 w 9581584"/>
              <a:gd name="connsiteY0" fmla="*/ 0 h 703374"/>
              <a:gd name="connsiteX1" fmla="*/ 8921123 w 9581584"/>
              <a:gd name="connsiteY1" fmla="*/ 0 h 703374"/>
              <a:gd name="connsiteX2" fmla="*/ 9581584 w 9581584"/>
              <a:gd name="connsiteY2" fmla="*/ 703374 h 703374"/>
              <a:gd name="connsiteX3" fmla="*/ 0 w 9581584"/>
              <a:gd name="connsiteY3" fmla="*/ 703374 h 703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581584" h="703374">
                <a:moveTo>
                  <a:pt x="660461" y="0"/>
                </a:moveTo>
                <a:lnTo>
                  <a:pt x="8921123" y="0"/>
                </a:lnTo>
                <a:lnTo>
                  <a:pt x="9581584" y="703374"/>
                </a:lnTo>
                <a:lnTo>
                  <a:pt x="0" y="70337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56" name="台形 155">
            <a:extLst>
              <a:ext uri="{FF2B5EF4-FFF2-40B4-BE49-F238E27FC236}">
                <a16:creationId xmlns:a16="http://schemas.microsoft.com/office/drawing/2014/main" id="{99A656DF-08A1-F6AF-2CCA-975B0CB6C016}"/>
              </a:ext>
            </a:extLst>
          </p:cNvPr>
          <p:cNvSpPr/>
          <p:nvPr/>
        </p:nvSpPr>
        <p:spPr bwMode="auto">
          <a:xfrm>
            <a:off x="717037" y="6330462"/>
            <a:ext cx="8778655" cy="510221"/>
          </a:xfrm>
          <a:prstGeom prst="trapezoid">
            <a:avLst>
              <a:gd name="adj" fmla="val 98185"/>
            </a:avLst>
          </a:pr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8" name="四角形: 上の 2 つの角を丸める 157">
            <a:extLst>
              <a:ext uri="{FF2B5EF4-FFF2-40B4-BE49-F238E27FC236}">
                <a16:creationId xmlns:a16="http://schemas.microsoft.com/office/drawing/2014/main" id="{BC24EA38-785E-FC4B-0A25-773AE8750054}"/>
              </a:ext>
            </a:extLst>
          </p:cNvPr>
          <p:cNvSpPr/>
          <p:nvPr/>
        </p:nvSpPr>
        <p:spPr bwMode="auto">
          <a:xfrm>
            <a:off x="1215851" y="1085222"/>
            <a:ext cx="7807569" cy="4909063"/>
          </a:xfrm>
          <a:prstGeom prst="round2SameRect">
            <a:avLst>
              <a:gd name="adj1" fmla="val 3220"/>
              <a:gd name="adj2" fmla="val 0"/>
            </a:avLst>
          </a:prstGeom>
          <a:solidFill>
            <a:schemeClr val="tx1">
              <a:lumMod val="85000"/>
              <a:lumOff val="1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9" name="フリーフォーム: 図形 158">
            <a:extLst>
              <a:ext uri="{FF2B5EF4-FFF2-40B4-BE49-F238E27FC236}">
                <a16:creationId xmlns:a16="http://schemas.microsoft.com/office/drawing/2014/main" id="{EBA4B5F0-0DF5-8779-6F73-C69E867FEE44}"/>
              </a:ext>
            </a:extLst>
          </p:cNvPr>
          <p:cNvSpPr/>
          <p:nvPr/>
        </p:nvSpPr>
        <p:spPr bwMode="auto">
          <a:xfrm rot="21138897" flipH="1">
            <a:off x="10241686" y="4353769"/>
            <a:ext cx="1306887" cy="1494226"/>
          </a:xfrm>
          <a:custGeom>
            <a:avLst/>
            <a:gdLst>
              <a:gd name="connsiteX0" fmla="*/ 218777 w 1228566"/>
              <a:gd name="connsiteY0" fmla="*/ 47683 h 1436879"/>
              <a:gd name="connsiteX1" fmla="*/ 8087 w 1228566"/>
              <a:gd name="connsiteY1" fmla="*/ 332140 h 1436879"/>
              <a:gd name="connsiteX2" fmla="*/ 300327 w 1228566"/>
              <a:gd name="connsiteY2" fmla="*/ 1436879 h 1436879"/>
              <a:gd name="connsiteX3" fmla="*/ 1228566 w 1228566"/>
              <a:gd name="connsiteY3" fmla="*/ 1143142 h 1436879"/>
              <a:gd name="connsiteX4" fmla="*/ 985908 w 1228566"/>
              <a:gd name="connsiteY4" fmla="*/ 225838 h 1436879"/>
              <a:gd name="connsiteX5" fmla="*/ 754180 w 1228566"/>
              <a:gd name="connsiteY5" fmla="*/ 10033 h 1436879"/>
              <a:gd name="connsiteX6" fmla="*/ 698089 w 1228566"/>
              <a:gd name="connsiteY6" fmla="*/ 890 h 1436879"/>
              <a:gd name="connsiteX7" fmla="*/ 640707 w 1228566"/>
              <a:gd name="connsiteY7" fmla="*/ 1814 h 1436879"/>
              <a:gd name="connsiteX0" fmla="*/ 218777 w 1306887"/>
              <a:gd name="connsiteY0" fmla="*/ 47683 h 1436879"/>
              <a:gd name="connsiteX1" fmla="*/ 8087 w 1306887"/>
              <a:gd name="connsiteY1" fmla="*/ 332140 h 1436879"/>
              <a:gd name="connsiteX2" fmla="*/ 300327 w 1306887"/>
              <a:gd name="connsiteY2" fmla="*/ 1436879 h 1436879"/>
              <a:gd name="connsiteX3" fmla="*/ 1306887 w 1306887"/>
              <a:gd name="connsiteY3" fmla="*/ 1122433 h 1436879"/>
              <a:gd name="connsiteX4" fmla="*/ 985908 w 1306887"/>
              <a:gd name="connsiteY4" fmla="*/ 225838 h 1436879"/>
              <a:gd name="connsiteX5" fmla="*/ 754180 w 1306887"/>
              <a:gd name="connsiteY5" fmla="*/ 10033 h 1436879"/>
              <a:gd name="connsiteX6" fmla="*/ 698089 w 1306887"/>
              <a:gd name="connsiteY6" fmla="*/ 890 h 1436879"/>
              <a:gd name="connsiteX7" fmla="*/ 640707 w 1306887"/>
              <a:gd name="connsiteY7" fmla="*/ 1814 h 1436879"/>
              <a:gd name="connsiteX8" fmla="*/ 218777 w 1306887"/>
              <a:gd name="connsiteY8" fmla="*/ 47683 h 1436879"/>
              <a:gd name="connsiteX0" fmla="*/ 218777 w 1306887"/>
              <a:gd name="connsiteY0" fmla="*/ 47683 h 1492045"/>
              <a:gd name="connsiteX1" fmla="*/ 8087 w 1306887"/>
              <a:gd name="connsiteY1" fmla="*/ 332140 h 1492045"/>
              <a:gd name="connsiteX2" fmla="*/ 267212 w 1306887"/>
              <a:gd name="connsiteY2" fmla="*/ 1492045 h 1492045"/>
              <a:gd name="connsiteX3" fmla="*/ 1306887 w 1306887"/>
              <a:gd name="connsiteY3" fmla="*/ 1122433 h 1492045"/>
              <a:gd name="connsiteX4" fmla="*/ 985908 w 1306887"/>
              <a:gd name="connsiteY4" fmla="*/ 225838 h 1492045"/>
              <a:gd name="connsiteX5" fmla="*/ 754180 w 1306887"/>
              <a:gd name="connsiteY5" fmla="*/ 10033 h 1492045"/>
              <a:gd name="connsiteX6" fmla="*/ 698089 w 1306887"/>
              <a:gd name="connsiteY6" fmla="*/ 890 h 1492045"/>
              <a:gd name="connsiteX7" fmla="*/ 640707 w 1306887"/>
              <a:gd name="connsiteY7" fmla="*/ 1814 h 1492045"/>
              <a:gd name="connsiteX8" fmla="*/ 218777 w 1306887"/>
              <a:gd name="connsiteY8" fmla="*/ 47683 h 1492045"/>
              <a:gd name="connsiteX0" fmla="*/ 218777 w 1306887"/>
              <a:gd name="connsiteY0" fmla="*/ 112542 h 1556904"/>
              <a:gd name="connsiteX1" fmla="*/ 8087 w 1306887"/>
              <a:gd name="connsiteY1" fmla="*/ 396999 h 1556904"/>
              <a:gd name="connsiteX2" fmla="*/ 267212 w 1306887"/>
              <a:gd name="connsiteY2" fmla="*/ 1556904 h 1556904"/>
              <a:gd name="connsiteX3" fmla="*/ 1306887 w 1306887"/>
              <a:gd name="connsiteY3" fmla="*/ 1187292 h 1556904"/>
              <a:gd name="connsiteX4" fmla="*/ 985908 w 1306887"/>
              <a:gd name="connsiteY4" fmla="*/ 290697 h 1556904"/>
              <a:gd name="connsiteX5" fmla="*/ 754180 w 1306887"/>
              <a:gd name="connsiteY5" fmla="*/ 74892 h 1556904"/>
              <a:gd name="connsiteX6" fmla="*/ 698089 w 1306887"/>
              <a:gd name="connsiteY6" fmla="*/ 65749 h 1556904"/>
              <a:gd name="connsiteX7" fmla="*/ 638508 w 1306887"/>
              <a:gd name="connsiteY7" fmla="*/ 57 h 1556904"/>
              <a:gd name="connsiteX8" fmla="*/ 218777 w 1306887"/>
              <a:gd name="connsiteY8" fmla="*/ 112542 h 1556904"/>
              <a:gd name="connsiteX0" fmla="*/ 218777 w 1306887"/>
              <a:gd name="connsiteY0" fmla="*/ 113255 h 1557617"/>
              <a:gd name="connsiteX1" fmla="*/ 8087 w 1306887"/>
              <a:gd name="connsiteY1" fmla="*/ 397712 h 1557617"/>
              <a:gd name="connsiteX2" fmla="*/ 267212 w 1306887"/>
              <a:gd name="connsiteY2" fmla="*/ 1557617 h 1557617"/>
              <a:gd name="connsiteX3" fmla="*/ 1306887 w 1306887"/>
              <a:gd name="connsiteY3" fmla="*/ 1188005 h 1557617"/>
              <a:gd name="connsiteX4" fmla="*/ 985908 w 1306887"/>
              <a:gd name="connsiteY4" fmla="*/ 291410 h 1557617"/>
              <a:gd name="connsiteX5" fmla="*/ 754180 w 1306887"/>
              <a:gd name="connsiteY5" fmla="*/ 75605 h 1557617"/>
              <a:gd name="connsiteX6" fmla="*/ 638508 w 1306887"/>
              <a:gd name="connsiteY6" fmla="*/ 770 h 1557617"/>
              <a:gd name="connsiteX7" fmla="*/ 218777 w 1306887"/>
              <a:gd name="connsiteY7" fmla="*/ 113255 h 1557617"/>
              <a:gd name="connsiteX0" fmla="*/ 218777 w 1306887"/>
              <a:gd name="connsiteY0" fmla="*/ 116318 h 1560680"/>
              <a:gd name="connsiteX1" fmla="*/ 8087 w 1306887"/>
              <a:gd name="connsiteY1" fmla="*/ 400775 h 1560680"/>
              <a:gd name="connsiteX2" fmla="*/ 267212 w 1306887"/>
              <a:gd name="connsiteY2" fmla="*/ 1560680 h 1560680"/>
              <a:gd name="connsiteX3" fmla="*/ 1306887 w 1306887"/>
              <a:gd name="connsiteY3" fmla="*/ 1191068 h 1560680"/>
              <a:gd name="connsiteX4" fmla="*/ 985908 w 1306887"/>
              <a:gd name="connsiteY4" fmla="*/ 294473 h 1560680"/>
              <a:gd name="connsiteX5" fmla="*/ 781399 w 1306887"/>
              <a:gd name="connsiteY5" fmla="*/ 41369 h 1560680"/>
              <a:gd name="connsiteX6" fmla="*/ 638508 w 1306887"/>
              <a:gd name="connsiteY6" fmla="*/ 3833 h 1560680"/>
              <a:gd name="connsiteX7" fmla="*/ 218777 w 1306887"/>
              <a:gd name="connsiteY7" fmla="*/ 116318 h 1560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06887" h="1560680">
                <a:moveTo>
                  <a:pt x="218777" y="116318"/>
                </a:moveTo>
                <a:cubicBezTo>
                  <a:pt x="65272" y="133005"/>
                  <a:pt x="-29057" y="260362"/>
                  <a:pt x="8087" y="400775"/>
                </a:cubicBezTo>
                <a:lnTo>
                  <a:pt x="267212" y="1560680"/>
                </a:lnTo>
                <a:lnTo>
                  <a:pt x="1306887" y="1191068"/>
                </a:lnTo>
                <a:cubicBezTo>
                  <a:pt x="1226001" y="885300"/>
                  <a:pt x="1066794" y="600241"/>
                  <a:pt x="985908" y="294473"/>
                </a:cubicBezTo>
                <a:cubicBezTo>
                  <a:pt x="958050" y="189164"/>
                  <a:pt x="891370" y="69120"/>
                  <a:pt x="781399" y="41369"/>
                </a:cubicBezTo>
                <a:cubicBezTo>
                  <a:pt x="723499" y="-7071"/>
                  <a:pt x="727742" y="-2442"/>
                  <a:pt x="638508" y="3833"/>
                </a:cubicBezTo>
                <a:lnTo>
                  <a:pt x="218777" y="116318"/>
                </a:lnTo>
                <a:close/>
              </a:path>
            </a:pathLst>
          </a:custGeom>
          <a:solidFill>
            <a:srgbClr val="0070C0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60" name="フリーフォーム: 図形 159">
            <a:extLst>
              <a:ext uri="{FF2B5EF4-FFF2-40B4-BE49-F238E27FC236}">
                <a16:creationId xmlns:a16="http://schemas.microsoft.com/office/drawing/2014/main" id="{231EA4FB-E2FF-A2C3-52FA-3523EDC96EE8}"/>
              </a:ext>
            </a:extLst>
          </p:cNvPr>
          <p:cNvSpPr/>
          <p:nvPr/>
        </p:nvSpPr>
        <p:spPr bwMode="auto">
          <a:xfrm rot="21138897" flipH="1">
            <a:off x="10286830" y="4449196"/>
            <a:ext cx="1105752" cy="1348941"/>
          </a:xfrm>
          <a:custGeom>
            <a:avLst/>
            <a:gdLst>
              <a:gd name="connsiteX0" fmla="*/ 218777 w 1228566"/>
              <a:gd name="connsiteY0" fmla="*/ 47683 h 1436879"/>
              <a:gd name="connsiteX1" fmla="*/ 8087 w 1228566"/>
              <a:gd name="connsiteY1" fmla="*/ 332140 h 1436879"/>
              <a:gd name="connsiteX2" fmla="*/ 300327 w 1228566"/>
              <a:gd name="connsiteY2" fmla="*/ 1436879 h 1436879"/>
              <a:gd name="connsiteX3" fmla="*/ 1228566 w 1228566"/>
              <a:gd name="connsiteY3" fmla="*/ 1143142 h 1436879"/>
              <a:gd name="connsiteX4" fmla="*/ 985908 w 1228566"/>
              <a:gd name="connsiteY4" fmla="*/ 225838 h 1436879"/>
              <a:gd name="connsiteX5" fmla="*/ 754180 w 1228566"/>
              <a:gd name="connsiteY5" fmla="*/ 10033 h 1436879"/>
              <a:gd name="connsiteX6" fmla="*/ 698089 w 1228566"/>
              <a:gd name="connsiteY6" fmla="*/ 890 h 1436879"/>
              <a:gd name="connsiteX7" fmla="*/ 640707 w 1228566"/>
              <a:gd name="connsiteY7" fmla="*/ 1814 h 1436879"/>
              <a:gd name="connsiteX0" fmla="*/ 218777 w 1306887"/>
              <a:gd name="connsiteY0" fmla="*/ 47683 h 1436879"/>
              <a:gd name="connsiteX1" fmla="*/ 8087 w 1306887"/>
              <a:gd name="connsiteY1" fmla="*/ 332140 h 1436879"/>
              <a:gd name="connsiteX2" fmla="*/ 300327 w 1306887"/>
              <a:gd name="connsiteY2" fmla="*/ 1436879 h 1436879"/>
              <a:gd name="connsiteX3" fmla="*/ 1306887 w 1306887"/>
              <a:gd name="connsiteY3" fmla="*/ 1122433 h 1436879"/>
              <a:gd name="connsiteX4" fmla="*/ 985908 w 1306887"/>
              <a:gd name="connsiteY4" fmla="*/ 225838 h 1436879"/>
              <a:gd name="connsiteX5" fmla="*/ 754180 w 1306887"/>
              <a:gd name="connsiteY5" fmla="*/ 10033 h 1436879"/>
              <a:gd name="connsiteX6" fmla="*/ 698089 w 1306887"/>
              <a:gd name="connsiteY6" fmla="*/ 890 h 1436879"/>
              <a:gd name="connsiteX7" fmla="*/ 640707 w 1306887"/>
              <a:gd name="connsiteY7" fmla="*/ 1814 h 1436879"/>
              <a:gd name="connsiteX8" fmla="*/ 218777 w 1306887"/>
              <a:gd name="connsiteY8" fmla="*/ 47683 h 1436879"/>
              <a:gd name="connsiteX0" fmla="*/ 218777 w 1306887"/>
              <a:gd name="connsiteY0" fmla="*/ 47683 h 1492045"/>
              <a:gd name="connsiteX1" fmla="*/ 8087 w 1306887"/>
              <a:gd name="connsiteY1" fmla="*/ 332140 h 1492045"/>
              <a:gd name="connsiteX2" fmla="*/ 267212 w 1306887"/>
              <a:gd name="connsiteY2" fmla="*/ 1492045 h 1492045"/>
              <a:gd name="connsiteX3" fmla="*/ 1306887 w 1306887"/>
              <a:gd name="connsiteY3" fmla="*/ 1122433 h 1492045"/>
              <a:gd name="connsiteX4" fmla="*/ 985908 w 1306887"/>
              <a:gd name="connsiteY4" fmla="*/ 225838 h 1492045"/>
              <a:gd name="connsiteX5" fmla="*/ 754180 w 1306887"/>
              <a:gd name="connsiteY5" fmla="*/ 10033 h 1492045"/>
              <a:gd name="connsiteX6" fmla="*/ 698089 w 1306887"/>
              <a:gd name="connsiteY6" fmla="*/ 890 h 1492045"/>
              <a:gd name="connsiteX7" fmla="*/ 640707 w 1306887"/>
              <a:gd name="connsiteY7" fmla="*/ 1814 h 1492045"/>
              <a:gd name="connsiteX8" fmla="*/ 218777 w 1306887"/>
              <a:gd name="connsiteY8" fmla="*/ 47683 h 1492045"/>
              <a:gd name="connsiteX0" fmla="*/ 218777 w 1306887"/>
              <a:gd name="connsiteY0" fmla="*/ 112542 h 1556904"/>
              <a:gd name="connsiteX1" fmla="*/ 8087 w 1306887"/>
              <a:gd name="connsiteY1" fmla="*/ 396999 h 1556904"/>
              <a:gd name="connsiteX2" fmla="*/ 267212 w 1306887"/>
              <a:gd name="connsiteY2" fmla="*/ 1556904 h 1556904"/>
              <a:gd name="connsiteX3" fmla="*/ 1306887 w 1306887"/>
              <a:gd name="connsiteY3" fmla="*/ 1187292 h 1556904"/>
              <a:gd name="connsiteX4" fmla="*/ 985908 w 1306887"/>
              <a:gd name="connsiteY4" fmla="*/ 290697 h 1556904"/>
              <a:gd name="connsiteX5" fmla="*/ 754180 w 1306887"/>
              <a:gd name="connsiteY5" fmla="*/ 74892 h 1556904"/>
              <a:gd name="connsiteX6" fmla="*/ 698089 w 1306887"/>
              <a:gd name="connsiteY6" fmla="*/ 65749 h 1556904"/>
              <a:gd name="connsiteX7" fmla="*/ 638508 w 1306887"/>
              <a:gd name="connsiteY7" fmla="*/ 57 h 1556904"/>
              <a:gd name="connsiteX8" fmla="*/ 218777 w 1306887"/>
              <a:gd name="connsiteY8" fmla="*/ 112542 h 1556904"/>
              <a:gd name="connsiteX0" fmla="*/ 218777 w 1306887"/>
              <a:gd name="connsiteY0" fmla="*/ 113255 h 1557617"/>
              <a:gd name="connsiteX1" fmla="*/ 8087 w 1306887"/>
              <a:gd name="connsiteY1" fmla="*/ 397712 h 1557617"/>
              <a:gd name="connsiteX2" fmla="*/ 267212 w 1306887"/>
              <a:gd name="connsiteY2" fmla="*/ 1557617 h 1557617"/>
              <a:gd name="connsiteX3" fmla="*/ 1306887 w 1306887"/>
              <a:gd name="connsiteY3" fmla="*/ 1188005 h 1557617"/>
              <a:gd name="connsiteX4" fmla="*/ 985908 w 1306887"/>
              <a:gd name="connsiteY4" fmla="*/ 291410 h 1557617"/>
              <a:gd name="connsiteX5" fmla="*/ 754180 w 1306887"/>
              <a:gd name="connsiteY5" fmla="*/ 75605 h 1557617"/>
              <a:gd name="connsiteX6" fmla="*/ 638508 w 1306887"/>
              <a:gd name="connsiteY6" fmla="*/ 770 h 1557617"/>
              <a:gd name="connsiteX7" fmla="*/ 218777 w 1306887"/>
              <a:gd name="connsiteY7" fmla="*/ 113255 h 1557617"/>
              <a:gd name="connsiteX0" fmla="*/ 218777 w 1306887"/>
              <a:gd name="connsiteY0" fmla="*/ 116318 h 1560680"/>
              <a:gd name="connsiteX1" fmla="*/ 8087 w 1306887"/>
              <a:gd name="connsiteY1" fmla="*/ 400775 h 1560680"/>
              <a:gd name="connsiteX2" fmla="*/ 267212 w 1306887"/>
              <a:gd name="connsiteY2" fmla="*/ 1560680 h 1560680"/>
              <a:gd name="connsiteX3" fmla="*/ 1306887 w 1306887"/>
              <a:gd name="connsiteY3" fmla="*/ 1191068 h 1560680"/>
              <a:gd name="connsiteX4" fmla="*/ 985908 w 1306887"/>
              <a:gd name="connsiteY4" fmla="*/ 294473 h 1560680"/>
              <a:gd name="connsiteX5" fmla="*/ 781399 w 1306887"/>
              <a:gd name="connsiteY5" fmla="*/ 41369 h 1560680"/>
              <a:gd name="connsiteX6" fmla="*/ 638508 w 1306887"/>
              <a:gd name="connsiteY6" fmla="*/ 3833 h 1560680"/>
              <a:gd name="connsiteX7" fmla="*/ 218777 w 1306887"/>
              <a:gd name="connsiteY7" fmla="*/ 116318 h 1560680"/>
              <a:gd name="connsiteX0" fmla="*/ 218777 w 1306887"/>
              <a:gd name="connsiteY0" fmla="*/ 116318 h 1551888"/>
              <a:gd name="connsiteX1" fmla="*/ 8087 w 1306887"/>
              <a:gd name="connsiteY1" fmla="*/ 400775 h 1551888"/>
              <a:gd name="connsiteX2" fmla="*/ 334528 w 1306887"/>
              <a:gd name="connsiteY2" fmla="*/ 1551888 h 1551888"/>
              <a:gd name="connsiteX3" fmla="*/ 1306887 w 1306887"/>
              <a:gd name="connsiteY3" fmla="*/ 1191068 h 1551888"/>
              <a:gd name="connsiteX4" fmla="*/ 985908 w 1306887"/>
              <a:gd name="connsiteY4" fmla="*/ 294473 h 1551888"/>
              <a:gd name="connsiteX5" fmla="*/ 781399 w 1306887"/>
              <a:gd name="connsiteY5" fmla="*/ 41369 h 1551888"/>
              <a:gd name="connsiteX6" fmla="*/ 638508 w 1306887"/>
              <a:gd name="connsiteY6" fmla="*/ 3833 h 1551888"/>
              <a:gd name="connsiteX7" fmla="*/ 218777 w 1306887"/>
              <a:gd name="connsiteY7" fmla="*/ 116318 h 1551888"/>
              <a:gd name="connsiteX0" fmla="*/ 223537 w 1311647"/>
              <a:gd name="connsiteY0" fmla="*/ 116318 h 1551888"/>
              <a:gd name="connsiteX1" fmla="*/ 7800 w 1311647"/>
              <a:gd name="connsiteY1" fmla="*/ 364576 h 1551888"/>
              <a:gd name="connsiteX2" fmla="*/ 339288 w 1311647"/>
              <a:gd name="connsiteY2" fmla="*/ 1551888 h 1551888"/>
              <a:gd name="connsiteX3" fmla="*/ 1311647 w 1311647"/>
              <a:gd name="connsiteY3" fmla="*/ 1191068 h 1551888"/>
              <a:gd name="connsiteX4" fmla="*/ 990668 w 1311647"/>
              <a:gd name="connsiteY4" fmla="*/ 294473 h 1551888"/>
              <a:gd name="connsiteX5" fmla="*/ 786159 w 1311647"/>
              <a:gd name="connsiteY5" fmla="*/ 41369 h 1551888"/>
              <a:gd name="connsiteX6" fmla="*/ 643268 w 1311647"/>
              <a:gd name="connsiteY6" fmla="*/ 3833 h 1551888"/>
              <a:gd name="connsiteX7" fmla="*/ 223537 w 1311647"/>
              <a:gd name="connsiteY7" fmla="*/ 116318 h 1551888"/>
              <a:gd name="connsiteX0" fmla="*/ 189744 w 1314243"/>
              <a:gd name="connsiteY0" fmla="*/ 128443 h 1551888"/>
              <a:gd name="connsiteX1" fmla="*/ 10396 w 1314243"/>
              <a:gd name="connsiteY1" fmla="*/ 364576 h 1551888"/>
              <a:gd name="connsiteX2" fmla="*/ 341884 w 1314243"/>
              <a:gd name="connsiteY2" fmla="*/ 1551888 h 1551888"/>
              <a:gd name="connsiteX3" fmla="*/ 1314243 w 1314243"/>
              <a:gd name="connsiteY3" fmla="*/ 1191068 h 1551888"/>
              <a:gd name="connsiteX4" fmla="*/ 993264 w 1314243"/>
              <a:gd name="connsiteY4" fmla="*/ 294473 h 1551888"/>
              <a:gd name="connsiteX5" fmla="*/ 788755 w 1314243"/>
              <a:gd name="connsiteY5" fmla="*/ 41369 h 1551888"/>
              <a:gd name="connsiteX6" fmla="*/ 645864 w 1314243"/>
              <a:gd name="connsiteY6" fmla="*/ 3833 h 1551888"/>
              <a:gd name="connsiteX7" fmla="*/ 189744 w 1314243"/>
              <a:gd name="connsiteY7" fmla="*/ 128443 h 1551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14243" h="1551888">
                <a:moveTo>
                  <a:pt x="189744" y="128443"/>
                </a:moveTo>
                <a:cubicBezTo>
                  <a:pt x="36239" y="145130"/>
                  <a:pt x="-26748" y="224163"/>
                  <a:pt x="10396" y="364576"/>
                </a:cubicBezTo>
                <a:lnTo>
                  <a:pt x="341884" y="1551888"/>
                </a:lnTo>
                <a:lnTo>
                  <a:pt x="1314243" y="1191068"/>
                </a:lnTo>
                <a:cubicBezTo>
                  <a:pt x="1233357" y="885300"/>
                  <a:pt x="1074150" y="600241"/>
                  <a:pt x="993264" y="294473"/>
                </a:cubicBezTo>
                <a:cubicBezTo>
                  <a:pt x="965406" y="189164"/>
                  <a:pt x="898726" y="69120"/>
                  <a:pt x="788755" y="41369"/>
                </a:cubicBezTo>
                <a:cubicBezTo>
                  <a:pt x="730855" y="-7071"/>
                  <a:pt x="735098" y="-2442"/>
                  <a:pt x="645864" y="3833"/>
                </a:cubicBezTo>
                <a:lnTo>
                  <a:pt x="189744" y="128443"/>
                </a:lnTo>
                <a:close/>
              </a:path>
            </a:pathLst>
          </a:custGeom>
          <a:solidFill>
            <a:srgbClr val="00B0F0"/>
          </a:solidFill>
          <a:ln w="38100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61" name="フリーフォーム: 図形 160">
            <a:extLst>
              <a:ext uri="{FF2B5EF4-FFF2-40B4-BE49-F238E27FC236}">
                <a16:creationId xmlns:a16="http://schemas.microsoft.com/office/drawing/2014/main" id="{EA418ADB-724C-706B-793F-A1CF0D19013C}"/>
              </a:ext>
            </a:extLst>
          </p:cNvPr>
          <p:cNvSpPr/>
          <p:nvPr/>
        </p:nvSpPr>
        <p:spPr bwMode="auto">
          <a:xfrm rot="1173697">
            <a:off x="10100708" y="4724133"/>
            <a:ext cx="1151761" cy="1087944"/>
          </a:xfrm>
          <a:custGeom>
            <a:avLst/>
            <a:gdLst>
              <a:gd name="connsiteX0" fmla="*/ 420470 w 1054487"/>
              <a:gd name="connsiteY0" fmla="*/ 1454 h 1202745"/>
              <a:gd name="connsiteX1" fmla="*/ 610372 w 1054487"/>
              <a:gd name="connsiteY1" fmla="*/ 95977 h 1202745"/>
              <a:gd name="connsiteX2" fmla="*/ 1054487 w 1054487"/>
              <a:gd name="connsiteY2" fmla="*/ 865207 h 1202745"/>
              <a:gd name="connsiteX3" fmla="*/ 469855 w 1054487"/>
              <a:gd name="connsiteY3" fmla="*/ 1202745 h 1202745"/>
              <a:gd name="connsiteX4" fmla="*/ 25740 w 1054487"/>
              <a:gd name="connsiteY4" fmla="*/ 433515 h 1202745"/>
              <a:gd name="connsiteX5" fmla="*/ 95976 w 1054487"/>
              <a:gd name="connsiteY5" fmla="*/ 171388 h 1202745"/>
              <a:gd name="connsiteX6" fmla="*/ 348245 w 1054487"/>
              <a:gd name="connsiteY6" fmla="*/ 25741 h 1202745"/>
              <a:gd name="connsiteX7" fmla="*/ 420470 w 1054487"/>
              <a:gd name="connsiteY7" fmla="*/ 1454 h 12027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54487" h="1202745">
                <a:moveTo>
                  <a:pt x="420470" y="1454"/>
                </a:moveTo>
                <a:cubicBezTo>
                  <a:pt x="494681" y="-7754"/>
                  <a:pt x="570630" y="27143"/>
                  <a:pt x="610372" y="95977"/>
                </a:cubicBezTo>
                <a:lnTo>
                  <a:pt x="1054487" y="865207"/>
                </a:lnTo>
                <a:lnTo>
                  <a:pt x="469855" y="1202745"/>
                </a:lnTo>
                <a:lnTo>
                  <a:pt x="25740" y="433515"/>
                </a:lnTo>
                <a:cubicBezTo>
                  <a:pt x="-27249" y="341735"/>
                  <a:pt x="4197" y="224377"/>
                  <a:pt x="95976" y="171388"/>
                </a:cubicBezTo>
                <a:lnTo>
                  <a:pt x="348245" y="25741"/>
                </a:lnTo>
                <a:cubicBezTo>
                  <a:pt x="371190" y="12494"/>
                  <a:pt x="395733" y="4524"/>
                  <a:pt x="420470" y="1454"/>
                </a:cubicBezTo>
                <a:close/>
              </a:path>
            </a:pathLst>
          </a:custGeom>
          <a:solidFill>
            <a:srgbClr val="FFFFCC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62" name="平行四辺形 161">
            <a:extLst>
              <a:ext uri="{FF2B5EF4-FFF2-40B4-BE49-F238E27FC236}">
                <a16:creationId xmlns:a16="http://schemas.microsoft.com/office/drawing/2014/main" id="{F75B51FB-7E4F-E0A6-2118-118D2DF7526F}"/>
              </a:ext>
            </a:extLst>
          </p:cNvPr>
          <p:cNvSpPr/>
          <p:nvPr/>
        </p:nvSpPr>
        <p:spPr bwMode="auto">
          <a:xfrm rot="11392482" flipH="1" flipV="1">
            <a:off x="8166095" y="5483824"/>
            <a:ext cx="3687775" cy="841868"/>
          </a:xfrm>
          <a:prstGeom prst="parallelogram">
            <a:avLst>
              <a:gd name="adj" fmla="val 84789"/>
            </a:avLst>
          </a:prstGeom>
          <a:solidFill>
            <a:srgbClr val="CC66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3" name="フリーフォーム: 図形 162">
            <a:extLst>
              <a:ext uri="{FF2B5EF4-FFF2-40B4-BE49-F238E27FC236}">
                <a16:creationId xmlns:a16="http://schemas.microsoft.com/office/drawing/2014/main" id="{949FED04-DAA3-10CD-AB24-F1B45DC420B8}"/>
              </a:ext>
            </a:extLst>
          </p:cNvPr>
          <p:cNvSpPr/>
          <p:nvPr/>
        </p:nvSpPr>
        <p:spPr bwMode="auto">
          <a:xfrm>
            <a:off x="9663487" y="3439569"/>
            <a:ext cx="1440160" cy="1365955"/>
          </a:xfrm>
          <a:custGeom>
            <a:avLst/>
            <a:gdLst>
              <a:gd name="connsiteX0" fmla="*/ 313655 w 1440160"/>
              <a:gd name="connsiteY0" fmla="*/ 1185 h 1365955"/>
              <a:gd name="connsiteX1" fmla="*/ 370669 w 1440160"/>
              <a:gd name="connsiteY1" fmla="*/ 105881 h 1365955"/>
              <a:gd name="connsiteX2" fmla="*/ 380896 w 1440160"/>
              <a:gd name="connsiteY2" fmla="*/ 208847 h 1365955"/>
              <a:gd name="connsiteX3" fmla="*/ 439793 w 1440160"/>
              <a:gd name="connsiteY3" fmla="*/ 181480 h 1365955"/>
              <a:gd name="connsiteX4" fmla="*/ 720080 w 1440160"/>
              <a:gd name="connsiteY4" fmla="*/ 133035 h 1365955"/>
              <a:gd name="connsiteX5" fmla="*/ 1000368 w 1440160"/>
              <a:gd name="connsiteY5" fmla="*/ 181480 h 1365955"/>
              <a:gd name="connsiteX6" fmla="*/ 1003360 w 1440160"/>
              <a:gd name="connsiteY6" fmla="*/ 182870 h 1365955"/>
              <a:gd name="connsiteX7" fmla="*/ 1055845 w 1440160"/>
              <a:gd name="connsiteY7" fmla="*/ 155917 h 1365955"/>
              <a:gd name="connsiteX8" fmla="*/ 1352777 w 1440160"/>
              <a:gd name="connsiteY8" fmla="*/ 61448 h 1365955"/>
              <a:gd name="connsiteX9" fmla="*/ 1298753 w 1440160"/>
              <a:gd name="connsiteY9" fmla="*/ 359043 h 1365955"/>
              <a:gd name="connsiteX10" fmla="*/ 1293043 w 1440160"/>
              <a:gd name="connsiteY10" fmla="*/ 379780 h 1365955"/>
              <a:gd name="connsiteX11" fmla="*/ 1317182 w 1440160"/>
              <a:gd name="connsiteY11" fmla="*/ 404827 h 1365955"/>
              <a:gd name="connsiteX12" fmla="*/ 1440160 w 1440160"/>
              <a:gd name="connsiteY12" fmla="*/ 749495 h 1365955"/>
              <a:gd name="connsiteX13" fmla="*/ 720080 w 1440160"/>
              <a:gd name="connsiteY13" fmla="*/ 1365955 h 1365955"/>
              <a:gd name="connsiteX14" fmla="*/ 0 w 1440160"/>
              <a:gd name="connsiteY14" fmla="*/ 749495 h 1365955"/>
              <a:gd name="connsiteX15" fmla="*/ 56588 w 1440160"/>
              <a:gd name="connsiteY15" fmla="*/ 509541 h 1365955"/>
              <a:gd name="connsiteX16" fmla="*/ 94613 w 1440160"/>
              <a:gd name="connsiteY16" fmla="*/ 449566 h 1365955"/>
              <a:gd name="connsiteX17" fmla="*/ 93170 w 1440160"/>
              <a:gd name="connsiteY17" fmla="*/ 450237 h 1365955"/>
              <a:gd name="connsiteX18" fmla="*/ 313655 w 1440160"/>
              <a:gd name="connsiteY18" fmla="*/ 1185 h 1365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440160" h="1365955">
                <a:moveTo>
                  <a:pt x="313655" y="1185"/>
                </a:moveTo>
                <a:cubicBezTo>
                  <a:pt x="351149" y="-8340"/>
                  <a:pt x="363197" y="40705"/>
                  <a:pt x="370669" y="105881"/>
                </a:cubicBezTo>
                <a:lnTo>
                  <a:pt x="380896" y="208847"/>
                </a:lnTo>
                <a:lnTo>
                  <a:pt x="439793" y="181480"/>
                </a:lnTo>
                <a:cubicBezTo>
                  <a:pt x="525942" y="150285"/>
                  <a:pt x="620658" y="133035"/>
                  <a:pt x="720080" y="133035"/>
                </a:cubicBezTo>
                <a:cubicBezTo>
                  <a:pt x="819503" y="133035"/>
                  <a:pt x="914219" y="150285"/>
                  <a:pt x="1000368" y="181480"/>
                </a:cubicBezTo>
                <a:lnTo>
                  <a:pt x="1003360" y="182870"/>
                </a:lnTo>
                <a:lnTo>
                  <a:pt x="1055845" y="155917"/>
                </a:lnTo>
                <a:cubicBezTo>
                  <a:pt x="1171002" y="94017"/>
                  <a:pt x="1294248" y="16911"/>
                  <a:pt x="1352777" y="61448"/>
                </a:cubicBezTo>
                <a:cubicBezTo>
                  <a:pt x="1421061" y="113407"/>
                  <a:pt x="1335937" y="249347"/>
                  <a:pt x="1298753" y="359043"/>
                </a:cubicBezTo>
                <a:lnTo>
                  <a:pt x="1293043" y="379780"/>
                </a:lnTo>
                <a:lnTo>
                  <a:pt x="1317182" y="404827"/>
                </a:lnTo>
                <a:cubicBezTo>
                  <a:pt x="1394824" y="503214"/>
                  <a:pt x="1440160" y="621822"/>
                  <a:pt x="1440160" y="749495"/>
                </a:cubicBezTo>
                <a:cubicBezTo>
                  <a:pt x="1440160" y="1089956"/>
                  <a:pt x="1117769" y="1365955"/>
                  <a:pt x="720080" y="1365955"/>
                </a:cubicBezTo>
                <a:cubicBezTo>
                  <a:pt x="322391" y="1365955"/>
                  <a:pt x="0" y="1089956"/>
                  <a:pt x="0" y="749495"/>
                </a:cubicBezTo>
                <a:cubicBezTo>
                  <a:pt x="0" y="664380"/>
                  <a:pt x="20150" y="583294"/>
                  <a:pt x="56588" y="509541"/>
                </a:cubicBezTo>
                <a:lnTo>
                  <a:pt x="94613" y="449566"/>
                </a:lnTo>
                <a:lnTo>
                  <a:pt x="93170" y="450237"/>
                </a:lnTo>
                <a:cubicBezTo>
                  <a:pt x="120627" y="235466"/>
                  <a:pt x="238667" y="20235"/>
                  <a:pt x="313655" y="1185"/>
                </a:cubicBezTo>
                <a:close/>
              </a:path>
            </a:pathLst>
          </a:custGeom>
          <a:solidFill>
            <a:srgbClr val="FFFFCC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64" name="フリーフォーム: 図形 163">
            <a:extLst>
              <a:ext uri="{FF2B5EF4-FFF2-40B4-BE49-F238E27FC236}">
                <a16:creationId xmlns:a16="http://schemas.microsoft.com/office/drawing/2014/main" id="{141E70A9-52C1-BE33-BA40-19534FF64A29}"/>
              </a:ext>
            </a:extLst>
          </p:cNvPr>
          <p:cNvSpPr/>
          <p:nvPr/>
        </p:nvSpPr>
        <p:spPr bwMode="auto">
          <a:xfrm>
            <a:off x="9902137" y="4413170"/>
            <a:ext cx="603581" cy="260200"/>
          </a:xfrm>
          <a:custGeom>
            <a:avLst/>
            <a:gdLst>
              <a:gd name="connsiteX0" fmla="*/ 189968 w 603581"/>
              <a:gd name="connsiteY0" fmla="*/ 104 h 260200"/>
              <a:gd name="connsiteX1" fmla="*/ 245373 w 603581"/>
              <a:gd name="connsiteY1" fmla="*/ 10645 h 260200"/>
              <a:gd name="connsiteX2" fmla="*/ 287796 w 603581"/>
              <a:gd name="connsiteY2" fmla="*/ 36874 h 260200"/>
              <a:gd name="connsiteX3" fmla="*/ 319656 w 603581"/>
              <a:gd name="connsiteY3" fmla="*/ 19150 h 260200"/>
              <a:gd name="connsiteX4" fmla="*/ 454336 w 603581"/>
              <a:gd name="connsiteY4" fmla="*/ 18829 h 260200"/>
              <a:gd name="connsiteX5" fmla="*/ 600853 w 603581"/>
              <a:gd name="connsiteY5" fmla="*/ 182394 h 260200"/>
              <a:gd name="connsiteX6" fmla="*/ 392183 w 603581"/>
              <a:gd name="connsiteY6" fmla="*/ 250785 h 260200"/>
              <a:gd name="connsiteX7" fmla="*/ 275708 w 603581"/>
              <a:gd name="connsiteY7" fmla="*/ 183168 h 260200"/>
              <a:gd name="connsiteX8" fmla="*/ 273237 w 603581"/>
              <a:gd name="connsiteY8" fmla="*/ 179042 h 260200"/>
              <a:gd name="connsiteX9" fmla="*/ 244544 w 603581"/>
              <a:gd name="connsiteY9" fmla="*/ 203785 h 260200"/>
              <a:gd name="connsiteX10" fmla="*/ 186796 w 603581"/>
              <a:gd name="connsiteY10" fmla="*/ 228568 h 260200"/>
              <a:gd name="connsiteX11" fmla="*/ 2844 w 603581"/>
              <a:gd name="connsiteY11" fmla="*/ 159396 h 260200"/>
              <a:gd name="connsiteX12" fmla="*/ 127566 w 603581"/>
              <a:gd name="connsiteY12" fmla="*/ 7515 h 260200"/>
              <a:gd name="connsiteX13" fmla="*/ 189968 w 603581"/>
              <a:gd name="connsiteY13" fmla="*/ 104 h 26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03581" h="260200">
                <a:moveTo>
                  <a:pt x="189968" y="104"/>
                </a:moveTo>
                <a:cubicBezTo>
                  <a:pt x="209931" y="749"/>
                  <a:pt x="228729" y="4387"/>
                  <a:pt x="245373" y="10645"/>
                </a:cubicBezTo>
                <a:lnTo>
                  <a:pt x="287796" y="36874"/>
                </a:lnTo>
                <a:lnTo>
                  <a:pt x="319656" y="19150"/>
                </a:lnTo>
                <a:cubicBezTo>
                  <a:pt x="357418" y="6774"/>
                  <a:pt x="405295" y="5689"/>
                  <a:pt x="454336" y="18829"/>
                </a:cubicBezTo>
                <a:cubicBezTo>
                  <a:pt x="552418" y="45110"/>
                  <a:pt x="618016" y="118341"/>
                  <a:pt x="600853" y="182394"/>
                </a:cubicBezTo>
                <a:cubicBezTo>
                  <a:pt x="583690" y="246446"/>
                  <a:pt x="490265" y="277066"/>
                  <a:pt x="392183" y="250785"/>
                </a:cubicBezTo>
                <a:cubicBezTo>
                  <a:pt x="343142" y="237645"/>
                  <a:pt x="302222" y="212767"/>
                  <a:pt x="275708" y="183168"/>
                </a:cubicBezTo>
                <a:lnTo>
                  <a:pt x="273237" y="179042"/>
                </a:lnTo>
                <a:lnTo>
                  <a:pt x="244544" y="203785"/>
                </a:lnTo>
                <a:cubicBezTo>
                  <a:pt x="227578" y="214325"/>
                  <a:pt x="208106" y="222858"/>
                  <a:pt x="186796" y="228568"/>
                </a:cubicBezTo>
                <a:cubicBezTo>
                  <a:pt x="101558" y="251407"/>
                  <a:pt x="19200" y="220438"/>
                  <a:pt x="2844" y="159396"/>
                </a:cubicBezTo>
                <a:cubicBezTo>
                  <a:pt x="-13513" y="98354"/>
                  <a:pt x="42328" y="30355"/>
                  <a:pt x="127566" y="7515"/>
                </a:cubicBezTo>
                <a:cubicBezTo>
                  <a:pt x="148875" y="1805"/>
                  <a:pt x="170006" y="-542"/>
                  <a:pt x="189968" y="104"/>
                </a:cubicBezTo>
                <a:close/>
              </a:path>
            </a:pathLst>
          </a:cu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165" name="グループ化 164">
            <a:extLst>
              <a:ext uri="{FF2B5EF4-FFF2-40B4-BE49-F238E27FC236}">
                <a16:creationId xmlns:a16="http://schemas.microsoft.com/office/drawing/2014/main" id="{25604E84-6761-C289-856A-C6C52BF687B1}"/>
              </a:ext>
            </a:extLst>
          </p:cNvPr>
          <p:cNvGrpSpPr/>
          <p:nvPr/>
        </p:nvGrpSpPr>
        <p:grpSpPr>
          <a:xfrm>
            <a:off x="8858406" y="5596212"/>
            <a:ext cx="1807358" cy="500444"/>
            <a:chOff x="4615844" y="4237473"/>
            <a:chExt cx="1807358" cy="500444"/>
          </a:xfrm>
        </p:grpSpPr>
        <p:sp>
          <p:nvSpPr>
            <p:cNvPr id="166" name="フリーフォーム: 図形 165">
              <a:extLst>
                <a:ext uri="{FF2B5EF4-FFF2-40B4-BE49-F238E27FC236}">
                  <a16:creationId xmlns:a16="http://schemas.microsoft.com/office/drawing/2014/main" id="{B0B11155-1497-AAFA-C135-80B005456DEC}"/>
                </a:ext>
              </a:extLst>
            </p:cNvPr>
            <p:cNvSpPr/>
            <p:nvPr/>
          </p:nvSpPr>
          <p:spPr bwMode="auto">
            <a:xfrm rot="550838" flipH="1" flipV="1">
              <a:off x="4615844" y="4237473"/>
              <a:ext cx="1807358" cy="500444"/>
            </a:xfrm>
            <a:custGeom>
              <a:avLst/>
              <a:gdLst>
                <a:gd name="connsiteX0" fmla="*/ 1429630 w 1890330"/>
                <a:gd name="connsiteY0" fmla="*/ 487661 h 487661"/>
                <a:gd name="connsiteX1" fmla="*/ 10638 w 1890330"/>
                <a:gd name="connsiteY1" fmla="*/ 487661 h 487661"/>
                <a:gd name="connsiteX2" fmla="*/ 82522 w 1890330"/>
                <a:gd name="connsiteY2" fmla="*/ 421840 h 487661"/>
                <a:gd name="connsiteX3" fmla="*/ 0 w 1890330"/>
                <a:gd name="connsiteY3" fmla="*/ 421840 h 487661"/>
                <a:gd name="connsiteX4" fmla="*/ 460701 w 1890330"/>
                <a:gd name="connsiteY4" fmla="*/ 0 h 487661"/>
                <a:gd name="connsiteX5" fmla="*/ 1879692 w 1890330"/>
                <a:gd name="connsiteY5" fmla="*/ 0 h 487661"/>
                <a:gd name="connsiteX6" fmla="*/ 1807808 w 1890330"/>
                <a:gd name="connsiteY6" fmla="*/ 65821 h 487661"/>
                <a:gd name="connsiteX7" fmla="*/ 1890330 w 1890330"/>
                <a:gd name="connsiteY7" fmla="*/ 65821 h 487661"/>
                <a:gd name="connsiteX0" fmla="*/ 1429630 w 1890330"/>
                <a:gd name="connsiteY0" fmla="*/ 487661 h 487661"/>
                <a:gd name="connsiteX1" fmla="*/ 10638 w 1890330"/>
                <a:gd name="connsiteY1" fmla="*/ 487661 h 487661"/>
                <a:gd name="connsiteX2" fmla="*/ 82522 w 1890330"/>
                <a:gd name="connsiteY2" fmla="*/ 421840 h 487661"/>
                <a:gd name="connsiteX3" fmla="*/ 0 w 1890330"/>
                <a:gd name="connsiteY3" fmla="*/ 421840 h 487661"/>
                <a:gd name="connsiteX4" fmla="*/ 460701 w 1890330"/>
                <a:gd name="connsiteY4" fmla="*/ 0 h 487661"/>
                <a:gd name="connsiteX5" fmla="*/ 1879692 w 1890330"/>
                <a:gd name="connsiteY5" fmla="*/ 0 h 487661"/>
                <a:gd name="connsiteX6" fmla="*/ 1890330 w 1890330"/>
                <a:gd name="connsiteY6" fmla="*/ 65821 h 487661"/>
                <a:gd name="connsiteX7" fmla="*/ 1429630 w 1890330"/>
                <a:gd name="connsiteY7" fmla="*/ 487661 h 487661"/>
                <a:gd name="connsiteX0" fmla="*/ 1429630 w 1890330"/>
                <a:gd name="connsiteY0" fmla="*/ 487661 h 487661"/>
                <a:gd name="connsiteX1" fmla="*/ 10638 w 1890330"/>
                <a:gd name="connsiteY1" fmla="*/ 487661 h 487661"/>
                <a:gd name="connsiteX2" fmla="*/ 0 w 1890330"/>
                <a:gd name="connsiteY2" fmla="*/ 421840 h 487661"/>
                <a:gd name="connsiteX3" fmla="*/ 460701 w 1890330"/>
                <a:gd name="connsiteY3" fmla="*/ 0 h 487661"/>
                <a:gd name="connsiteX4" fmla="*/ 1879692 w 1890330"/>
                <a:gd name="connsiteY4" fmla="*/ 0 h 487661"/>
                <a:gd name="connsiteX5" fmla="*/ 1890330 w 1890330"/>
                <a:gd name="connsiteY5" fmla="*/ 65821 h 487661"/>
                <a:gd name="connsiteX6" fmla="*/ 1429630 w 1890330"/>
                <a:gd name="connsiteY6" fmla="*/ 487661 h 487661"/>
                <a:gd name="connsiteX0" fmla="*/ 1429630 w 1890330"/>
                <a:gd name="connsiteY0" fmla="*/ 487661 h 487661"/>
                <a:gd name="connsiteX1" fmla="*/ 10638 w 1890330"/>
                <a:gd name="connsiteY1" fmla="*/ 487661 h 487661"/>
                <a:gd name="connsiteX2" fmla="*/ 0 w 1890330"/>
                <a:gd name="connsiteY2" fmla="*/ 421840 h 487661"/>
                <a:gd name="connsiteX3" fmla="*/ 460701 w 1890330"/>
                <a:gd name="connsiteY3" fmla="*/ 0 h 487661"/>
                <a:gd name="connsiteX4" fmla="*/ 1879692 w 1890330"/>
                <a:gd name="connsiteY4" fmla="*/ 0 h 487661"/>
                <a:gd name="connsiteX5" fmla="*/ 1890330 w 1890330"/>
                <a:gd name="connsiteY5" fmla="*/ 65821 h 487661"/>
                <a:gd name="connsiteX6" fmla="*/ 1429630 w 1890330"/>
                <a:gd name="connsiteY6" fmla="*/ 487661 h 487661"/>
                <a:gd name="connsiteX0" fmla="*/ 1429630 w 1897092"/>
                <a:gd name="connsiteY0" fmla="*/ 487661 h 487661"/>
                <a:gd name="connsiteX1" fmla="*/ 10638 w 1897092"/>
                <a:gd name="connsiteY1" fmla="*/ 487661 h 487661"/>
                <a:gd name="connsiteX2" fmla="*/ 0 w 1897092"/>
                <a:gd name="connsiteY2" fmla="*/ 421840 h 487661"/>
                <a:gd name="connsiteX3" fmla="*/ 460701 w 1897092"/>
                <a:gd name="connsiteY3" fmla="*/ 0 h 487661"/>
                <a:gd name="connsiteX4" fmla="*/ 1879692 w 1897092"/>
                <a:gd name="connsiteY4" fmla="*/ 0 h 487661"/>
                <a:gd name="connsiteX5" fmla="*/ 1890330 w 1897092"/>
                <a:gd name="connsiteY5" fmla="*/ 65821 h 487661"/>
                <a:gd name="connsiteX6" fmla="*/ 1429630 w 1897092"/>
                <a:gd name="connsiteY6" fmla="*/ 487661 h 487661"/>
                <a:gd name="connsiteX0" fmla="*/ 1429630 w 1897092"/>
                <a:gd name="connsiteY0" fmla="*/ 487661 h 493347"/>
                <a:gd name="connsiteX1" fmla="*/ 10638 w 1897092"/>
                <a:gd name="connsiteY1" fmla="*/ 487661 h 493347"/>
                <a:gd name="connsiteX2" fmla="*/ 0 w 1897092"/>
                <a:gd name="connsiteY2" fmla="*/ 421840 h 493347"/>
                <a:gd name="connsiteX3" fmla="*/ 460701 w 1897092"/>
                <a:gd name="connsiteY3" fmla="*/ 0 h 493347"/>
                <a:gd name="connsiteX4" fmla="*/ 1879692 w 1897092"/>
                <a:gd name="connsiteY4" fmla="*/ 0 h 493347"/>
                <a:gd name="connsiteX5" fmla="*/ 1890330 w 1897092"/>
                <a:gd name="connsiteY5" fmla="*/ 65821 h 493347"/>
                <a:gd name="connsiteX6" fmla="*/ 1429630 w 1897092"/>
                <a:gd name="connsiteY6" fmla="*/ 487661 h 493347"/>
                <a:gd name="connsiteX0" fmla="*/ 1429630 w 1897092"/>
                <a:gd name="connsiteY0" fmla="*/ 487661 h 497186"/>
                <a:gd name="connsiteX1" fmla="*/ 10638 w 1897092"/>
                <a:gd name="connsiteY1" fmla="*/ 487661 h 497186"/>
                <a:gd name="connsiteX2" fmla="*/ 0 w 1897092"/>
                <a:gd name="connsiteY2" fmla="*/ 421840 h 497186"/>
                <a:gd name="connsiteX3" fmla="*/ 460701 w 1897092"/>
                <a:gd name="connsiteY3" fmla="*/ 0 h 497186"/>
                <a:gd name="connsiteX4" fmla="*/ 1879692 w 1897092"/>
                <a:gd name="connsiteY4" fmla="*/ 0 h 497186"/>
                <a:gd name="connsiteX5" fmla="*/ 1890330 w 1897092"/>
                <a:gd name="connsiteY5" fmla="*/ 65821 h 497186"/>
                <a:gd name="connsiteX6" fmla="*/ 1429630 w 1897092"/>
                <a:gd name="connsiteY6" fmla="*/ 487661 h 497186"/>
                <a:gd name="connsiteX0" fmla="*/ 1438686 w 1906148"/>
                <a:gd name="connsiteY0" fmla="*/ 487661 h 497186"/>
                <a:gd name="connsiteX1" fmla="*/ 19694 w 1906148"/>
                <a:gd name="connsiteY1" fmla="*/ 487661 h 497186"/>
                <a:gd name="connsiteX2" fmla="*/ 9056 w 1906148"/>
                <a:gd name="connsiteY2" fmla="*/ 421840 h 497186"/>
                <a:gd name="connsiteX3" fmla="*/ 469757 w 1906148"/>
                <a:gd name="connsiteY3" fmla="*/ 0 h 497186"/>
                <a:gd name="connsiteX4" fmla="*/ 1888748 w 1906148"/>
                <a:gd name="connsiteY4" fmla="*/ 0 h 497186"/>
                <a:gd name="connsiteX5" fmla="*/ 1899386 w 1906148"/>
                <a:gd name="connsiteY5" fmla="*/ 65821 h 497186"/>
                <a:gd name="connsiteX6" fmla="*/ 1438686 w 1906148"/>
                <a:gd name="connsiteY6" fmla="*/ 487661 h 497186"/>
                <a:gd name="connsiteX0" fmla="*/ 1438686 w 1906148"/>
                <a:gd name="connsiteY0" fmla="*/ 490919 h 500444"/>
                <a:gd name="connsiteX1" fmla="*/ 19694 w 1906148"/>
                <a:gd name="connsiteY1" fmla="*/ 490919 h 500444"/>
                <a:gd name="connsiteX2" fmla="*/ 9056 w 1906148"/>
                <a:gd name="connsiteY2" fmla="*/ 425098 h 500444"/>
                <a:gd name="connsiteX3" fmla="*/ 469757 w 1906148"/>
                <a:gd name="connsiteY3" fmla="*/ 3258 h 500444"/>
                <a:gd name="connsiteX4" fmla="*/ 1888748 w 1906148"/>
                <a:gd name="connsiteY4" fmla="*/ 3258 h 500444"/>
                <a:gd name="connsiteX5" fmla="*/ 1899386 w 1906148"/>
                <a:gd name="connsiteY5" fmla="*/ 69079 h 500444"/>
                <a:gd name="connsiteX6" fmla="*/ 1438686 w 1906148"/>
                <a:gd name="connsiteY6" fmla="*/ 490919 h 500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6148" h="500444">
                  <a:moveTo>
                    <a:pt x="1438686" y="490919"/>
                  </a:moveTo>
                  <a:cubicBezTo>
                    <a:pt x="1410883" y="503713"/>
                    <a:pt x="36915" y="503527"/>
                    <a:pt x="19694" y="490919"/>
                  </a:cubicBezTo>
                  <a:cubicBezTo>
                    <a:pt x="2473" y="478311"/>
                    <a:pt x="-8834" y="440675"/>
                    <a:pt x="9056" y="425098"/>
                  </a:cubicBezTo>
                  <a:cubicBezTo>
                    <a:pt x="26946" y="409521"/>
                    <a:pt x="446112" y="10590"/>
                    <a:pt x="469757" y="3258"/>
                  </a:cubicBezTo>
                  <a:cubicBezTo>
                    <a:pt x="493402" y="-4074"/>
                    <a:pt x="1415751" y="3258"/>
                    <a:pt x="1888748" y="3258"/>
                  </a:cubicBezTo>
                  <a:cubicBezTo>
                    <a:pt x="1905566" y="13515"/>
                    <a:pt x="1912318" y="54262"/>
                    <a:pt x="1899386" y="69079"/>
                  </a:cubicBezTo>
                  <a:cubicBezTo>
                    <a:pt x="1886454" y="83896"/>
                    <a:pt x="1466489" y="478125"/>
                    <a:pt x="1438686" y="49091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平行四辺形 28">
              <a:extLst>
                <a:ext uri="{FF2B5EF4-FFF2-40B4-BE49-F238E27FC236}">
                  <a16:creationId xmlns:a16="http://schemas.microsoft.com/office/drawing/2014/main" id="{D945A2C5-85BF-0519-B544-E771A53BF67C}"/>
                </a:ext>
              </a:extLst>
            </p:cNvPr>
            <p:cNvSpPr/>
            <p:nvPr/>
          </p:nvSpPr>
          <p:spPr bwMode="auto">
            <a:xfrm rot="550838" flipH="1" flipV="1">
              <a:off x="4744751" y="4330731"/>
              <a:ext cx="1450920" cy="276713"/>
            </a:xfrm>
            <a:custGeom>
              <a:avLst/>
              <a:gdLst>
                <a:gd name="connsiteX0" fmla="*/ 0 w 1729493"/>
                <a:gd name="connsiteY0" fmla="*/ 385436 h 385436"/>
                <a:gd name="connsiteX1" fmla="*/ 420942 w 1729493"/>
                <a:gd name="connsiteY1" fmla="*/ 0 h 385436"/>
                <a:gd name="connsiteX2" fmla="*/ 1729493 w 1729493"/>
                <a:gd name="connsiteY2" fmla="*/ 0 h 385436"/>
                <a:gd name="connsiteX3" fmla="*/ 1308551 w 1729493"/>
                <a:gd name="connsiteY3" fmla="*/ 385436 h 385436"/>
                <a:gd name="connsiteX4" fmla="*/ 0 w 1729493"/>
                <a:gd name="connsiteY4" fmla="*/ 385436 h 385436"/>
                <a:gd name="connsiteX0" fmla="*/ 141 w 1729634"/>
                <a:gd name="connsiteY0" fmla="*/ 385436 h 385436"/>
                <a:gd name="connsiteX1" fmla="*/ 421083 w 1729634"/>
                <a:gd name="connsiteY1" fmla="*/ 0 h 385436"/>
                <a:gd name="connsiteX2" fmla="*/ 1729634 w 1729634"/>
                <a:gd name="connsiteY2" fmla="*/ 0 h 385436"/>
                <a:gd name="connsiteX3" fmla="*/ 1308692 w 1729634"/>
                <a:gd name="connsiteY3" fmla="*/ 385436 h 385436"/>
                <a:gd name="connsiteX4" fmla="*/ 141 w 1729634"/>
                <a:gd name="connsiteY4" fmla="*/ 385436 h 385436"/>
                <a:gd name="connsiteX0" fmla="*/ 141 w 1858281"/>
                <a:gd name="connsiteY0" fmla="*/ 385436 h 385436"/>
                <a:gd name="connsiteX1" fmla="*/ 421083 w 1858281"/>
                <a:gd name="connsiteY1" fmla="*/ 0 h 385436"/>
                <a:gd name="connsiteX2" fmla="*/ 1858281 w 1858281"/>
                <a:gd name="connsiteY2" fmla="*/ 50420 h 385436"/>
                <a:gd name="connsiteX3" fmla="*/ 1308692 w 1858281"/>
                <a:gd name="connsiteY3" fmla="*/ 385436 h 385436"/>
                <a:gd name="connsiteX4" fmla="*/ 141 w 1858281"/>
                <a:gd name="connsiteY4" fmla="*/ 385436 h 385436"/>
                <a:gd name="connsiteX0" fmla="*/ 40897 w 1899037"/>
                <a:gd name="connsiteY0" fmla="*/ 385436 h 413401"/>
                <a:gd name="connsiteX1" fmla="*/ 461839 w 1899037"/>
                <a:gd name="connsiteY1" fmla="*/ 0 h 413401"/>
                <a:gd name="connsiteX2" fmla="*/ 1899037 w 1899037"/>
                <a:gd name="connsiteY2" fmla="*/ 50420 h 413401"/>
                <a:gd name="connsiteX3" fmla="*/ 1537602 w 1899037"/>
                <a:gd name="connsiteY3" fmla="*/ 383152 h 413401"/>
                <a:gd name="connsiteX4" fmla="*/ 40897 w 1899037"/>
                <a:gd name="connsiteY4" fmla="*/ 385436 h 413401"/>
                <a:gd name="connsiteX0" fmla="*/ 1691 w 1859831"/>
                <a:gd name="connsiteY0" fmla="*/ 385436 h 392662"/>
                <a:gd name="connsiteX1" fmla="*/ 422633 w 1859831"/>
                <a:gd name="connsiteY1" fmla="*/ 0 h 392662"/>
                <a:gd name="connsiteX2" fmla="*/ 1859831 w 1859831"/>
                <a:gd name="connsiteY2" fmla="*/ 50420 h 392662"/>
                <a:gd name="connsiteX3" fmla="*/ 1498396 w 1859831"/>
                <a:gd name="connsiteY3" fmla="*/ 383152 h 392662"/>
                <a:gd name="connsiteX4" fmla="*/ 1691 w 1859831"/>
                <a:gd name="connsiteY4" fmla="*/ 385436 h 392662"/>
                <a:gd name="connsiteX0" fmla="*/ 45360 w 1903500"/>
                <a:gd name="connsiteY0" fmla="*/ 335016 h 358502"/>
                <a:gd name="connsiteX1" fmla="*/ 432145 w 1903500"/>
                <a:gd name="connsiteY1" fmla="*/ 10068 h 358502"/>
                <a:gd name="connsiteX2" fmla="*/ 1903500 w 1903500"/>
                <a:gd name="connsiteY2" fmla="*/ 0 h 358502"/>
                <a:gd name="connsiteX3" fmla="*/ 1542065 w 1903500"/>
                <a:gd name="connsiteY3" fmla="*/ 332732 h 358502"/>
                <a:gd name="connsiteX4" fmla="*/ 45360 w 1903500"/>
                <a:gd name="connsiteY4" fmla="*/ 335016 h 358502"/>
                <a:gd name="connsiteX0" fmla="*/ 3471 w 1861611"/>
                <a:gd name="connsiteY0" fmla="*/ 335016 h 335016"/>
                <a:gd name="connsiteX1" fmla="*/ 390256 w 1861611"/>
                <a:gd name="connsiteY1" fmla="*/ 10068 h 335016"/>
                <a:gd name="connsiteX2" fmla="*/ 1861611 w 1861611"/>
                <a:gd name="connsiteY2" fmla="*/ 0 h 335016"/>
                <a:gd name="connsiteX3" fmla="*/ 1500176 w 1861611"/>
                <a:gd name="connsiteY3" fmla="*/ 332732 h 335016"/>
                <a:gd name="connsiteX4" fmla="*/ 3471 w 1861611"/>
                <a:gd name="connsiteY4" fmla="*/ 335016 h 335016"/>
                <a:gd name="connsiteX0" fmla="*/ 3858 w 1830211"/>
                <a:gd name="connsiteY0" fmla="*/ 357514 h 357513"/>
                <a:gd name="connsiteX1" fmla="*/ 358856 w 1830211"/>
                <a:gd name="connsiteY1" fmla="*/ 10068 h 357513"/>
                <a:gd name="connsiteX2" fmla="*/ 1830211 w 1830211"/>
                <a:gd name="connsiteY2" fmla="*/ 0 h 357513"/>
                <a:gd name="connsiteX3" fmla="*/ 1468776 w 1830211"/>
                <a:gd name="connsiteY3" fmla="*/ 332732 h 357513"/>
                <a:gd name="connsiteX4" fmla="*/ 3858 w 1830211"/>
                <a:gd name="connsiteY4" fmla="*/ 357514 h 357513"/>
                <a:gd name="connsiteX0" fmla="*/ 46102 w 1872455"/>
                <a:gd name="connsiteY0" fmla="*/ 357514 h 377184"/>
                <a:gd name="connsiteX1" fmla="*/ 414091 w 1872455"/>
                <a:gd name="connsiteY1" fmla="*/ 15876 h 377184"/>
                <a:gd name="connsiteX2" fmla="*/ 1872455 w 1872455"/>
                <a:gd name="connsiteY2" fmla="*/ 0 h 377184"/>
                <a:gd name="connsiteX3" fmla="*/ 1511020 w 1872455"/>
                <a:gd name="connsiteY3" fmla="*/ 332732 h 377184"/>
                <a:gd name="connsiteX4" fmla="*/ 46102 w 1872455"/>
                <a:gd name="connsiteY4" fmla="*/ 357514 h 377184"/>
                <a:gd name="connsiteX0" fmla="*/ 3883 w 1830236"/>
                <a:gd name="connsiteY0" fmla="*/ 357514 h 357515"/>
                <a:gd name="connsiteX1" fmla="*/ 371872 w 1830236"/>
                <a:gd name="connsiteY1" fmla="*/ 15876 h 357515"/>
                <a:gd name="connsiteX2" fmla="*/ 1830236 w 1830236"/>
                <a:gd name="connsiteY2" fmla="*/ 0 h 357515"/>
                <a:gd name="connsiteX3" fmla="*/ 1468801 w 1830236"/>
                <a:gd name="connsiteY3" fmla="*/ 332732 h 357515"/>
                <a:gd name="connsiteX4" fmla="*/ 3883 w 1830236"/>
                <a:gd name="connsiteY4" fmla="*/ 357514 h 357515"/>
                <a:gd name="connsiteX0" fmla="*/ 4173 w 1809600"/>
                <a:gd name="connsiteY0" fmla="*/ 338462 h 338462"/>
                <a:gd name="connsiteX1" fmla="*/ 351236 w 1809600"/>
                <a:gd name="connsiteY1" fmla="*/ 15876 h 338462"/>
                <a:gd name="connsiteX2" fmla="*/ 1809600 w 1809600"/>
                <a:gd name="connsiteY2" fmla="*/ 0 h 338462"/>
                <a:gd name="connsiteX3" fmla="*/ 1448165 w 1809600"/>
                <a:gd name="connsiteY3" fmla="*/ 332732 h 338462"/>
                <a:gd name="connsiteX4" fmla="*/ 4173 w 1809600"/>
                <a:gd name="connsiteY4" fmla="*/ 338462 h 338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9600" h="338462">
                  <a:moveTo>
                    <a:pt x="4173" y="338462"/>
                  </a:moveTo>
                  <a:cubicBezTo>
                    <a:pt x="-34996" y="329760"/>
                    <a:pt x="210922" y="144355"/>
                    <a:pt x="351236" y="15876"/>
                  </a:cubicBezTo>
                  <a:lnTo>
                    <a:pt x="1809600" y="0"/>
                  </a:lnTo>
                  <a:lnTo>
                    <a:pt x="1448165" y="332732"/>
                  </a:lnTo>
                  <a:lnTo>
                    <a:pt x="4173" y="338462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168" name="フリーフォーム: 図形 167">
            <a:extLst>
              <a:ext uri="{FF2B5EF4-FFF2-40B4-BE49-F238E27FC236}">
                <a16:creationId xmlns:a16="http://schemas.microsoft.com/office/drawing/2014/main" id="{C5FFDA8B-9751-5E22-CC79-C5F154E1CF5D}"/>
              </a:ext>
            </a:extLst>
          </p:cNvPr>
          <p:cNvSpPr/>
          <p:nvPr/>
        </p:nvSpPr>
        <p:spPr bwMode="auto">
          <a:xfrm rot="900000">
            <a:off x="10127689" y="4886946"/>
            <a:ext cx="601896" cy="1002099"/>
          </a:xfrm>
          <a:custGeom>
            <a:avLst/>
            <a:gdLst>
              <a:gd name="connsiteX0" fmla="*/ 437690 w 590572"/>
              <a:gd name="connsiteY0" fmla="*/ 8648 h 1112146"/>
              <a:gd name="connsiteX1" fmla="*/ 480525 w 590572"/>
              <a:gd name="connsiteY1" fmla="*/ 0 h 1112146"/>
              <a:gd name="connsiteX2" fmla="*/ 590572 w 590572"/>
              <a:gd name="connsiteY2" fmla="*/ 110047 h 1112146"/>
              <a:gd name="connsiteX3" fmla="*/ 590571 w 590572"/>
              <a:gd name="connsiteY3" fmla="*/ 630146 h 1112146"/>
              <a:gd name="connsiteX4" fmla="*/ 581923 w 590572"/>
              <a:gd name="connsiteY4" fmla="*/ 672981 h 1112146"/>
              <a:gd name="connsiteX5" fmla="*/ 562926 w 590572"/>
              <a:gd name="connsiteY5" fmla="*/ 701157 h 1112146"/>
              <a:gd name="connsiteX6" fmla="*/ 555627 w 590572"/>
              <a:gd name="connsiteY6" fmla="*/ 712150 h 1112146"/>
              <a:gd name="connsiteX7" fmla="*/ 187860 w 590572"/>
              <a:gd name="connsiteY7" fmla="*/ 1079915 h 1112146"/>
              <a:gd name="connsiteX8" fmla="*/ 32230 w 590572"/>
              <a:gd name="connsiteY8" fmla="*/ 1079915 h 1112146"/>
              <a:gd name="connsiteX9" fmla="*/ 32231 w 590572"/>
              <a:gd name="connsiteY9" fmla="*/ 1079915 h 1112146"/>
              <a:gd name="connsiteX10" fmla="*/ 32231 w 590572"/>
              <a:gd name="connsiteY10" fmla="*/ 924285 h 1112146"/>
              <a:gd name="connsiteX11" fmla="*/ 370478 w 590572"/>
              <a:gd name="connsiteY11" fmla="*/ 586038 h 1112146"/>
              <a:gd name="connsiteX12" fmla="*/ 370478 w 590572"/>
              <a:gd name="connsiteY12" fmla="*/ 110047 h 1112146"/>
              <a:gd name="connsiteX13" fmla="*/ 437690 w 590572"/>
              <a:gd name="connsiteY13" fmla="*/ 8648 h 1112146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12" fmla="*/ 437690 w 601896"/>
              <a:gd name="connsiteY12" fmla="*/ 4 h 1103502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12" fmla="*/ 529130 w 601896"/>
              <a:gd name="connsiteY12" fmla="*/ 91444 h 1103502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0" fmla="*/ 590572 w 601896"/>
              <a:gd name="connsiteY0" fmla="*/ 0 h 1002099"/>
              <a:gd name="connsiteX1" fmla="*/ 590571 w 601896"/>
              <a:gd name="connsiteY1" fmla="*/ 520099 h 1002099"/>
              <a:gd name="connsiteX2" fmla="*/ 581923 w 601896"/>
              <a:gd name="connsiteY2" fmla="*/ 562934 h 1002099"/>
              <a:gd name="connsiteX3" fmla="*/ 562926 w 601896"/>
              <a:gd name="connsiteY3" fmla="*/ 591110 h 1002099"/>
              <a:gd name="connsiteX4" fmla="*/ 555627 w 601896"/>
              <a:gd name="connsiteY4" fmla="*/ 602103 h 1002099"/>
              <a:gd name="connsiteX5" fmla="*/ 187860 w 601896"/>
              <a:gd name="connsiteY5" fmla="*/ 969868 h 1002099"/>
              <a:gd name="connsiteX6" fmla="*/ 32230 w 601896"/>
              <a:gd name="connsiteY6" fmla="*/ 969868 h 1002099"/>
              <a:gd name="connsiteX7" fmla="*/ 32231 w 601896"/>
              <a:gd name="connsiteY7" fmla="*/ 969868 h 1002099"/>
              <a:gd name="connsiteX8" fmla="*/ 32231 w 601896"/>
              <a:gd name="connsiteY8" fmla="*/ 814238 h 1002099"/>
              <a:gd name="connsiteX9" fmla="*/ 370478 w 601896"/>
              <a:gd name="connsiteY9" fmla="*/ 475991 h 1002099"/>
              <a:gd name="connsiteX10" fmla="*/ 370478 w 601896"/>
              <a:gd name="connsiteY10" fmla="*/ 0 h 1002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01896" h="1002099">
                <a:moveTo>
                  <a:pt x="590572" y="0"/>
                </a:moveTo>
                <a:cubicBezTo>
                  <a:pt x="616052" y="103583"/>
                  <a:pt x="590571" y="346733"/>
                  <a:pt x="590571" y="520099"/>
                </a:cubicBezTo>
                <a:cubicBezTo>
                  <a:pt x="590571" y="535293"/>
                  <a:pt x="587492" y="549768"/>
                  <a:pt x="581923" y="562934"/>
                </a:cubicBezTo>
                <a:lnTo>
                  <a:pt x="562926" y="591110"/>
                </a:lnTo>
                <a:lnTo>
                  <a:pt x="555627" y="602103"/>
                </a:lnTo>
                <a:lnTo>
                  <a:pt x="187860" y="969868"/>
                </a:lnTo>
                <a:cubicBezTo>
                  <a:pt x="144884" y="1012843"/>
                  <a:pt x="75206" y="1012843"/>
                  <a:pt x="32230" y="969868"/>
                </a:cubicBezTo>
                <a:lnTo>
                  <a:pt x="32231" y="969868"/>
                </a:lnTo>
                <a:cubicBezTo>
                  <a:pt x="-10744" y="926892"/>
                  <a:pt x="-10744" y="857214"/>
                  <a:pt x="32231" y="814238"/>
                </a:cubicBezTo>
                <a:lnTo>
                  <a:pt x="370478" y="475991"/>
                </a:lnTo>
                <a:lnTo>
                  <a:pt x="370478" y="0"/>
                </a:lnTo>
              </a:path>
            </a:pathLst>
          </a:custGeom>
          <a:solidFill>
            <a:srgbClr val="FFFFCC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69" name="フリーフォーム: 図形 168">
            <a:extLst>
              <a:ext uri="{FF2B5EF4-FFF2-40B4-BE49-F238E27FC236}">
                <a16:creationId xmlns:a16="http://schemas.microsoft.com/office/drawing/2014/main" id="{09B8EE3C-2004-08EA-02C6-14D69F9817EC}"/>
              </a:ext>
            </a:extLst>
          </p:cNvPr>
          <p:cNvSpPr/>
          <p:nvPr/>
        </p:nvSpPr>
        <p:spPr bwMode="auto">
          <a:xfrm>
            <a:off x="9734926" y="4272165"/>
            <a:ext cx="332174" cy="126764"/>
          </a:xfrm>
          <a:custGeom>
            <a:avLst/>
            <a:gdLst>
              <a:gd name="connsiteX0" fmla="*/ 10290 w 332174"/>
              <a:gd name="connsiteY0" fmla="*/ 0 h 126764"/>
              <a:gd name="connsiteX1" fmla="*/ 13052 w 332174"/>
              <a:gd name="connsiteY1" fmla="*/ 7990 h 126764"/>
              <a:gd name="connsiteX2" fmla="*/ 166087 w 332174"/>
              <a:gd name="connsiteY2" fmla="*/ 67233 h 126764"/>
              <a:gd name="connsiteX3" fmla="*/ 319122 w 332174"/>
              <a:gd name="connsiteY3" fmla="*/ 7990 h 126764"/>
              <a:gd name="connsiteX4" fmla="*/ 321885 w 332174"/>
              <a:gd name="connsiteY4" fmla="*/ 0 h 126764"/>
              <a:gd name="connsiteX5" fmla="*/ 332174 w 332174"/>
              <a:gd name="connsiteY5" fmla="*/ 29765 h 126764"/>
              <a:gd name="connsiteX6" fmla="*/ 166087 w 332174"/>
              <a:gd name="connsiteY6" fmla="*/ 126764 h 126764"/>
              <a:gd name="connsiteX7" fmla="*/ 0 w 332174"/>
              <a:gd name="connsiteY7" fmla="*/ 29765 h 126764"/>
              <a:gd name="connsiteX8" fmla="*/ 10290 w 332174"/>
              <a:gd name="connsiteY8" fmla="*/ 0 h 126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2174" h="126764">
                <a:moveTo>
                  <a:pt x="10290" y="0"/>
                </a:moveTo>
                <a:lnTo>
                  <a:pt x="13052" y="7990"/>
                </a:lnTo>
                <a:cubicBezTo>
                  <a:pt x="38266" y="42805"/>
                  <a:pt x="97292" y="67233"/>
                  <a:pt x="166087" y="67233"/>
                </a:cubicBezTo>
                <a:cubicBezTo>
                  <a:pt x="234882" y="67233"/>
                  <a:pt x="293909" y="42805"/>
                  <a:pt x="319122" y="7990"/>
                </a:cubicBezTo>
                <a:lnTo>
                  <a:pt x="321885" y="0"/>
                </a:lnTo>
                <a:lnTo>
                  <a:pt x="332174" y="29765"/>
                </a:lnTo>
                <a:cubicBezTo>
                  <a:pt x="332174" y="83336"/>
                  <a:pt x="257814" y="126764"/>
                  <a:pt x="166087" y="126764"/>
                </a:cubicBezTo>
                <a:cubicBezTo>
                  <a:pt x="74360" y="126764"/>
                  <a:pt x="0" y="83336"/>
                  <a:pt x="0" y="29765"/>
                </a:cubicBezTo>
                <a:lnTo>
                  <a:pt x="10290" y="0"/>
                </a:lnTo>
                <a:close/>
              </a:path>
            </a:pathLst>
          </a:custGeom>
          <a:solidFill>
            <a:srgbClr val="0070C0"/>
          </a:solidFill>
          <a:ln w="19050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70" name="フリーフォーム: 図形 169">
            <a:extLst>
              <a:ext uri="{FF2B5EF4-FFF2-40B4-BE49-F238E27FC236}">
                <a16:creationId xmlns:a16="http://schemas.microsoft.com/office/drawing/2014/main" id="{C55EC62A-C9D4-AF2C-F494-CCD8D085F189}"/>
              </a:ext>
            </a:extLst>
          </p:cNvPr>
          <p:cNvSpPr/>
          <p:nvPr/>
        </p:nvSpPr>
        <p:spPr bwMode="auto">
          <a:xfrm>
            <a:off x="10363576" y="4272165"/>
            <a:ext cx="332174" cy="126764"/>
          </a:xfrm>
          <a:custGeom>
            <a:avLst/>
            <a:gdLst>
              <a:gd name="connsiteX0" fmla="*/ 10290 w 332174"/>
              <a:gd name="connsiteY0" fmla="*/ 0 h 126764"/>
              <a:gd name="connsiteX1" fmla="*/ 13052 w 332174"/>
              <a:gd name="connsiteY1" fmla="*/ 7990 h 126764"/>
              <a:gd name="connsiteX2" fmla="*/ 166087 w 332174"/>
              <a:gd name="connsiteY2" fmla="*/ 67233 h 126764"/>
              <a:gd name="connsiteX3" fmla="*/ 319122 w 332174"/>
              <a:gd name="connsiteY3" fmla="*/ 7990 h 126764"/>
              <a:gd name="connsiteX4" fmla="*/ 321885 w 332174"/>
              <a:gd name="connsiteY4" fmla="*/ 0 h 126764"/>
              <a:gd name="connsiteX5" fmla="*/ 332174 w 332174"/>
              <a:gd name="connsiteY5" fmla="*/ 29765 h 126764"/>
              <a:gd name="connsiteX6" fmla="*/ 166087 w 332174"/>
              <a:gd name="connsiteY6" fmla="*/ 126764 h 126764"/>
              <a:gd name="connsiteX7" fmla="*/ 0 w 332174"/>
              <a:gd name="connsiteY7" fmla="*/ 29765 h 126764"/>
              <a:gd name="connsiteX8" fmla="*/ 10290 w 332174"/>
              <a:gd name="connsiteY8" fmla="*/ 0 h 126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2174" h="126764">
                <a:moveTo>
                  <a:pt x="10290" y="0"/>
                </a:moveTo>
                <a:lnTo>
                  <a:pt x="13052" y="7990"/>
                </a:lnTo>
                <a:cubicBezTo>
                  <a:pt x="38266" y="42805"/>
                  <a:pt x="97292" y="67233"/>
                  <a:pt x="166087" y="67233"/>
                </a:cubicBezTo>
                <a:cubicBezTo>
                  <a:pt x="234882" y="67233"/>
                  <a:pt x="293909" y="42805"/>
                  <a:pt x="319122" y="7990"/>
                </a:cubicBezTo>
                <a:lnTo>
                  <a:pt x="321885" y="0"/>
                </a:lnTo>
                <a:lnTo>
                  <a:pt x="332174" y="29765"/>
                </a:lnTo>
                <a:cubicBezTo>
                  <a:pt x="332174" y="83336"/>
                  <a:pt x="257814" y="126764"/>
                  <a:pt x="166087" y="126764"/>
                </a:cubicBezTo>
                <a:cubicBezTo>
                  <a:pt x="74360" y="126764"/>
                  <a:pt x="0" y="83336"/>
                  <a:pt x="0" y="29765"/>
                </a:cubicBezTo>
                <a:lnTo>
                  <a:pt x="10290" y="0"/>
                </a:lnTo>
                <a:close/>
              </a:path>
            </a:pathLst>
          </a:custGeom>
          <a:solidFill>
            <a:srgbClr val="0070C0"/>
          </a:solidFill>
          <a:ln w="19050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71" name="フリーフォーム: 図形 170">
            <a:extLst>
              <a:ext uri="{FF2B5EF4-FFF2-40B4-BE49-F238E27FC236}">
                <a16:creationId xmlns:a16="http://schemas.microsoft.com/office/drawing/2014/main" id="{0176A0C5-AA26-6F1D-06A1-D5DA262683DA}"/>
              </a:ext>
            </a:extLst>
          </p:cNvPr>
          <p:cNvSpPr/>
          <p:nvPr/>
        </p:nvSpPr>
        <p:spPr bwMode="auto">
          <a:xfrm rot="1800000">
            <a:off x="10810277" y="3564084"/>
            <a:ext cx="175083" cy="192247"/>
          </a:xfrm>
          <a:custGeom>
            <a:avLst/>
            <a:gdLst>
              <a:gd name="connsiteX0" fmla="*/ 100396 w 175083"/>
              <a:gd name="connsiteY0" fmla="*/ 4302 h 192247"/>
              <a:gd name="connsiteX1" fmla="*/ 119343 w 175083"/>
              <a:gd name="connsiteY1" fmla="*/ 312 h 192247"/>
              <a:gd name="connsiteX2" fmla="*/ 168509 w 175083"/>
              <a:gd name="connsiteY2" fmla="*/ 153073 h 192247"/>
              <a:gd name="connsiteX3" fmla="*/ 175083 w 175083"/>
              <a:gd name="connsiteY3" fmla="*/ 192247 h 192247"/>
              <a:gd name="connsiteX4" fmla="*/ 129623 w 175083"/>
              <a:gd name="connsiteY4" fmla="*/ 179163 h 192247"/>
              <a:gd name="connsiteX5" fmla="*/ 0 w 175083"/>
              <a:gd name="connsiteY5" fmla="*/ 167286 h 192247"/>
              <a:gd name="connsiteX6" fmla="*/ 9189 w 175083"/>
              <a:gd name="connsiteY6" fmla="*/ 150792 h 192247"/>
              <a:gd name="connsiteX7" fmla="*/ 100396 w 175083"/>
              <a:gd name="connsiteY7" fmla="*/ 4302 h 1922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5083" h="192247">
                <a:moveTo>
                  <a:pt x="100396" y="4302"/>
                </a:moveTo>
                <a:cubicBezTo>
                  <a:pt x="106651" y="785"/>
                  <a:pt x="112962" y="-701"/>
                  <a:pt x="119343" y="312"/>
                </a:cubicBezTo>
                <a:cubicBezTo>
                  <a:pt x="157626" y="6393"/>
                  <a:pt x="160878" y="84217"/>
                  <a:pt x="168509" y="153073"/>
                </a:cubicBezTo>
                <a:lnTo>
                  <a:pt x="175083" y="192247"/>
                </a:lnTo>
                <a:lnTo>
                  <a:pt x="129623" y="179163"/>
                </a:lnTo>
                <a:lnTo>
                  <a:pt x="0" y="167286"/>
                </a:lnTo>
                <a:lnTo>
                  <a:pt x="9189" y="150792"/>
                </a:lnTo>
                <a:cubicBezTo>
                  <a:pt x="39265" y="90245"/>
                  <a:pt x="69124" y="21887"/>
                  <a:pt x="100396" y="4302"/>
                </a:cubicBezTo>
                <a:close/>
              </a:path>
            </a:pathLst>
          </a:custGeom>
          <a:solidFill>
            <a:srgbClr val="FFC000"/>
          </a:solidFill>
          <a:ln w="19050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grpSp>
        <p:nvGrpSpPr>
          <p:cNvPr id="172" name="グループ化 171">
            <a:extLst>
              <a:ext uri="{FF2B5EF4-FFF2-40B4-BE49-F238E27FC236}">
                <a16:creationId xmlns:a16="http://schemas.microsoft.com/office/drawing/2014/main" id="{30960852-A172-ECE3-4F59-07D51EEE0125}"/>
              </a:ext>
            </a:extLst>
          </p:cNvPr>
          <p:cNvGrpSpPr/>
          <p:nvPr/>
        </p:nvGrpSpPr>
        <p:grpSpPr>
          <a:xfrm>
            <a:off x="10574352" y="4456053"/>
            <a:ext cx="185433" cy="120490"/>
            <a:chOff x="7024656" y="2758259"/>
            <a:chExt cx="319562" cy="207644"/>
          </a:xfrm>
        </p:grpSpPr>
        <p:sp>
          <p:nvSpPr>
            <p:cNvPr id="173" name="楕円 172">
              <a:extLst>
                <a:ext uri="{FF2B5EF4-FFF2-40B4-BE49-F238E27FC236}">
                  <a16:creationId xmlns:a16="http://schemas.microsoft.com/office/drawing/2014/main" id="{151BB6FB-71BA-DB85-8EBF-2AF2451741B9}"/>
                </a:ext>
              </a:extLst>
            </p:cNvPr>
            <p:cNvSpPr/>
            <p:nvPr/>
          </p:nvSpPr>
          <p:spPr bwMode="auto">
            <a:xfrm>
              <a:off x="7105618" y="2777309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楕円 173">
              <a:extLst>
                <a:ext uri="{FF2B5EF4-FFF2-40B4-BE49-F238E27FC236}">
                  <a16:creationId xmlns:a16="http://schemas.microsoft.com/office/drawing/2014/main" id="{4D21E62F-D17D-DF16-3F09-DA00A6DC89B0}"/>
                </a:ext>
              </a:extLst>
            </p:cNvPr>
            <p:cNvSpPr/>
            <p:nvPr/>
          </p:nvSpPr>
          <p:spPr bwMode="auto">
            <a:xfrm>
              <a:off x="7024656" y="2886846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" name="楕円 174">
              <a:extLst>
                <a:ext uri="{FF2B5EF4-FFF2-40B4-BE49-F238E27FC236}">
                  <a16:creationId xmlns:a16="http://schemas.microsoft.com/office/drawing/2014/main" id="{35D5472E-0D2A-D36A-FAD2-CA6445128040}"/>
                </a:ext>
              </a:extLst>
            </p:cNvPr>
            <p:cNvSpPr/>
            <p:nvPr/>
          </p:nvSpPr>
          <p:spPr bwMode="auto">
            <a:xfrm>
              <a:off x="7234206" y="2758259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" name="楕円 175">
              <a:extLst>
                <a:ext uri="{FF2B5EF4-FFF2-40B4-BE49-F238E27FC236}">
                  <a16:creationId xmlns:a16="http://schemas.microsoft.com/office/drawing/2014/main" id="{8D283A2E-A8F5-7E18-B953-2B836E77BB41}"/>
                </a:ext>
              </a:extLst>
            </p:cNvPr>
            <p:cNvSpPr/>
            <p:nvPr/>
          </p:nvSpPr>
          <p:spPr bwMode="auto">
            <a:xfrm>
              <a:off x="7153244" y="2867796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" name="楕円 176">
              <a:extLst>
                <a:ext uri="{FF2B5EF4-FFF2-40B4-BE49-F238E27FC236}">
                  <a16:creationId xmlns:a16="http://schemas.microsoft.com/office/drawing/2014/main" id="{5192281A-77F9-1640-F024-9F93D83E733E}"/>
                </a:ext>
              </a:extLst>
            </p:cNvPr>
            <p:cNvSpPr/>
            <p:nvPr/>
          </p:nvSpPr>
          <p:spPr bwMode="auto">
            <a:xfrm>
              <a:off x="7298499" y="2841603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8" name="楕円 177">
              <a:extLst>
                <a:ext uri="{FF2B5EF4-FFF2-40B4-BE49-F238E27FC236}">
                  <a16:creationId xmlns:a16="http://schemas.microsoft.com/office/drawing/2014/main" id="{65D0CBFE-0671-1701-A6CE-F85FFA0D4A42}"/>
                </a:ext>
              </a:extLst>
            </p:cNvPr>
            <p:cNvSpPr/>
            <p:nvPr/>
          </p:nvSpPr>
          <p:spPr bwMode="auto">
            <a:xfrm>
              <a:off x="7238967" y="2920184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79" name="フリーフォーム: 図形 178">
            <a:extLst>
              <a:ext uri="{FF2B5EF4-FFF2-40B4-BE49-F238E27FC236}">
                <a16:creationId xmlns:a16="http://schemas.microsoft.com/office/drawing/2014/main" id="{769E657A-17A6-9887-D6B6-588046069029}"/>
              </a:ext>
            </a:extLst>
          </p:cNvPr>
          <p:cNvSpPr/>
          <p:nvPr/>
        </p:nvSpPr>
        <p:spPr bwMode="auto">
          <a:xfrm rot="900000">
            <a:off x="9713353" y="4839321"/>
            <a:ext cx="601896" cy="1002099"/>
          </a:xfrm>
          <a:custGeom>
            <a:avLst/>
            <a:gdLst>
              <a:gd name="connsiteX0" fmla="*/ 437690 w 590572"/>
              <a:gd name="connsiteY0" fmla="*/ 8648 h 1112146"/>
              <a:gd name="connsiteX1" fmla="*/ 480525 w 590572"/>
              <a:gd name="connsiteY1" fmla="*/ 0 h 1112146"/>
              <a:gd name="connsiteX2" fmla="*/ 590572 w 590572"/>
              <a:gd name="connsiteY2" fmla="*/ 110047 h 1112146"/>
              <a:gd name="connsiteX3" fmla="*/ 590571 w 590572"/>
              <a:gd name="connsiteY3" fmla="*/ 630146 h 1112146"/>
              <a:gd name="connsiteX4" fmla="*/ 581923 w 590572"/>
              <a:gd name="connsiteY4" fmla="*/ 672981 h 1112146"/>
              <a:gd name="connsiteX5" fmla="*/ 562926 w 590572"/>
              <a:gd name="connsiteY5" fmla="*/ 701157 h 1112146"/>
              <a:gd name="connsiteX6" fmla="*/ 555627 w 590572"/>
              <a:gd name="connsiteY6" fmla="*/ 712150 h 1112146"/>
              <a:gd name="connsiteX7" fmla="*/ 187860 w 590572"/>
              <a:gd name="connsiteY7" fmla="*/ 1079915 h 1112146"/>
              <a:gd name="connsiteX8" fmla="*/ 32230 w 590572"/>
              <a:gd name="connsiteY8" fmla="*/ 1079915 h 1112146"/>
              <a:gd name="connsiteX9" fmla="*/ 32231 w 590572"/>
              <a:gd name="connsiteY9" fmla="*/ 1079915 h 1112146"/>
              <a:gd name="connsiteX10" fmla="*/ 32231 w 590572"/>
              <a:gd name="connsiteY10" fmla="*/ 924285 h 1112146"/>
              <a:gd name="connsiteX11" fmla="*/ 370478 w 590572"/>
              <a:gd name="connsiteY11" fmla="*/ 586038 h 1112146"/>
              <a:gd name="connsiteX12" fmla="*/ 370478 w 590572"/>
              <a:gd name="connsiteY12" fmla="*/ 110047 h 1112146"/>
              <a:gd name="connsiteX13" fmla="*/ 437690 w 590572"/>
              <a:gd name="connsiteY13" fmla="*/ 8648 h 1112146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12" fmla="*/ 437690 w 601896"/>
              <a:gd name="connsiteY12" fmla="*/ 4 h 1103502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12" fmla="*/ 529130 w 601896"/>
              <a:gd name="connsiteY12" fmla="*/ 91444 h 1103502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0" fmla="*/ 590572 w 601896"/>
              <a:gd name="connsiteY0" fmla="*/ 0 h 1002099"/>
              <a:gd name="connsiteX1" fmla="*/ 590571 w 601896"/>
              <a:gd name="connsiteY1" fmla="*/ 520099 h 1002099"/>
              <a:gd name="connsiteX2" fmla="*/ 581923 w 601896"/>
              <a:gd name="connsiteY2" fmla="*/ 562934 h 1002099"/>
              <a:gd name="connsiteX3" fmla="*/ 562926 w 601896"/>
              <a:gd name="connsiteY3" fmla="*/ 591110 h 1002099"/>
              <a:gd name="connsiteX4" fmla="*/ 555627 w 601896"/>
              <a:gd name="connsiteY4" fmla="*/ 602103 h 1002099"/>
              <a:gd name="connsiteX5" fmla="*/ 187860 w 601896"/>
              <a:gd name="connsiteY5" fmla="*/ 969868 h 1002099"/>
              <a:gd name="connsiteX6" fmla="*/ 32230 w 601896"/>
              <a:gd name="connsiteY6" fmla="*/ 969868 h 1002099"/>
              <a:gd name="connsiteX7" fmla="*/ 32231 w 601896"/>
              <a:gd name="connsiteY7" fmla="*/ 969868 h 1002099"/>
              <a:gd name="connsiteX8" fmla="*/ 32231 w 601896"/>
              <a:gd name="connsiteY8" fmla="*/ 814238 h 1002099"/>
              <a:gd name="connsiteX9" fmla="*/ 370478 w 601896"/>
              <a:gd name="connsiteY9" fmla="*/ 475991 h 1002099"/>
              <a:gd name="connsiteX10" fmla="*/ 370478 w 601896"/>
              <a:gd name="connsiteY10" fmla="*/ 0 h 1002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01896" h="1002099">
                <a:moveTo>
                  <a:pt x="590572" y="0"/>
                </a:moveTo>
                <a:cubicBezTo>
                  <a:pt x="616052" y="103583"/>
                  <a:pt x="590571" y="346733"/>
                  <a:pt x="590571" y="520099"/>
                </a:cubicBezTo>
                <a:cubicBezTo>
                  <a:pt x="590571" y="535293"/>
                  <a:pt x="587492" y="549768"/>
                  <a:pt x="581923" y="562934"/>
                </a:cubicBezTo>
                <a:lnTo>
                  <a:pt x="562926" y="591110"/>
                </a:lnTo>
                <a:lnTo>
                  <a:pt x="555627" y="602103"/>
                </a:lnTo>
                <a:lnTo>
                  <a:pt x="187860" y="969868"/>
                </a:lnTo>
                <a:cubicBezTo>
                  <a:pt x="144884" y="1012843"/>
                  <a:pt x="75206" y="1012843"/>
                  <a:pt x="32230" y="969868"/>
                </a:cubicBezTo>
                <a:lnTo>
                  <a:pt x="32231" y="969868"/>
                </a:lnTo>
                <a:cubicBezTo>
                  <a:pt x="-10744" y="926892"/>
                  <a:pt x="-10744" y="857214"/>
                  <a:pt x="32231" y="814238"/>
                </a:cubicBezTo>
                <a:lnTo>
                  <a:pt x="370478" y="475991"/>
                </a:lnTo>
                <a:lnTo>
                  <a:pt x="370478" y="0"/>
                </a:lnTo>
              </a:path>
            </a:pathLst>
          </a:custGeom>
          <a:solidFill>
            <a:srgbClr val="FFFFCC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grpSp>
        <p:nvGrpSpPr>
          <p:cNvPr id="180" name="グループ化 179">
            <a:extLst>
              <a:ext uri="{FF2B5EF4-FFF2-40B4-BE49-F238E27FC236}">
                <a16:creationId xmlns:a16="http://schemas.microsoft.com/office/drawing/2014/main" id="{163458C3-7457-D39B-018C-CFDAD628C4F4}"/>
              </a:ext>
            </a:extLst>
          </p:cNvPr>
          <p:cNvGrpSpPr/>
          <p:nvPr/>
        </p:nvGrpSpPr>
        <p:grpSpPr>
          <a:xfrm>
            <a:off x="8510959" y="4944602"/>
            <a:ext cx="1743278" cy="1035798"/>
            <a:chOff x="4284184" y="3585863"/>
            <a:chExt cx="1743278" cy="1035798"/>
          </a:xfrm>
          <a:solidFill>
            <a:schemeClr val="bg1">
              <a:lumMod val="75000"/>
            </a:schemeClr>
          </a:solidFill>
        </p:grpSpPr>
        <p:sp>
          <p:nvSpPr>
            <p:cNvPr id="181" name="フリーフォーム: 図形 180">
              <a:extLst>
                <a:ext uri="{FF2B5EF4-FFF2-40B4-BE49-F238E27FC236}">
                  <a16:creationId xmlns:a16="http://schemas.microsoft.com/office/drawing/2014/main" id="{C136A133-AD44-2685-03DF-32D00883ECC3}"/>
                </a:ext>
              </a:extLst>
            </p:cNvPr>
            <p:cNvSpPr/>
            <p:nvPr/>
          </p:nvSpPr>
          <p:spPr bwMode="auto">
            <a:xfrm rot="550838" flipH="1">
              <a:off x="4284184" y="3585863"/>
              <a:ext cx="1743278" cy="1035798"/>
            </a:xfrm>
            <a:custGeom>
              <a:avLst/>
              <a:gdLst>
                <a:gd name="connsiteX0" fmla="*/ 1703157 w 1740295"/>
                <a:gd name="connsiteY0" fmla="*/ 0 h 1022337"/>
                <a:gd name="connsiteX1" fmla="*/ 360344 w 1740295"/>
                <a:gd name="connsiteY1" fmla="*/ 0 h 1022337"/>
                <a:gd name="connsiteX2" fmla="*/ 0 w 1740295"/>
                <a:gd name="connsiteY2" fmla="*/ 953618 h 1022337"/>
                <a:gd name="connsiteX3" fmla="*/ 63104 w 1740295"/>
                <a:gd name="connsiteY3" fmla="*/ 953618 h 1022337"/>
                <a:gd name="connsiteX4" fmla="*/ 37138 w 1740295"/>
                <a:gd name="connsiteY4" fmla="*/ 1022337 h 1022337"/>
                <a:gd name="connsiteX5" fmla="*/ 1379951 w 1740295"/>
                <a:gd name="connsiteY5" fmla="*/ 1022337 h 1022337"/>
                <a:gd name="connsiteX6" fmla="*/ 1740295 w 1740295"/>
                <a:gd name="connsiteY6" fmla="*/ 68718 h 1022337"/>
                <a:gd name="connsiteX7" fmla="*/ 1677191 w 1740295"/>
                <a:gd name="connsiteY7" fmla="*/ 68719 h 1022337"/>
                <a:gd name="connsiteX0" fmla="*/ 1703157 w 1740295"/>
                <a:gd name="connsiteY0" fmla="*/ 0 h 1022337"/>
                <a:gd name="connsiteX1" fmla="*/ 360344 w 1740295"/>
                <a:gd name="connsiteY1" fmla="*/ 0 h 1022337"/>
                <a:gd name="connsiteX2" fmla="*/ 0 w 1740295"/>
                <a:gd name="connsiteY2" fmla="*/ 953618 h 1022337"/>
                <a:gd name="connsiteX3" fmla="*/ 63104 w 1740295"/>
                <a:gd name="connsiteY3" fmla="*/ 953618 h 1022337"/>
                <a:gd name="connsiteX4" fmla="*/ 37138 w 1740295"/>
                <a:gd name="connsiteY4" fmla="*/ 1022337 h 1022337"/>
                <a:gd name="connsiteX5" fmla="*/ 1379951 w 1740295"/>
                <a:gd name="connsiteY5" fmla="*/ 1022337 h 1022337"/>
                <a:gd name="connsiteX6" fmla="*/ 1740295 w 1740295"/>
                <a:gd name="connsiteY6" fmla="*/ 68718 h 1022337"/>
                <a:gd name="connsiteX7" fmla="*/ 1703157 w 1740295"/>
                <a:gd name="connsiteY7" fmla="*/ 0 h 1022337"/>
                <a:gd name="connsiteX0" fmla="*/ 1703157 w 1740295"/>
                <a:gd name="connsiteY0" fmla="*/ 0 h 1022337"/>
                <a:gd name="connsiteX1" fmla="*/ 360344 w 1740295"/>
                <a:gd name="connsiteY1" fmla="*/ 0 h 1022337"/>
                <a:gd name="connsiteX2" fmla="*/ 0 w 1740295"/>
                <a:gd name="connsiteY2" fmla="*/ 953618 h 1022337"/>
                <a:gd name="connsiteX3" fmla="*/ 37138 w 1740295"/>
                <a:gd name="connsiteY3" fmla="*/ 1022337 h 1022337"/>
                <a:gd name="connsiteX4" fmla="*/ 1379951 w 1740295"/>
                <a:gd name="connsiteY4" fmla="*/ 1022337 h 1022337"/>
                <a:gd name="connsiteX5" fmla="*/ 1740295 w 1740295"/>
                <a:gd name="connsiteY5" fmla="*/ 68718 h 1022337"/>
                <a:gd name="connsiteX6" fmla="*/ 1703157 w 1740295"/>
                <a:gd name="connsiteY6" fmla="*/ 0 h 1022337"/>
                <a:gd name="connsiteX0" fmla="*/ 1703157 w 1740295"/>
                <a:gd name="connsiteY0" fmla="*/ 0 h 1022337"/>
                <a:gd name="connsiteX1" fmla="*/ 360344 w 1740295"/>
                <a:gd name="connsiteY1" fmla="*/ 0 h 1022337"/>
                <a:gd name="connsiteX2" fmla="*/ 0 w 1740295"/>
                <a:gd name="connsiteY2" fmla="*/ 953618 h 1022337"/>
                <a:gd name="connsiteX3" fmla="*/ 37138 w 1740295"/>
                <a:gd name="connsiteY3" fmla="*/ 1022337 h 1022337"/>
                <a:gd name="connsiteX4" fmla="*/ 1379951 w 1740295"/>
                <a:gd name="connsiteY4" fmla="*/ 1022337 h 1022337"/>
                <a:gd name="connsiteX5" fmla="*/ 1740295 w 1740295"/>
                <a:gd name="connsiteY5" fmla="*/ 68718 h 1022337"/>
                <a:gd name="connsiteX6" fmla="*/ 1703157 w 1740295"/>
                <a:gd name="connsiteY6" fmla="*/ 0 h 1022337"/>
                <a:gd name="connsiteX0" fmla="*/ 1703157 w 1743006"/>
                <a:gd name="connsiteY0" fmla="*/ 0 h 1022337"/>
                <a:gd name="connsiteX1" fmla="*/ 360344 w 1743006"/>
                <a:gd name="connsiteY1" fmla="*/ 0 h 1022337"/>
                <a:gd name="connsiteX2" fmla="*/ 0 w 1743006"/>
                <a:gd name="connsiteY2" fmla="*/ 953618 h 1022337"/>
                <a:gd name="connsiteX3" fmla="*/ 37138 w 1743006"/>
                <a:gd name="connsiteY3" fmla="*/ 1022337 h 1022337"/>
                <a:gd name="connsiteX4" fmla="*/ 1379951 w 1743006"/>
                <a:gd name="connsiteY4" fmla="*/ 1022337 h 1022337"/>
                <a:gd name="connsiteX5" fmla="*/ 1740295 w 1743006"/>
                <a:gd name="connsiteY5" fmla="*/ 68718 h 1022337"/>
                <a:gd name="connsiteX6" fmla="*/ 1703157 w 1743006"/>
                <a:gd name="connsiteY6" fmla="*/ 0 h 1022337"/>
                <a:gd name="connsiteX0" fmla="*/ 1703157 w 1743006"/>
                <a:gd name="connsiteY0" fmla="*/ 7081 h 1029418"/>
                <a:gd name="connsiteX1" fmla="*/ 360344 w 1743006"/>
                <a:gd name="connsiteY1" fmla="*/ 7081 h 1029418"/>
                <a:gd name="connsiteX2" fmla="*/ 0 w 1743006"/>
                <a:gd name="connsiteY2" fmla="*/ 960699 h 1029418"/>
                <a:gd name="connsiteX3" fmla="*/ 37138 w 1743006"/>
                <a:gd name="connsiteY3" fmla="*/ 1029418 h 1029418"/>
                <a:gd name="connsiteX4" fmla="*/ 1379951 w 1743006"/>
                <a:gd name="connsiteY4" fmla="*/ 1029418 h 1029418"/>
                <a:gd name="connsiteX5" fmla="*/ 1740295 w 1743006"/>
                <a:gd name="connsiteY5" fmla="*/ 75799 h 1029418"/>
                <a:gd name="connsiteX6" fmla="*/ 1703157 w 1743006"/>
                <a:gd name="connsiteY6" fmla="*/ 7081 h 1029418"/>
                <a:gd name="connsiteX0" fmla="*/ 1703363 w 1743212"/>
                <a:gd name="connsiteY0" fmla="*/ 7081 h 1029418"/>
                <a:gd name="connsiteX1" fmla="*/ 360550 w 1743212"/>
                <a:gd name="connsiteY1" fmla="*/ 7081 h 1029418"/>
                <a:gd name="connsiteX2" fmla="*/ 206 w 1743212"/>
                <a:gd name="connsiteY2" fmla="*/ 960699 h 1029418"/>
                <a:gd name="connsiteX3" fmla="*/ 37344 w 1743212"/>
                <a:gd name="connsiteY3" fmla="*/ 1029418 h 1029418"/>
                <a:gd name="connsiteX4" fmla="*/ 1380157 w 1743212"/>
                <a:gd name="connsiteY4" fmla="*/ 1029418 h 1029418"/>
                <a:gd name="connsiteX5" fmla="*/ 1740501 w 1743212"/>
                <a:gd name="connsiteY5" fmla="*/ 75799 h 1029418"/>
                <a:gd name="connsiteX6" fmla="*/ 1703363 w 1743212"/>
                <a:gd name="connsiteY6" fmla="*/ 7081 h 1029418"/>
                <a:gd name="connsiteX0" fmla="*/ 1703429 w 1743278"/>
                <a:gd name="connsiteY0" fmla="*/ 7081 h 1032622"/>
                <a:gd name="connsiteX1" fmla="*/ 360616 w 1743278"/>
                <a:gd name="connsiteY1" fmla="*/ 7081 h 1032622"/>
                <a:gd name="connsiteX2" fmla="*/ 272 w 1743278"/>
                <a:gd name="connsiteY2" fmla="*/ 960699 h 1032622"/>
                <a:gd name="connsiteX3" fmla="*/ 37410 w 1743278"/>
                <a:gd name="connsiteY3" fmla="*/ 1029418 h 1032622"/>
                <a:gd name="connsiteX4" fmla="*/ 1380223 w 1743278"/>
                <a:gd name="connsiteY4" fmla="*/ 1029418 h 1032622"/>
                <a:gd name="connsiteX5" fmla="*/ 1740567 w 1743278"/>
                <a:gd name="connsiteY5" fmla="*/ 75799 h 1032622"/>
                <a:gd name="connsiteX6" fmla="*/ 1703429 w 1743278"/>
                <a:gd name="connsiteY6" fmla="*/ 7081 h 1032622"/>
                <a:gd name="connsiteX0" fmla="*/ 1703429 w 1743278"/>
                <a:gd name="connsiteY0" fmla="*/ 7081 h 1035798"/>
                <a:gd name="connsiteX1" fmla="*/ 360616 w 1743278"/>
                <a:gd name="connsiteY1" fmla="*/ 7081 h 1035798"/>
                <a:gd name="connsiteX2" fmla="*/ 272 w 1743278"/>
                <a:gd name="connsiteY2" fmla="*/ 960699 h 1035798"/>
                <a:gd name="connsiteX3" fmla="*/ 37410 w 1743278"/>
                <a:gd name="connsiteY3" fmla="*/ 1029418 h 1035798"/>
                <a:gd name="connsiteX4" fmla="*/ 1380223 w 1743278"/>
                <a:gd name="connsiteY4" fmla="*/ 1029418 h 1035798"/>
                <a:gd name="connsiteX5" fmla="*/ 1740567 w 1743278"/>
                <a:gd name="connsiteY5" fmla="*/ 75799 h 1035798"/>
                <a:gd name="connsiteX6" fmla="*/ 1703429 w 1743278"/>
                <a:gd name="connsiteY6" fmla="*/ 7081 h 1035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43278" h="1035798">
                  <a:moveTo>
                    <a:pt x="1703429" y="7081"/>
                  </a:moveTo>
                  <a:cubicBezTo>
                    <a:pt x="1255825" y="7081"/>
                    <a:pt x="378865" y="-8852"/>
                    <a:pt x="360616" y="7081"/>
                  </a:cubicBezTo>
                  <a:cubicBezTo>
                    <a:pt x="342367" y="23014"/>
                    <a:pt x="3137" y="933020"/>
                    <a:pt x="272" y="960699"/>
                  </a:cubicBezTo>
                  <a:cubicBezTo>
                    <a:pt x="-2593" y="988378"/>
                    <a:pt x="17670" y="1022208"/>
                    <a:pt x="37410" y="1029418"/>
                  </a:cubicBezTo>
                  <a:cubicBezTo>
                    <a:pt x="57150" y="1036628"/>
                    <a:pt x="1353332" y="1039131"/>
                    <a:pt x="1380223" y="1029418"/>
                  </a:cubicBezTo>
                  <a:cubicBezTo>
                    <a:pt x="1407114" y="1019705"/>
                    <a:pt x="1620452" y="393672"/>
                    <a:pt x="1740567" y="75799"/>
                  </a:cubicBezTo>
                  <a:cubicBezTo>
                    <a:pt x="1750105" y="51611"/>
                    <a:pt x="1733712" y="8759"/>
                    <a:pt x="1703429" y="708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82" name="グループ化 181">
              <a:extLst>
                <a:ext uri="{FF2B5EF4-FFF2-40B4-BE49-F238E27FC236}">
                  <a16:creationId xmlns:a16="http://schemas.microsoft.com/office/drawing/2014/main" id="{3A42E728-C306-493E-7C40-87ED282EB69B}"/>
                </a:ext>
              </a:extLst>
            </p:cNvPr>
            <p:cNvGrpSpPr/>
            <p:nvPr/>
          </p:nvGrpSpPr>
          <p:grpSpPr>
            <a:xfrm>
              <a:off x="4880862" y="3968436"/>
              <a:ext cx="418591" cy="395009"/>
              <a:chOff x="2458653" y="3982115"/>
              <a:chExt cx="694122" cy="650141"/>
            </a:xfrm>
            <a:grpFill/>
          </p:grpSpPr>
          <p:sp>
            <p:nvSpPr>
              <p:cNvPr id="183" name="楕円 182">
                <a:extLst>
                  <a:ext uri="{FF2B5EF4-FFF2-40B4-BE49-F238E27FC236}">
                    <a16:creationId xmlns:a16="http://schemas.microsoft.com/office/drawing/2014/main" id="{2BD0C445-75F7-861F-894A-CD0D1F269113}"/>
                  </a:ext>
                </a:extLst>
              </p:cNvPr>
              <p:cNvSpPr/>
              <p:nvPr/>
            </p:nvSpPr>
            <p:spPr bwMode="auto">
              <a:xfrm>
                <a:off x="2458653" y="4103762"/>
                <a:ext cx="694122" cy="528494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星: 6 pt 183">
                <a:extLst>
                  <a:ext uri="{FF2B5EF4-FFF2-40B4-BE49-F238E27FC236}">
                    <a16:creationId xmlns:a16="http://schemas.microsoft.com/office/drawing/2014/main" id="{40325529-F66F-A13B-26F5-123255A3AC17}"/>
                  </a:ext>
                </a:extLst>
              </p:cNvPr>
              <p:cNvSpPr/>
              <p:nvPr/>
            </p:nvSpPr>
            <p:spPr bwMode="auto">
              <a:xfrm>
                <a:off x="2709478" y="4067175"/>
                <a:ext cx="192472" cy="137702"/>
              </a:xfrm>
              <a:prstGeom prst="star6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5" name="台形 184">
                <a:extLst>
                  <a:ext uri="{FF2B5EF4-FFF2-40B4-BE49-F238E27FC236}">
                    <a16:creationId xmlns:a16="http://schemas.microsoft.com/office/drawing/2014/main" id="{F0353EC1-6A28-DB6F-B948-DA7B68B514E0}"/>
                  </a:ext>
                </a:extLst>
              </p:cNvPr>
              <p:cNvSpPr/>
              <p:nvPr/>
            </p:nvSpPr>
            <p:spPr bwMode="auto">
              <a:xfrm rot="10800000">
                <a:off x="2773683" y="3982115"/>
                <a:ext cx="64062" cy="153910"/>
              </a:xfrm>
              <a:prstGeom prst="trapezoid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C244BA54-08C7-08AC-E4A3-1A0E6635C3D4}"/>
                  </a:ext>
                </a:extLst>
              </p:cNvPr>
              <p:cNvSpPr/>
              <p:nvPr/>
            </p:nvSpPr>
            <p:spPr bwMode="auto">
              <a:xfrm rot="20700000">
                <a:off x="2832694" y="3986255"/>
                <a:ext cx="203135" cy="71721"/>
              </a:xfrm>
              <a:custGeom>
                <a:avLst/>
                <a:gdLst>
                  <a:gd name="connsiteX0" fmla="*/ 276880 w 553760"/>
                  <a:gd name="connsiteY0" fmla="*/ 0 h 313061"/>
                  <a:gd name="connsiteX1" fmla="*/ 530443 w 553760"/>
                  <a:gd name="connsiteY1" fmla="*/ 118707 h 313061"/>
                  <a:gd name="connsiteX2" fmla="*/ 553760 w 553760"/>
                  <a:gd name="connsiteY2" fmla="*/ 156531 h 313061"/>
                  <a:gd name="connsiteX3" fmla="*/ 530443 w 553760"/>
                  <a:gd name="connsiteY3" fmla="*/ 194355 h 313061"/>
                  <a:gd name="connsiteX4" fmla="*/ 276880 w 553760"/>
                  <a:gd name="connsiteY4" fmla="*/ 313061 h 313061"/>
                  <a:gd name="connsiteX5" fmla="*/ 23317 w 553760"/>
                  <a:gd name="connsiteY5" fmla="*/ 194355 h 313061"/>
                  <a:gd name="connsiteX6" fmla="*/ 0 w 553760"/>
                  <a:gd name="connsiteY6" fmla="*/ 156531 h 313061"/>
                  <a:gd name="connsiteX7" fmla="*/ 23317 w 553760"/>
                  <a:gd name="connsiteY7" fmla="*/ 118707 h 313061"/>
                  <a:gd name="connsiteX8" fmla="*/ 276880 w 553760"/>
                  <a:gd name="connsiteY8" fmla="*/ 0 h 313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53760" h="313061">
                    <a:moveTo>
                      <a:pt x="276880" y="0"/>
                    </a:moveTo>
                    <a:cubicBezTo>
                      <a:pt x="382431" y="0"/>
                      <a:pt x="475491" y="47088"/>
                      <a:pt x="530443" y="118707"/>
                    </a:cubicBezTo>
                    <a:lnTo>
                      <a:pt x="553760" y="156531"/>
                    </a:lnTo>
                    <a:lnTo>
                      <a:pt x="530443" y="194355"/>
                    </a:lnTo>
                    <a:cubicBezTo>
                      <a:pt x="475491" y="265974"/>
                      <a:pt x="382431" y="313061"/>
                      <a:pt x="276880" y="313061"/>
                    </a:cubicBezTo>
                    <a:cubicBezTo>
                      <a:pt x="171330" y="313061"/>
                      <a:pt x="78269" y="265974"/>
                      <a:pt x="23317" y="194355"/>
                    </a:cubicBezTo>
                    <a:lnTo>
                      <a:pt x="0" y="156531"/>
                    </a:lnTo>
                    <a:lnTo>
                      <a:pt x="23317" y="118707"/>
                    </a:lnTo>
                    <a:cubicBezTo>
                      <a:pt x="78269" y="47088"/>
                      <a:pt x="171330" y="0"/>
                      <a:pt x="276880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87" name="グループ化 186">
            <a:extLst>
              <a:ext uri="{FF2B5EF4-FFF2-40B4-BE49-F238E27FC236}">
                <a16:creationId xmlns:a16="http://schemas.microsoft.com/office/drawing/2014/main" id="{513B4092-5803-7235-63A8-7FAD5657EEFD}"/>
              </a:ext>
            </a:extLst>
          </p:cNvPr>
          <p:cNvGrpSpPr/>
          <p:nvPr/>
        </p:nvGrpSpPr>
        <p:grpSpPr>
          <a:xfrm>
            <a:off x="9748452" y="4422257"/>
            <a:ext cx="138453" cy="120490"/>
            <a:chOff x="7105618" y="2758259"/>
            <a:chExt cx="238600" cy="207644"/>
          </a:xfrm>
        </p:grpSpPr>
        <p:sp>
          <p:nvSpPr>
            <p:cNvPr id="188" name="楕円 187">
              <a:extLst>
                <a:ext uri="{FF2B5EF4-FFF2-40B4-BE49-F238E27FC236}">
                  <a16:creationId xmlns:a16="http://schemas.microsoft.com/office/drawing/2014/main" id="{A1E5D90F-586F-1B24-ECEB-F9682AC01E71}"/>
                </a:ext>
              </a:extLst>
            </p:cNvPr>
            <p:cNvSpPr/>
            <p:nvPr/>
          </p:nvSpPr>
          <p:spPr bwMode="auto">
            <a:xfrm>
              <a:off x="7105618" y="2777309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9" name="楕円 188">
              <a:extLst>
                <a:ext uri="{FF2B5EF4-FFF2-40B4-BE49-F238E27FC236}">
                  <a16:creationId xmlns:a16="http://schemas.microsoft.com/office/drawing/2014/main" id="{60F33A8C-C9E7-3CE8-EEF5-42A1CE766FE8}"/>
                </a:ext>
              </a:extLst>
            </p:cNvPr>
            <p:cNvSpPr/>
            <p:nvPr/>
          </p:nvSpPr>
          <p:spPr bwMode="auto">
            <a:xfrm>
              <a:off x="7234206" y="2758259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楕円 189">
              <a:extLst>
                <a:ext uri="{FF2B5EF4-FFF2-40B4-BE49-F238E27FC236}">
                  <a16:creationId xmlns:a16="http://schemas.microsoft.com/office/drawing/2014/main" id="{0F66D1C4-83C8-62AE-DBAD-DE6186E0D285}"/>
                </a:ext>
              </a:extLst>
            </p:cNvPr>
            <p:cNvSpPr/>
            <p:nvPr/>
          </p:nvSpPr>
          <p:spPr bwMode="auto">
            <a:xfrm>
              <a:off x="7153244" y="2867796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楕円 190">
              <a:extLst>
                <a:ext uri="{FF2B5EF4-FFF2-40B4-BE49-F238E27FC236}">
                  <a16:creationId xmlns:a16="http://schemas.microsoft.com/office/drawing/2014/main" id="{702655D1-D157-2455-32DE-42B4FA62F3E5}"/>
                </a:ext>
              </a:extLst>
            </p:cNvPr>
            <p:cNvSpPr/>
            <p:nvPr/>
          </p:nvSpPr>
          <p:spPr bwMode="auto">
            <a:xfrm>
              <a:off x="7298499" y="2841603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楕円 191">
              <a:extLst>
                <a:ext uri="{FF2B5EF4-FFF2-40B4-BE49-F238E27FC236}">
                  <a16:creationId xmlns:a16="http://schemas.microsoft.com/office/drawing/2014/main" id="{BEE96687-F50F-185E-2EC0-85B971FCE8D0}"/>
                </a:ext>
              </a:extLst>
            </p:cNvPr>
            <p:cNvSpPr/>
            <p:nvPr/>
          </p:nvSpPr>
          <p:spPr bwMode="auto">
            <a:xfrm>
              <a:off x="7238967" y="2920184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93" name="楕円 192">
            <a:extLst>
              <a:ext uri="{FF2B5EF4-FFF2-40B4-BE49-F238E27FC236}">
                <a16:creationId xmlns:a16="http://schemas.microsoft.com/office/drawing/2014/main" id="{96C7561B-DEE4-AE4E-2ABA-FB3C3213FB5B}"/>
              </a:ext>
            </a:extLst>
          </p:cNvPr>
          <p:cNvSpPr/>
          <p:nvPr/>
        </p:nvSpPr>
        <p:spPr bwMode="auto">
          <a:xfrm>
            <a:off x="10088893" y="4374426"/>
            <a:ext cx="160724" cy="136846"/>
          </a:xfrm>
          <a:prstGeom prst="ellipse">
            <a:avLst/>
          </a:prstGeom>
          <a:solidFill>
            <a:srgbClr val="C00000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4" name="フリーフォーム: 図形 193">
            <a:extLst>
              <a:ext uri="{FF2B5EF4-FFF2-40B4-BE49-F238E27FC236}">
                <a16:creationId xmlns:a16="http://schemas.microsoft.com/office/drawing/2014/main" id="{EDB65789-630B-7B75-6C78-EDE51252011C}"/>
              </a:ext>
            </a:extLst>
          </p:cNvPr>
          <p:cNvSpPr/>
          <p:nvPr/>
        </p:nvSpPr>
        <p:spPr bwMode="auto">
          <a:xfrm>
            <a:off x="9745217" y="4204931"/>
            <a:ext cx="311595" cy="134467"/>
          </a:xfrm>
          <a:custGeom>
            <a:avLst/>
            <a:gdLst>
              <a:gd name="connsiteX0" fmla="*/ 155797 w 311595"/>
              <a:gd name="connsiteY0" fmla="*/ 0 h 134467"/>
              <a:gd name="connsiteX1" fmla="*/ 308832 w 311595"/>
              <a:gd name="connsiteY1" fmla="*/ 59243 h 134467"/>
              <a:gd name="connsiteX2" fmla="*/ 311595 w 311595"/>
              <a:gd name="connsiteY2" fmla="*/ 67234 h 134467"/>
              <a:gd name="connsiteX3" fmla="*/ 308832 w 311595"/>
              <a:gd name="connsiteY3" fmla="*/ 75224 h 134467"/>
              <a:gd name="connsiteX4" fmla="*/ 155797 w 311595"/>
              <a:gd name="connsiteY4" fmla="*/ 134467 h 134467"/>
              <a:gd name="connsiteX5" fmla="*/ 2762 w 311595"/>
              <a:gd name="connsiteY5" fmla="*/ 75224 h 134467"/>
              <a:gd name="connsiteX6" fmla="*/ 0 w 311595"/>
              <a:gd name="connsiteY6" fmla="*/ 67234 h 134467"/>
              <a:gd name="connsiteX7" fmla="*/ 2762 w 311595"/>
              <a:gd name="connsiteY7" fmla="*/ 59243 h 134467"/>
              <a:gd name="connsiteX8" fmla="*/ 155797 w 311595"/>
              <a:gd name="connsiteY8" fmla="*/ 0 h 134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1595" h="134467">
                <a:moveTo>
                  <a:pt x="155797" y="0"/>
                </a:moveTo>
                <a:cubicBezTo>
                  <a:pt x="224592" y="0"/>
                  <a:pt x="283619" y="24428"/>
                  <a:pt x="308832" y="59243"/>
                </a:cubicBezTo>
                <a:lnTo>
                  <a:pt x="311595" y="67234"/>
                </a:lnTo>
                <a:lnTo>
                  <a:pt x="308832" y="75224"/>
                </a:lnTo>
                <a:cubicBezTo>
                  <a:pt x="283619" y="110039"/>
                  <a:pt x="224592" y="134467"/>
                  <a:pt x="155797" y="134467"/>
                </a:cubicBezTo>
                <a:cubicBezTo>
                  <a:pt x="87002" y="134467"/>
                  <a:pt x="27976" y="110039"/>
                  <a:pt x="2762" y="75224"/>
                </a:cubicBezTo>
                <a:lnTo>
                  <a:pt x="0" y="67234"/>
                </a:lnTo>
                <a:lnTo>
                  <a:pt x="2762" y="59243"/>
                </a:lnTo>
                <a:cubicBezTo>
                  <a:pt x="27976" y="24428"/>
                  <a:pt x="87002" y="0"/>
                  <a:pt x="155797" y="0"/>
                </a:cubicBezTo>
                <a:close/>
              </a:path>
            </a:pathLst>
          </a:cu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95" name="フリーフォーム: 図形 194">
            <a:extLst>
              <a:ext uri="{FF2B5EF4-FFF2-40B4-BE49-F238E27FC236}">
                <a16:creationId xmlns:a16="http://schemas.microsoft.com/office/drawing/2014/main" id="{559B196B-E3EB-A7EE-6A63-27557C773B5E}"/>
              </a:ext>
            </a:extLst>
          </p:cNvPr>
          <p:cNvSpPr/>
          <p:nvPr/>
        </p:nvSpPr>
        <p:spPr bwMode="auto">
          <a:xfrm>
            <a:off x="10373867" y="4204931"/>
            <a:ext cx="311595" cy="134467"/>
          </a:xfrm>
          <a:custGeom>
            <a:avLst/>
            <a:gdLst>
              <a:gd name="connsiteX0" fmla="*/ 155797 w 311595"/>
              <a:gd name="connsiteY0" fmla="*/ 0 h 134467"/>
              <a:gd name="connsiteX1" fmla="*/ 308832 w 311595"/>
              <a:gd name="connsiteY1" fmla="*/ 59243 h 134467"/>
              <a:gd name="connsiteX2" fmla="*/ 311595 w 311595"/>
              <a:gd name="connsiteY2" fmla="*/ 67234 h 134467"/>
              <a:gd name="connsiteX3" fmla="*/ 308832 w 311595"/>
              <a:gd name="connsiteY3" fmla="*/ 75224 h 134467"/>
              <a:gd name="connsiteX4" fmla="*/ 155797 w 311595"/>
              <a:gd name="connsiteY4" fmla="*/ 134467 h 134467"/>
              <a:gd name="connsiteX5" fmla="*/ 2762 w 311595"/>
              <a:gd name="connsiteY5" fmla="*/ 75224 h 134467"/>
              <a:gd name="connsiteX6" fmla="*/ 0 w 311595"/>
              <a:gd name="connsiteY6" fmla="*/ 67234 h 134467"/>
              <a:gd name="connsiteX7" fmla="*/ 2762 w 311595"/>
              <a:gd name="connsiteY7" fmla="*/ 59243 h 134467"/>
              <a:gd name="connsiteX8" fmla="*/ 155797 w 311595"/>
              <a:gd name="connsiteY8" fmla="*/ 0 h 134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1595" h="134467">
                <a:moveTo>
                  <a:pt x="155797" y="0"/>
                </a:moveTo>
                <a:cubicBezTo>
                  <a:pt x="224592" y="0"/>
                  <a:pt x="283619" y="24428"/>
                  <a:pt x="308832" y="59243"/>
                </a:cubicBezTo>
                <a:lnTo>
                  <a:pt x="311595" y="67234"/>
                </a:lnTo>
                <a:lnTo>
                  <a:pt x="308832" y="75224"/>
                </a:lnTo>
                <a:cubicBezTo>
                  <a:pt x="283619" y="110039"/>
                  <a:pt x="224592" y="134467"/>
                  <a:pt x="155797" y="134467"/>
                </a:cubicBezTo>
                <a:cubicBezTo>
                  <a:pt x="87002" y="134467"/>
                  <a:pt x="27976" y="110039"/>
                  <a:pt x="2762" y="75224"/>
                </a:cubicBezTo>
                <a:lnTo>
                  <a:pt x="0" y="67234"/>
                </a:lnTo>
                <a:lnTo>
                  <a:pt x="2762" y="59243"/>
                </a:lnTo>
                <a:cubicBezTo>
                  <a:pt x="27976" y="24428"/>
                  <a:pt x="87002" y="0"/>
                  <a:pt x="155797" y="0"/>
                </a:cubicBezTo>
                <a:close/>
              </a:path>
            </a:pathLst>
          </a:cu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96" name="楕円 195">
            <a:extLst>
              <a:ext uri="{FF2B5EF4-FFF2-40B4-BE49-F238E27FC236}">
                <a16:creationId xmlns:a16="http://schemas.microsoft.com/office/drawing/2014/main" id="{E9020017-D475-A9FD-8C2C-13682AE730A0}"/>
              </a:ext>
            </a:extLst>
          </p:cNvPr>
          <p:cNvSpPr/>
          <p:nvPr/>
        </p:nvSpPr>
        <p:spPr bwMode="auto">
          <a:xfrm>
            <a:off x="9873393" y="4267016"/>
            <a:ext cx="45719" cy="45719"/>
          </a:xfrm>
          <a:prstGeom prst="ellipse">
            <a:avLst/>
          </a:prstGeom>
          <a:solidFill>
            <a:schemeClr val="tx1"/>
          </a:solidFill>
          <a:ln w="190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7" name="楕円 196">
            <a:extLst>
              <a:ext uri="{FF2B5EF4-FFF2-40B4-BE49-F238E27FC236}">
                <a16:creationId xmlns:a16="http://schemas.microsoft.com/office/drawing/2014/main" id="{C42140FB-4E18-E550-0659-DCB414B88283}"/>
              </a:ext>
            </a:extLst>
          </p:cNvPr>
          <p:cNvSpPr/>
          <p:nvPr/>
        </p:nvSpPr>
        <p:spPr bwMode="auto">
          <a:xfrm>
            <a:off x="10486168" y="4267016"/>
            <a:ext cx="45719" cy="45719"/>
          </a:xfrm>
          <a:prstGeom prst="ellipse">
            <a:avLst/>
          </a:prstGeom>
          <a:solidFill>
            <a:schemeClr val="tx1"/>
          </a:solidFill>
          <a:ln w="190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8" name="テキスト ボックス 197">
            <a:extLst>
              <a:ext uri="{FF2B5EF4-FFF2-40B4-BE49-F238E27FC236}">
                <a16:creationId xmlns:a16="http://schemas.microsoft.com/office/drawing/2014/main" id="{271A28F8-00EA-5FE7-9CAE-87EDE3415B2F}"/>
              </a:ext>
            </a:extLst>
          </p:cNvPr>
          <p:cNvSpPr txBox="1"/>
          <p:nvPr/>
        </p:nvSpPr>
        <p:spPr>
          <a:xfrm>
            <a:off x="1180095" y="2570257"/>
            <a:ext cx="787908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2000" u="sng" dirty="0">
                <a:solidFill>
                  <a:schemeClr val="bg1"/>
                </a:solidFill>
                <a:latin typeface="+mj-ea"/>
                <a:ea typeface="+mj-ea"/>
              </a:rPr>
              <a:t>居間側吉本</a:t>
            </a:r>
            <a:endParaRPr kumimoji="1" lang="ja-JP" altLang="en-US" sz="12000" u="sng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99" name="星: 12 pt 198">
            <a:extLst>
              <a:ext uri="{FF2B5EF4-FFF2-40B4-BE49-F238E27FC236}">
                <a16:creationId xmlns:a16="http://schemas.microsoft.com/office/drawing/2014/main" id="{71311B05-D28D-4756-E9E6-8257F653E4D1}"/>
              </a:ext>
            </a:extLst>
          </p:cNvPr>
          <p:cNvSpPr/>
          <p:nvPr/>
        </p:nvSpPr>
        <p:spPr bwMode="auto">
          <a:xfrm>
            <a:off x="10235315" y="2888940"/>
            <a:ext cx="984723" cy="984723"/>
          </a:xfrm>
          <a:prstGeom prst="star12">
            <a:avLst>
              <a:gd name="adj" fmla="val 28794"/>
            </a:avLst>
          </a:prstGeom>
          <a:solidFill>
            <a:srgbClr val="FF0000"/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0" name="テキスト ボックス 199">
            <a:extLst>
              <a:ext uri="{FF2B5EF4-FFF2-40B4-BE49-F238E27FC236}">
                <a16:creationId xmlns:a16="http://schemas.microsoft.com/office/drawing/2014/main" id="{69E74271-68A3-55B1-8FBA-F70397489C28}"/>
              </a:ext>
            </a:extLst>
          </p:cNvPr>
          <p:cNvSpPr txBox="1"/>
          <p:nvPr/>
        </p:nvSpPr>
        <p:spPr>
          <a:xfrm rot="21168877">
            <a:off x="10005146" y="2419656"/>
            <a:ext cx="15376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b="1" dirty="0">
                <a:latin typeface="+mj-ea"/>
                <a:ea typeface="+mj-ea"/>
              </a:rPr>
              <a:t>桶狭間</a:t>
            </a:r>
            <a:r>
              <a:rPr kumimoji="1" lang="en-US" altLang="ja-JP" sz="2800" b="1" dirty="0">
                <a:latin typeface="+mj-ea"/>
                <a:ea typeface="+mj-ea"/>
              </a:rPr>
              <a:t>!!</a:t>
            </a:r>
            <a:endParaRPr kumimoji="1" lang="ja-JP" altLang="en-US" sz="2800" b="1" dirty="0">
              <a:latin typeface="+mj-ea"/>
              <a:ea typeface="+mj-ea"/>
            </a:endParaRPr>
          </a:p>
        </p:txBody>
      </p:sp>
      <p:sp>
        <p:nvSpPr>
          <p:cNvPr id="201" name="テキスト ボックス 200">
            <a:extLst>
              <a:ext uri="{FF2B5EF4-FFF2-40B4-BE49-F238E27FC236}">
                <a16:creationId xmlns:a16="http://schemas.microsoft.com/office/drawing/2014/main" id="{2B96614C-C109-8309-D8B6-C22CD93EFF39}"/>
              </a:ext>
            </a:extLst>
          </p:cNvPr>
          <p:cNvSpPr txBox="1"/>
          <p:nvPr/>
        </p:nvSpPr>
        <p:spPr>
          <a:xfrm>
            <a:off x="262034" y="226403"/>
            <a:ext cx="2829969" cy="386054"/>
          </a:xfrm>
          <a:prstGeom prst="rect">
            <a:avLst/>
          </a:prstGeom>
          <a:solidFill>
            <a:srgbClr val="0070C0"/>
          </a:solidFill>
        </p:spPr>
        <p:txBody>
          <a:bodyPr wrap="none" lIns="144000" tIns="72000" rIns="144000" bIns="36000" rtlCol="0"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入力ミス、誤変換クイズ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0CA78DC-1963-0222-8630-8D0F81D9FE08}"/>
              </a:ext>
            </a:extLst>
          </p:cNvPr>
          <p:cNvSpPr txBox="1"/>
          <p:nvPr/>
        </p:nvSpPr>
        <p:spPr>
          <a:xfrm>
            <a:off x="11430640" y="713665"/>
            <a:ext cx="726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+mj-ea"/>
                <a:ea typeface="+mj-ea"/>
              </a:rPr>
              <a:t>10</a:t>
            </a:r>
            <a:r>
              <a:rPr kumimoji="1" lang="ja-JP" altLang="en-US" b="1" dirty="0">
                <a:latin typeface="+mj-ea"/>
                <a:ea typeface="+mj-ea"/>
              </a:rPr>
              <a:t>問</a:t>
            </a:r>
          </a:p>
        </p:txBody>
      </p: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7C8C4E00-84D8-3C8B-65AA-24690C26B97E}"/>
              </a:ext>
            </a:extLst>
          </p:cNvPr>
          <p:cNvCxnSpPr/>
          <p:nvPr/>
        </p:nvCxnSpPr>
        <p:spPr bwMode="auto">
          <a:xfrm flipH="1">
            <a:off x="11276655" y="256209"/>
            <a:ext cx="514546" cy="732329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21B3E72-5F19-D0CB-D88E-95C68D3E118E}"/>
              </a:ext>
            </a:extLst>
          </p:cNvPr>
          <p:cNvSpPr txBox="1"/>
          <p:nvPr/>
        </p:nvSpPr>
        <p:spPr>
          <a:xfrm>
            <a:off x="10875985" y="294180"/>
            <a:ext cx="56618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400" b="1" dirty="0">
                <a:latin typeface="+mj-ea"/>
                <a:ea typeface="+mj-ea"/>
              </a:rPr>
              <a:t>6</a:t>
            </a:r>
            <a:endParaRPr kumimoji="1" lang="ja-JP" altLang="en-US" sz="44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046996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2" presetClass="emph" presetSubtype="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2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27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8" decel="50000" autoRev="1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8" grpId="0" animBg="1"/>
      <p:bldP spid="179" grpId="0" animBg="1"/>
      <p:bldP spid="198" grpId="0"/>
      <p:bldP spid="199" grpId="0" animBg="1"/>
      <p:bldP spid="20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8493B5-7FAD-1F26-89C6-6B8E93A246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四角形: 上の 2 つの角を丸める 152">
            <a:extLst>
              <a:ext uri="{FF2B5EF4-FFF2-40B4-BE49-F238E27FC236}">
                <a16:creationId xmlns:a16="http://schemas.microsoft.com/office/drawing/2014/main" id="{DF661FCE-523E-28F0-2FCA-AEE29AEAC604}"/>
              </a:ext>
            </a:extLst>
          </p:cNvPr>
          <p:cNvSpPr/>
          <p:nvPr/>
        </p:nvSpPr>
        <p:spPr bwMode="auto">
          <a:xfrm>
            <a:off x="988108" y="863715"/>
            <a:ext cx="8248462" cy="5300119"/>
          </a:xfrm>
          <a:prstGeom prst="round2SameRect">
            <a:avLst>
              <a:gd name="adj1" fmla="val 3612"/>
              <a:gd name="adj2" fmla="val 0"/>
            </a:avLst>
          </a:pr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7" name="フリーフォーム: 図形 156">
            <a:extLst>
              <a:ext uri="{FF2B5EF4-FFF2-40B4-BE49-F238E27FC236}">
                <a16:creationId xmlns:a16="http://schemas.microsoft.com/office/drawing/2014/main" id="{D47E05B1-A96E-4EF3-248E-9090CE847881}"/>
              </a:ext>
            </a:extLst>
          </p:cNvPr>
          <p:cNvSpPr/>
          <p:nvPr/>
        </p:nvSpPr>
        <p:spPr bwMode="auto">
          <a:xfrm>
            <a:off x="321547" y="6148510"/>
            <a:ext cx="9581584" cy="709490"/>
          </a:xfrm>
          <a:custGeom>
            <a:avLst/>
            <a:gdLst>
              <a:gd name="connsiteX0" fmla="*/ 660461 w 9581584"/>
              <a:gd name="connsiteY0" fmla="*/ 0 h 703374"/>
              <a:gd name="connsiteX1" fmla="*/ 8921123 w 9581584"/>
              <a:gd name="connsiteY1" fmla="*/ 0 h 703374"/>
              <a:gd name="connsiteX2" fmla="*/ 9581584 w 9581584"/>
              <a:gd name="connsiteY2" fmla="*/ 703374 h 703374"/>
              <a:gd name="connsiteX3" fmla="*/ 0 w 9581584"/>
              <a:gd name="connsiteY3" fmla="*/ 703374 h 703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581584" h="703374">
                <a:moveTo>
                  <a:pt x="660461" y="0"/>
                </a:moveTo>
                <a:lnTo>
                  <a:pt x="8921123" y="0"/>
                </a:lnTo>
                <a:lnTo>
                  <a:pt x="9581584" y="703374"/>
                </a:lnTo>
                <a:lnTo>
                  <a:pt x="0" y="70337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56" name="台形 155">
            <a:extLst>
              <a:ext uri="{FF2B5EF4-FFF2-40B4-BE49-F238E27FC236}">
                <a16:creationId xmlns:a16="http://schemas.microsoft.com/office/drawing/2014/main" id="{1A024B75-B4BB-DB90-B542-D42B555BC7EF}"/>
              </a:ext>
            </a:extLst>
          </p:cNvPr>
          <p:cNvSpPr/>
          <p:nvPr/>
        </p:nvSpPr>
        <p:spPr bwMode="auto">
          <a:xfrm>
            <a:off x="717037" y="6330462"/>
            <a:ext cx="8778655" cy="510221"/>
          </a:xfrm>
          <a:prstGeom prst="trapezoid">
            <a:avLst>
              <a:gd name="adj" fmla="val 98185"/>
            </a:avLst>
          </a:pr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8" name="四角形: 上の 2 つの角を丸める 157">
            <a:extLst>
              <a:ext uri="{FF2B5EF4-FFF2-40B4-BE49-F238E27FC236}">
                <a16:creationId xmlns:a16="http://schemas.microsoft.com/office/drawing/2014/main" id="{B1C41991-84D4-E629-BFBA-4A696410C81F}"/>
              </a:ext>
            </a:extLst>
          </p:cNvPr>
          <p:cNvSpPr/>
          <p:nvPr/>
        </p:nvSpPr>
        <p:spPr bwMode="auto">
          <a:xfrm>
            <a:off x="1215851" y="1085222"/>
            <a:ext cx="7807569" cy="4909063"/>
          </a:xfrm>
          <a:prstGeom prst="round2SameRect">
            <a:avLst>
              <a:gd name="adj1" fmla="val 3220"/>
              <a:gd name="adj2" fmla="val 0"/>
            </a:avLst>
          </a:prstGeom>
          <a:solidFill>
            <a:schemeClr val="tx1">
              <a:lumMod val="85000"/>
              <a:lumOff val="1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9" name="フリーフォーム: 図形 158">
            <a:extLst>
              <a:ext uri="{FF2B5EF4-FFF2-40B4-BE49-F238E27FC236}">
                <a16:creationId xmlns:a16="http://schemas.microsoft.com/office/drawing/2014/main" id="{F949BB4E-F4BD-369F-B8A5-16908DDDE28A}"/>
              </a:ext>
            </a:extLst>
          </p:cNvPr>
          <p:cNvSpPr/>
          <p:nvPr/>
        </p:nvSpPr>
        <p:spPr bwMode="auto">
          <a:xfrm rot="21138897" flipH="1">
            <a:off x="10241686" y="4353769"/>
            <a:ext cx="1306887" cy="1494226"/>
          </a:xfrm>
          <a:custGeom>
            <a:avLst/>
            <a:gdLst>
              <a:gd name="connsiteX0" fmla="*/ 218777 w 1228566"/>
              <a:gd name="connsiteY0" fmla="*/ 47683 h 1436879"/>
              <a:gd name="connsiteX1" fmla="*/ 8087 w 1228566"/>
              <a:gd name="connsiteY1" fmla="*/ 332140 h 1436879"/>
              <a:gd name="connsiteX2" fmla="*/ 300327 w 1228566"/>
              <a:gd name="connsiteY2" fmla="*/ 1436879 h 1436879"/>
              <a:gd name="connsiteX3" fmla="*/ 1228566 w 1228566"/>
              <a:gd name="connsiteY3" fmla="*/ 1143142 h 1436879"/>
              <a:gd name="connsiteX4" fmla="*/ 985908 w 1228566"/>
              <a:gd name="connsiteY4" fmla="*/ 225838 h 1436879"/>
              <a:gd name="connsiteX5" fmla="*/ 754180 w 1228566"/>
              <a:gd name="connsiteY5" fmla="*/ 10033 h 1436879"/>
              <a:gd name="connsiteX6" fmla="*/ 698089 w 1228566"/>
              <a:gd name="connsiteY6" fmla="*/ 890 h 1436879"/>
              <a:gd name="connsiteX7" fmla="*/ 640707 w 1228566"/>
              <a:gd name="connsiteY7" fmla="*/ 1814 h 1436879"/>
              <a:gd name="connsiteX0" fmla="*/ 218777 w 1306887"/>
              <a:gd name="connsiteY0" fmla="*/ 47683 h 1436879"/>
              <a:gd name="connsiteX1" fmla="*/ 8087 w 1306887"/>
              <a:gd name="connsiteY1" fmla="*/ 332140 h 1436879"/>
              <a:gd name="connsiteX2" fmla="*/ 300327 w 1306887"/>
              <a:gd name="connsiteY2" fmla="*/ 1436879 h 1436879"/>
              <a:gd name="connsiteX3" fmla="*/ 1306887 w 1306887"/>
              <a:gd name="connsiteY3" fmla="*/ 1122433 h 1436879"/>
              <a:gd name="connsiteX4" fmla="*/ 985908 w 1306887"/>
              <a:gd name="connsiteY4" fmla="*/ 225838 h 1436879"/>
              <a:gd name="connsiteX5" fmla="*/ 754180 w 1306887"/>
              <a:gd name="connsiteY5" fmla="*/ 10033 h 1436879"/>
              <a:gd name="connsiteX6" fmla="*/ 698089 w 1306887"/>
              <a:gd name="connsiteY6" fmla="*/ 890 h 1436879"/>
              <a:gd name="connsiteX7" fmla="*/ 640707 w 1306887"/>
              <a:gd name="connsiteY7" fmla="*/ 1814 h 1436879"/>
              <a:gd name="connsiteX8" fmla="*/ 218777 w 1306887"/>
              <a:gd name="connsiteY8" fmla="*/ 47683 h 1436879"/>
              <a:gd name="connsiteX0" fmla="*/ 218777 w 1306887"/>
              <a:gd name="connsiteY0" fmla="*/ 47683 h 1492045"/>
              <a:gd name="connsiteX1" fmla="*/ 8087 w 1306887"/>
              <a:gd name="connsiteY1" fmla="*/ 332140 h 1492045"/>
              <a:gd name="connsiteX2" fmla="*/ 267212 w 1306887"/>
              <a:gd name="connsiteY2" fmla="*/ 1492045 h 1492045"/>
              <a:gd name="connsiteX3" fmla="*/ 1306887 w 1306887"/>
              <a:gd name="connsiteY3" fmla="*/ 1122433 h 1492045"/>
              <a:gd name="connsiteX4" fmla="*/ 985908 w 1306887"/>
              <a:gd name="connsiteY4" fmla="*/ 225838 h 1492045"/>
              <a:gd name="connsiteX5" fmla="*/ 754180 w 1306887"/>
              <a:gd name="connsiteY5" fmla="*/ 10033 h 1492045"/>
              <a:gd name="connsiteX6" fmla="*/ 698089 w 1306887"/>
              <a:gd name="connsiteY6" fmla="*/ 890 h 1492045"/>
              <a:gd name="connsiteX7" fmla="*/ 640707 w 1306887"/>
              <a:gd name="connsiteY7" fmla="*/ 1814 h 1492045"/>
              <a:gd name="connsiteX8" fmla="*/ 218777 w 1306887"/>
              <a:gd name="connsiteY8" fmla="*/ 47683 h 1492045"/>
              <a:gd name="connsiteX0" fmla="*/ 218777 w 1306887"/>
              <a:gd name="connsiteY0" fmla="*/ 112542 h 1556904"/>
              <a:gd name="connsiteX1" fmla="*/ 8087 w 1306887"/>
              <a:gd name="connsiteY1" fmla="*/ 396999 h 1556904"/>
              <a:gd name="connsiteX2" fmla="*/ 267212 w 1306887"/>
              <a:gd name="connsiteY2" fmla="*/ 1556904 h 1556904"/>
              <a:gd name="connsiteX3" fmla="*/ 1306887 w 1306887"/>
              <a:gd name="connsiteY3" fmla="*/ 1187292 h 1556904"/>
              <a:gd name="connsiteX4" fmla="*/ 985908 w 1306887"/>
              <a:gd name="connsiteY4" fmla="*/ 290697 h 1556904"/>
              <a:gd name="connsiteX5" fmla="*/ 754180 w 1306887"/>
              <a:gd name="connsiteY5" fmla="*/ 74892 h 1556904"/>
              <a:gd name="connsiteX6" fmla="*/ 698089 w 1306887"/>
              <a:gd name="connsiteY6" fmla="*/ 65749 h 1556904"/>
              <a:gd name="connsiteX7" fmla="*/ 638508 w 1306887"/>
              <a:gd name="connsiteY7" fmla="*/ 57 h 1556904"/>
              <a:gd name="connsiteX8" fmla="*/ 218777 w 1306887"/>
              <a:gd name="connsiteY8" fmla="*/ 112542 h 1556904"/>
              <a:gd name="connsiteX0" fmla="*/ 218777 w 1306887"/>
              <a:gd name="connsiteY0" fmla="*/ 113255 h 1557617"/>
              <a:gd name="connsiteX1" fmla="*/ 8087 w 1306887"/>
              <a:gd name="connsiteY1" fmla="*/ 397712 h 1557617"/>
              <a:gd name="connsiteX2" fmla="*/ 267212 w 1306887"/>
              <a:gd name="connsiteY2" fmla="*/ 1557617 h 1557617"/>
              <a:gd name="connsiteX3" fmla="*/ 1306887 w 1306887"/>
              <a:gd name="connsiteY3" fmla="*/ 1188005 h 1557617"/>
              <a:gd name="connsiteX4" fmla="*/ 985908 w 1306887"/>
              <a:gd name="connsiteY4" fmla="*/ 291410 h 1557617"/>
              <a:gd name="connsiteX5" fmla="*/ 754180 w 1306887"/>
              <a:gd name="connsiteY5" fmla="*/ 75605 h 1557617"/>
              <a:gd name="connsiteX6" fmla="*/ 638508 w 1306887"/>
              <a:gd name="connsiteY6" fmla="*/ 770 h 1557617"/>
              <a:gd name="connsiteX7" fmla="*/ 218777 w 1306887"/>
              <a:gd name="connsiteY7" fmla="*/ 113255 h 1557617"/>
              <a:gd name="connsiteX0" fmla="*/ 218777 w 1306887"/>
              <a:gd name="connsiteY0" fmla="*/ 116318 h 1560680"/>
              <a:gd name="connsiteX1" fmla="*/ 8087 w 1306887"/>
              <a:gd name="connsiteY1" fmla="*/ 400775 h 1560680"/>
              <a:gd name="connsiteX2" fmla="*/ 267212 w 1306887"/>
              <a:gd name="connsiteY2" fmla="*/ 1560680 h 1560680"/>
              <a:gd name="connsiteX3" fmla="*/ 1306887 w 1306887"/>
              <a:gd name="connsiteY3" fmla="*/ 1191068 h 1560680"/>
              <a:gd name="connsiteX4" fmla="*/ 985908 w 1306887"/>
              <a:gd name="connsiteY4" fmla="*/ 294473 h 1560680"/>
              <a:gd name="connsiteX5" fmla="*/ 781399 w 1306887"/>
              <a:gd name="connsiteY5" fmla="*/ 41369 h 1560680"/>
              <a:gd name="connsiteX6" fmla="*/ 638508 w 1306887"/>
              <a:gd name="connsiteY6" fmla="*/ 3833 h 1560680"/>
              <a:gd name="connsiteX7" fmla="*/ 218777 w 1306887"/>
              <a:gd name="connsiteY7" fmla="*/ 116318 h 1560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06887" h="1560680">
                <a:moveTo>
                  <a:pt x="218777" y="116318"/>
                </a:moveTo>
                <a:cubicBezTo>
                  <a:pt x="65272" y="133005"/>
                  <a:pt x="-29057" y="260362"/>
                  <a:pt x="8087" y="400775"/>
                </a:cubicBezTo>
                <a:lnTo>
                  <a:pt x="267212" y="1560680"/>
                </a:lnTo>
                <a:lnTo>
                  <a:pt x="1306887" y="1191068"/>
                </a:lnTo>
                <a:cubicBezTo>
                  <a:pt x="1226001" y="885300"/>
                  <a:pt x="1066794" y="600241"/>
                  <a:pt x="985908" y="294473"/>
                </a:cubicBezTo>
                <a:cubicBezTo>
                  <a:pt x="958050" y="189164"/>
                  <a:pt x="891370" y="69120"/>
                  <a:pt x="781399" y="41369"/>
                </a:cubicBezTo>
                <a:cubicBezTo>
                  <a:pt x="723499" y="-7071"/>
                  <a:pt x="727742" y="-2442"/>
                  <a:pt x="638508" y="3833"/>
                </a:cubicBezTo>
                <a:lnTo>
                  <a:pt x="218777" y="116318"/>
                </a:lnTo>
                <a:close/>
              </a:path>
            </a:pathLst>
          </a:custGeom>
          <a:solidFill>
            <a:srgbClr val="0070C0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60" name="フリーフォーム: 図形 159">
            <a:extLst>
              <a:ext uri="{FF2B5EF4-FFF2-40B4-BE49-F238E27FC236}">
                <a16:creationId xmlns:a16="http://schemas.microsoft.com/office/drawing/2014/main" id="{51B0F9E6-1FCD-1E2B-3298-D8EB606A30B9}"/>
              </a:ext>
            </a:extLst>
          </p:cNvPr>
          <p:cNvSpPr/>
          <p:nvPr/>
        </p:nvSpPr>
        <p:spPr bwMode="auto">
          <a:xfrm rot="21138897" flipH="1">
            <a:off x="10286830" y="4449196"/>
            <a:ext cx="1105752" cy="1348941"/>
          </a:xfrm>
          <a:custGeom>
            <a:avLst/>
            <a:gdLst>
              <a:gd name="connsiteX0" fmla="*/ 218777 w 1228566"/>
              <a:gd name="connsiteY0" fmla="*/ 47683 h 1436879"/>
              <a:gd name="connsiteX1" fmla="*/ 8087 w 1228566"/>
              <a:gd name="connsiteY1" fmla="*/ 332140 h 1436879"/>
              <a:gd name="connsiteX2" fmla="*/ 300327 w 1228566"/>
              <a:gd name="connsiteY2" fmla="*/ 1436879 h 1436879"/>
              <a:gd name="connsiteX3" fmla="*/ 1228566 w 1228566"/>
              <a:gd name="connsiteY3" fmla="*/ 1143142 h 1436879"/>
              <a:gd name="connsiteX4" fmla="*/ 985908 w 1228566"/>
              <a:gd name="connsiteY4" fmla="*/ 225838 h 1436879"/>
              <a:gd name="connsiteX5" fmla="*/ 754180 w 1228566"/>
              <a:gd name="connsiteY5" fmla="*/ 10033 h 1436879"/>
              <a:gd name="connsiteX6" fmla="*/ 698089 w 1228566"/>
              <a:gd name="connsiteY6" fmla="*/ 890 h 1436879"/>
              <a:gd name="connsiteX7" fmla="*/ 640707 w 1228566"/>
              <a:gd name="connsiteY7" fmla="*/ 1814 h 1436879"/>
              <a:gd name="connsiteX0" fmla="*/ 218777 w 1306887"/>
              <a:gd name="connsiteY0" fmla="*/ 47683 h 1436879"/>
              <a:gd name="connsiteX1" fmla="*/ 8087 w 1306887"/>
              <a:gd name="connsiteY1" fmla="*/ 332140 h 1436879"/>
              <a:gd name="connsiteX2" fmla="*/ 300327 w 1306887"/>
              <a:gd name="connsiteY2" fmla="*/ 1436879 h 1436879"/>
              <a:gd name="connsiteX3" fmla="*/ 1306887 w 1306887"/>
              <a:gd name="connsiteY3" fmla="*/ 1122433 h 1436879"/>
              <a:gd name="connsiteX4" fmla="*/ 985908 w 1306887"/>
              <a:gd name="connsiteY4" fmla="*/ 225838 h 1436879"/>
              <a:gd name="connsiteX5" fmla="*/ 754180 w 1306887"/>
              <a:gd name="connsiteY5" fmla="*/ 10033 h 1436879"/>
              <a:gd name="connsiteX6" fmla="*/ 698089 w 1306887"/>
              <a:gd name="connsiteY6" fmla="*/ 890 h 1436879"/>
              <a:gd name="connsiteX7" fmla="*/ 640707 w 1306887"/>
              <a:gd name="connsiteY7" fmla="*/ 1814 h 1436879"/>
              <a:gd name="connsiteX8" fmla="*/ 218777 w 1306887"/>
              <a:gd name="connsiteY8" fmla="*/ 47683 h 1436879"/>
              <a:gd name="connsiteX0" fmla="*/ 218777 w 1306887"/>
              <a:gd name="connsiteY0" fmla="*/ 47683 h 1492045"/>
              <a:gd name="connsiteX1" fmla="*/ 8087 w 1306887"/>
              <a:gd name="connsiteY1" fmla="*/ 332140 h 1492045"/>
              <a:gd name="connsiteX2" fmla="*/ 267212 w 1306887"/>
              <a:gd name="connsiteY2" fmla="*/ 1492045 h 1492045"/>
              <a:gd name="connsiteX3" fmla="*/ 1306887 w 1306887"/>
              <a:gd name="connsiteY3" fmla="*/ 1122433 h 1492045"/>
              <a:gd name="connsiteX4" fmla="*/ 985908 w 1306887"/>
              <a:gd name="connsiteY4" fmla="*/ 225838 h 1492045"/>
              <a:gd name="connsiteX5" fmla="*/ 754180 w 1306887"/>
              <a:gd name="connsiteY5" fmla="*/ 10033 h 1492045"/>
              <a:gd name="connsiteX6" fmla="*/ 698089 w 1306887"/>
              <a:gd name="connsiteY6" fmla="*/ 890 h 1492045"/>
              <a:gd name="connsiteX7" fmla="*/ 640707 w 1306887"/>
              <a:gd name="connsiteY7" fmla="*/ 1814 h 1492045"/>
              <a:gd name="connsiteX8" fmla="*/ 218777 w 1306887"/>
              <a:gd name="connsiteY8" fmla="*/ 47683 h 1492045"/>
              <a:gd name="connsiteX0" fmla="*/ 218777 w 1306887"/>
              <a:gd name="connsiteY0" fmla="*/ 112542 h 1556904"/>
              <a:gd name="connsiteX1" fmla="*/ 8087 w 1306887"/>
              <a:gd name="connsiteY1" fmla="*/ 396999 h 1556904"/>
              <a:gd name="connsiteX2" fmla="*/ 267212 w 1306887"/>
              <a:gd name="connsiteY2" fmla="*/ 1556904 h 1556904"/>
              <a:gd name="connsiteX3" fmla="*/ 1306887 w 1306887"/>
              <a:gd name="connsiteY3" fmla="*/ 1187292 h 1556904"/>
              <a:gd name="connsiteX4" fmla="*/ 985908 w 1306887"/>
              <a:gd name="connsiteY4" fmla="*/ 290697 h 1556904"/>
              <a:gd name="connsiteX5" fmla="*/ 754180 w 1306887"/>
              <a:gd name="connsiteY5" fmla="*/ 74892 h 1556904"/>
              <a:gd name="connsiteX6" fmla="*/ 698089 w 1306887"/>
              <a:gd name="connsiteY6" fmla="*/ 65749 h 1556904"/>
              <a:gd name="connsiteX7" fmla="*/ 638508 w 1306887"/>
              <a:gd name="connsiteY7" fmla="*/ 57 h 1556904"/>
              <a:gd name="connsiteX8" fmla="*/ 218777 w 1306887"/>
              <a:gd name="connsiteY8" fmla="*/ 112542 h 1556904"/>
              <a:gd name="connsiteX0" fmla="*/ 218777 w 1306887"/>
              <a:gd name="connsiteY0" fmla="*/ 113255 h 1557617"/>
              <a:gd name="connsiteX1" fmla="*/ 8087 w 1306887"/>
              <a:gd name="connsiteY1" fmla="*/ 397712 h 1557617"/>
              <a:gd name="connsiteX2" fmla="*/ 267212 w 1306887"/>
              <a:gd name="connsiteY2" fmla="*/ 1557617 h 1557617"/>
              <a:gd name="connsiteX3" fmla="*/ 1306887 w 1306887"/>
              <a:gd name="connsiteY3" fmla="*/ 1188005 h 1557617"/>
              <a:gd name="connsiteX4" fmla="*/ 985908 w 1306887"/>
              <a:gd name="connsiteY4" fmla="*/ 291410 h 1557617"/>
              <a:gd name="connsiteX5" fmla="*/ 754180 w 1306887"/>
              <a:gd name="connsiteY5" fmla="*/ 75605 h 1557617"/>
              <a:gd name="connsiteX6" fmla="*/ 638508 w 1306887"/>
              <a:gd name="connsiteY6" fmla="*/ 770 h 1557617"/>
              <a:gd name="connsiteX7" fmla="*/ 218777 w 1306887"/>
              <a:gd name="connsiteY7" fmla="*/ 113255 h 1557617"/>
              <a:gd name="connsiteX0" fmla="*/ 218777 w 1306887"/>
              <a:gd name="connsiteY0" fmla="*/ 116318 h 1560680"/>
              <a:gd name="connsiteX1" fmla="*/ 8087 w 1306887"/>
              <a:gd name="connsiteY1" fmla="*/ 400775 h 1560680"/>
              <a:gd name="connsiteX2" fmla="*/ 267212 w 1306887"/>
              <a:gd name="connsiteY2" fmla="*/ 1560680 h 1560680"/>
              <a:gd name="connsiteX3" fmla="*/ 1306887 w 1306887"/>
              <a:gd name="connsiteY3" fmla="*/ 1191068 h 1560680"/>
              <a:gd name="connsiteX4" fmla="*/ 985908 w 1306887"/>
              <a:gd name="connsiteY4" fmla="*/ 294473 h 1560680"/>
              <a:gd name="connsiteX5" fmla="*/ 781399 w 1306887"/>
              <a:gd name="connsiteY5" fmla="*/ 41369 h 1560680"/>
              <a:gd name="connsiteX6" fmla="*/ 638508 w 1306887"/>
              <a:gd name="connsiteY6" fmla="*/ 3833 h 1560680"/>
              <a:gd name="connsiteX7" fmla="*/ 218777 w 1306887"/>
              <a:gd name="connsiteY7" fmla="*/ 116318 h 1560680"/>
              <a:gd name="connsiteX0" fmla="*/ 218777 w 1306887"/>
              <a:gd name="connsiteY0" fmla="*/ 116318 h 1551888"/>
              <a:gd name="connsiteX1" fmla="*/ 8087 w 1306887"/>
              <a:gd name="connsiteY1" fmla="*/ 400775 h 1551888"/>
              <a:gd name="connsiteX2" fmla="*/ 334528 w 1306887"/>
              <a:gd name="connsiteY2" fmla="*/ 1551888 h 1551888"/>
              <a:gd name="connsiteX3" fmla="*/ 1306887 w 1306887"/>
              <a:gd name="connsiteY3" fmla="*/ 1191068 h 1551888"/>
              <a:gd name="connsiteX4" fmla="*/ 985908 w 1306887"/>
              <a:gd name="connsiteY4" fmla="*/ 294473 h 1551888"/>
              <a:gd name="connsiteX5" fmla="*/ 781399 w 1306887"/>
              <a:gd name="connsiteY5" fmla="*/ 41369 h 1551888"/>
              <a:gd name="connsiteX6" fmla="*/ 638508 w 1306887"/>
              <a:gd name="connsiteY6" fmla="*/ 3833 h 1551888"/>
              <a:gd name="connsiteX7" fmla="*/ 218777 w 1306887"/>
              <a:gd name="connsiteY7" fmla="*/ 116318 h 1551888"/>
              <a:gd name="connsiteX0" fmla="*/ 223537 w 1311647"/>
              <a:gd name="connsiteY0" fmla="*/ 116318 h 1551888"/>
              <a:gd name="connsiteX1" fmla="*/ 7800 w 1311647"/>
              <a:gd name="connsiteY1" fmla="*/ 364576 h 1551888"/>
              <a:gd name="connsiteX2" fmla="*/ 339288 w 1311647"/>
              <a:gd name="connsiteY2" fmla="*/ 1551888 h 1551888"/>
              <a:gd name="connsiteX3" fmla="*/ 1311647 w 1311647"/>
              <a:gd name="connsiteY3" fmla="*/ 1191068 h 1551888"/>
              <a:gd name="connsiteX4" fmla="*/ 990668 w 1311647"/>
              <a:gd name="connsiteY4" fmla="*/ 294473 h 1551888"/>
              <a:gd name="connsiteX5" fmla="*/ 786159 w 1311647"/>
              <a:gd name="connsiteY5" fmla="*/ 41369 h 1551888"/>
              <a:gd name="connsiteX6" fmla="*/ 643268 w 1311647"/>
              <a:gd name="connsiteY6" fmla="*/ 3833 h 1551888"/>
              <a:gd name="connsiteX7" fmla="*/ 223537 w 1311647"/>
              <a:gd name="connsiteY7" fmla="*/ 116318 h 1551888"/>
              <a:gd name="connsiteX0" fmla="*/ 189744 w 1314243"/>
              <a:gd name="connsiteY0" fmla="*/ 128443 h 1551888"/>
              <a:gd name="connsiteX1" fmla="*/ 10396 w 1314243"/>
              <a:gd name="connsiteY1" fmla="*/ 364576 h 1551888"/>
              <a:gd name="connsiteX2" fmla="*/ 341884 w 1314243"/>
              <a:gd name="connsiteY2" fmla="*/ 1551888 h 1551888"/>
              <a:gd name="connsiteX3" fmla="*/ 1314243 w 1314243"/>
              <a:gd name="connsiteY3" fmla="*/ 1191068 h 1551888"/>
              <a:gd name="connsiteX4" fmla="*/ 993264 w 1314243"/>
              <a:gd name="connsiteY4" fmla="*/ 294473 h 1551888"/>
              <a:gd name="connsiteX5" fmla="*/ 788755 w 1314243"/>
              <a:gd name="connsiteY5" fmla="*/ 41369 h 1551888"/>
              <a:gd name="connsiteX6" fmla="*/ 645864 w 1314243"/>
              <a:gd name="connsiteY6" fmla="*/ 3833 h 1551888"/>
              <a:gd name="connsiteX7" fmla="*/ 189744 w 1314243"/>
              <a:gd name="connsiteY7" fmla="*/ 128443 h 1551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14243" h="1551888">
                <a:moveTo>
                  <a:pt x="189744" y="128443"/>
                </a:moveTo>
                <a:cubicBezTo>
                  <a:pt x="36239" y="145130"/>
                  <a:pt x="-26748" y="224163"/>
                  <a:pt x="10396" y="364576"/>
                </a:cubicBezTo>
                <a:lnTo>
                  <a:pt x="341884" y="1551888"/>
                </a:lnTo>
                <a:lnTo>
                  <a:pt x="1314243" y="1191068"/>
                </a:lnTo>
                <a:cubicBezTo>
                  <a:pt x="1233357" y="885300"/>
                  <a:pt x="1074150" y="600241"/>
                  <a:pt x="993264" y="294473"/>
                </a:cubicBezTo>
                <a:cubicBezTo>
                  <a:pt x="965406" y="189164"/>
                  <a:pt x="898726" y="69120"/>
                  <a:pt x="788755" y="41369"/>
                </a:cubicBezTo>
                <a:cubicBezTo>
                  <a:pt x="730855" y="-7071"/>
                  <a:pt x="735098" y="-2442"/>
                  <a:pt x="645864" y="3833"/>
                </a:cubicBezTo>
                <a:lnTo>
                  <a:pt x="189744" y="128443"/>
                </a:lnTo>
                <a:close/>
              </a:path>
            </a:pathLst>
          </a:custGeom>
          <a:solidFill>
            <a:srgbClr val="00B0F0"/>
          </a:solidFill>
          <a:ln w="38100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61" name="フリーフォーム: 図形 160">
            <a:extLst>
              <a:ext uri="{FF2B5EF4-FFF2-40B4-BE49-F238E27FC236}">
                <a16:creationId xmlns:a16="http://schemas.microsoft.com/office/drawing/2014/main" id="{4948ED7F-DB7B-48CC-7DDF-D790A9CF17CF}"/>
              </a:ext>
            </a:extLst>
          </p:cNvPr>
          <p:cNvSpPr/>
          <p:nvPr/>
        </p:nvSpPr>
        <p:spPr bwMode="auto">
          <a:xfrm rot="1173697">
            <a:off x="10100708" y="4724133"/>
            <a:ext cx="1151761" cy="1087944"/>
          </a:xfrm>
          <a:custGeom>
            <a:avLst/>
            <a:gdLst>
              <a:gd name="connsiteX0" fmla="*/ 420470 w 1054487"/>
              <a:gd name="connsiteY0" fmla="*/ 1454 h 1202745"/>
              <a:gd name="connsiteX1" fmla="*/ 610372 w 1054487"/>
              <a:gd name="connsiteY1" fmla="*/ 95977 h 1202745"/>
              <a:gd name="connsiteX2" fmla="*/ 1054487 w 1054487"/>
              <a:gd name="connsiteY2" fmla="*/ 865207 h 1202745"/>
              <a:gd name="connsiteX3" fmla="*/ 469855 w 1054487"/>
              <a:gd name="connsiteY3" fmla="*/ 1202745 h 1202745"/>
              <a:gd name="connsiteX4" fmla="*/ 25740 w 1054487"/>
              <a:gd name="connsiteY4" fmla="*/ 433515 h 1202745"/>
              <a:gd name="connsiteX5" fmla="*/ 95976 w 1054487"/>
              <a:gd name="connsiteY5" fmla="*/ 171388 h 1202745"/>
              <a:gd name="connsiteX6" fmla="*/ 348245 w 1054487"/>
              <a:gd name="connsiteY6" fmla="*/ 25741 h 1202745"/>
              <a:gd name="connsiteX7" fmla="*/ 420470 w 1054487"/>
              <a:gd name="connsiteY7" fmla="*/ 1454 h 12027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54487" h="1202745">
                <a:moveTo>
                  <a:pt x="420470" y="1454"/>
                </a:moveTo>
                <a:cubicBezTo>
                  <a:pt x="494681" y="-7754"/>
                  <a:pt x="570630" y="27143"/>
                  <a:pt x="610372" y="95977"/>
                </a:cubicBezTo>
                <a:lnTo>
                  <a:pt x="1054487" y="865207"/>
                </a:lnTo>
                <a:lnTo>
                  <a:pt x="469855" y="1202745"/>
                </a:lnTo>
                <a:lnTo>
                  <a:pt x="25740" y="433515"/>
                </a:lnTo>
                <a:cubicBezTo>
                  <a:pt x="-27249" y="341735"/>
                  <a:pt x="4197" y="224377"/>
                  <a:pt x="95976" y="171388"/>
                </a:cubicBezTo>
                <a:lnTo>
                  <a:pt x="348245" y="25741"/>
                </a:lnTo>
                <a:cubicBezTo>
                  <a:pt x="371190" y="12494"/>
                  <a:pt x="395733" y="4524"/>
                  <a:pt x="420470" y="1454"/>
                </a:cubicBezTo>
                <a:close/>
              </a:path>
            </a:pathLst>
          </a:custGeom>
          <a:solidFill>
            <a:srgbClr val="FFFFCC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62" name="平行四辺形 161">
            <a:extLst>
              <a:ext uri="{FF2B5EF4-FFF2-40B4-BE49-F238E27FC236}">
                <a16:creationId xmlns:a16="http://schemas.microsoft.com/office/drawing/2014/main" id="{55CA92EA-47D0-6A95-D87E-8D338989FFD6}"/>
              </a:ext>
            </a:extLst>
          </p:cNvPr>
          <p:cNvSpPr/>
          <p:nvPr/>
        </p:nvSpPr>
        <p:spPr bwMode="auto">
          <a:xfrm rot="11392482" flipH="1" flipV="1">
            <a:off x="8166095" y="5483824"/>
            <a:ext cx="3687775" cy="841868"/>
          </a:xfrm>
          <a:prstGeom prst="parallelogram">
            <a:avLst>
              <a:gd name="adj" fmla="val 84789"/>
            </a:avLst>
          </a:prstGeom>
          <a:solidFill>
            <a:srgbClr val="CC66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3" name="フリーフォーム: 図形 162">
            <a:extLst>
              <a:ext uri="{FF2B5EF4-FFF2-40B4-BE49-F238E27FC236}">
                <a16:creationId xmlns:a16="http://schemas.microsoft.com/office/drawing/2014/main" id="{6D780400-F3B4-DE4C-33B1-FBCC65F32F67}"/>
              </a:ext>
            </a:extLst>
          </p:cNvPr>
          <p:cNvSpPr/>
          <p:nvPr/>
        </p:nvSpPr>
        <p:spPr bwMode="auto">
          <a:xfrm>
            <a:off x="9663487" y="3439569"/>
            <a:ext cx="1440160" cy="1365955"/>
          </a:xfrm>
          <a:custGeom>
            <a:avLst/>
            <a:gdLst>
              <a:gd name="connsiteX0" fmla="*/ 313655 w 1440160"/>
              <a:gd name="connsiteY0" fmla="*/ 1185 h 1365955"/>
              <a:gd name="connsiteX1" fmla="*/ 370669 w 1440160"/>
              <a:gd name="connsiteY1" fmla="*/ 105881 h 1365955"/>
              <a:gd name="connsiteX2" fmla="*/ 380896 w 1440160"/>
              <a:gd name="connsiteY2" fmla="*/ 208847 h 1365955"/>
              <a:gd name="connsiteX3" fmla="*/ 439793 w 1440160"/>
              <a:gd name="connsiteY3" fmla="*/ 181480 h 1365955"/>
              <a:gd name="connsiteX4" fmla="*/ 720080 w 1440160"/>
              <a:gd name="connsiteY4" fmla="*/ 133035 h 1365955"/>
              <a:gd name="connsiteX5" fmla="*/ 1000368 w 1440160"/>
              <a:gd name="connsiteY5" fmla="*/ 181480 h 1365955"/>
              <a:gd name="connsiteX6" fmla="*/ 1003360 w 1440160"/>
              <a:gd name="connsiteY6" fmla="*/ 182870 h 1365955"/>
              <a:gd name="connsiteX7" fmla="*/ 1055845 w 1440160"/>
              <a:gd name="connsiteY7" fmla="*/ 155917 h 1365955"/>
              <a:gd name="connsiteX8" fmla="*/ 1352777 w 1440160"/>
              <a:gd name="connsiteY8" fmla="*/ 61448 h 1365955"/>
              <a:gd name="connsiteX9" fmla="*/ 1298753 w 1440160"/>
              <a:gd name="connsiteY9" fmla="*/ 359043 h 1365955"/>
              <a:gd name="connsiteX10" fmla="*/ 1293043 w 1440160"/>
              <a:gd name="connsiteY10" fmla="*/ 379780 h 1365955"/>
              <a:gd name="connsiteX11" fmla="*/ 1317182 w 1440160"/>
              <a:gd name="connsiteY11" fmla="*/ 404827 h 1365955"/>
              <a:gd name="connsiteX12" fmla="*/ 1440160 w 1440160"/>
              <a:gd name="connsiteY12" fmla="*/ 749495 h 1365955"/>
              <a:gd name="connsiteX13" fmla="*/ 720080 w 1440160"/>
              <a:gd name="connsiteY13" fmla="*/ 1365955 h 1365955"/>
              <a:gd name="connsiteX14" fmla="*/ 0 w 1440160"/>
              <a:gd name="connsiteY14" fmla="*/ 749495 h 1365955"/>
              <a:gd name="connsiteX15" fmla="*/ 56588 w 1440160"/>
              <a:gd name="connsiteY15" fmla="*/ 509541 h 1365955"/>
              <a:gd name="connsiteX16" fmla="*/ 94613 w 1440160"/>
              <a:gd name="connsiteY16" fmla="*/ 449566 h 1365955"/>
              <a:gd name="connsiteX17" fmla="*/ 93170 w 1440160"/>
              <a:gd name="connsiteY17" fmla="*/ 450237 h 1365955"/>
              <a:gd name="connsiteX18" fmla="*/ 313655 w 1440160"/>
              <a:gd name="connsiteY18" fmla="*/ 1185 h 1365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440160" h="1365955">
                <a:moveTo>
                  <a:pt x="313655" y="1185"/>
                </a:moveTo>
                <a:cubicBezTo>
                  <a:pt x="351149" y="-8340"/>
                  <a:pt x="363197" y="40705"/>
                  <a:pt x="370669" y="105881"/>
                </a:cubicBezTo>
                <a:lnTo>
                  <a:pt x="380896" y="208847"/>
                </a:lnTo>
                <a:lnTo>
                  <a:pt x="439793" y="181480"/>
                </a:lnTo>
                <a:cubicBezTo>
                  <a:pt x="525942" y="150285"/>
                  <a:pt x="620658" y="133035"/>
                  <a:pt x="720080" y="133035"/>
                </a:cubicBezTo>
                <a:cubicBezTo>
                  <a:pt x="819503" y="133035"/>
                  <a:pt x="914219" y="150285"/>
                  <a:pt x="1000368" y="181480"/>
                </a:cubicBezTo>
                <a:lnTo>
                  <a:pt x="1003360" y="182870"/>
                </a:lnTo>
                <a:lnTo>
                  <a:pt x="1055845" y="155917"/>
                </a:lnTo>
                <a:cubicBezTo>
                  <a:pt x="1171002" y="94017"/>
                  <a:pt x="1294248" y="16911"/>
                  <a:pt x="1352777" y="61448"/>
                </a:cubicBezTo>
                <a:cubicBezTo>
                  <a:pt x="1421061" y="113407"/>
                  <a:pt x="1335937" y="249347"/>
                  <a:pt x="1298753" y="359043"/>
                </a:cubicBezTo>
                <a:lnTo>
                  <a:pt x="1293043" y="379780"/>
                </a:lnTo>
                <a:lnTo>
                  <a:pt x="1317182" y="404827"/>
                </a:lnTo>
                <a:cubicBezTo>
                  <a:pt x="1394824" y="503214"/>
                  <a:pt x="1440160" y="621822"/>
                  <a:pt x="1440160" y="749495"/>
                </a:cubicBezTo>
                <a:cubicBezTo>
                  <a:pt x="1440160" y="1089956"/>
                  <a:pt x="1117769" y="1365955"/>
                  <a:pt x="720080" y="1365955"/>
                </a:cubicBezTo>
                <a:cubicBezTo>
                  <a:pt x="322391" y="1365955"/>
                  <a:pt x="0" y="1089956"/>
                  <a:pt x="0" y="749495"/>
                </a:cubicBezTo>
                <a:cubicBezTo>
                  <a:pt x="0" y="664380"/>
                  <a:pt x="20150" y="583294"/>
                  <a:pt x="56588" y="509541"/>
                </a:cubicBezTo>
                <a:lnTo>
                  <a:pt x="94613" y="449566"/>
                </a:lnTo>
                <a:lnTo>
                  <a:pt x="93170" y="450237"/>
                </a:lnTo>
                <a:cubicBezTo>
                  <a:pt x="120627" y="235466"/>
                  <a:pt x="238667" y="20235"/>
                  <a:pt x="313655" y="1185"/>
                </a:cubicBezTo>
                <a:close/>
              </a:path>
            </a:pathLst>
          </a:custGeom>
          <a:solidFill>
            <a:srgbClr val="FFFFCC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64" name="フリーフォーム: 図形 163">
            <a:extLst>
              <a:ext uri="{FF2B5EF4-FFF2-40B4-BE49-F238E27FC236}">
                <a16:creationId xmlns:a16="http://schemas.microsoft.com/office/drawing/2014/main" id="{30868AD8-5510-6EAB-1AF0-AF557EF8DF23}"/>
              </a:ext>
            </a:extLst>
          </p:cNvPr>
          <p:cNvSpPr/>
          <p:nvPr/>
        </p:nvSpPr>
        <p:spPr bwMode="auto">
          <a:xfrm>
            <a:off x="9902137" y="4413170"/>
            <a:ext cx="603581" cy="260200"/>
          </a:xfrm>
          <a:custGeom>
            <a:avLst/>
            <a:gdLst>
              <a:gd name="connsiteX0" fmla="*/ 189968 w 603581"/>
              <a:gd name="connsiteY0" fmla="*/ 104 h 260200"/>
              <a:gd name="connsiteX1" fmla="*/ 245373 w 603581"/>
              <a:gd name="connsiteY1" fmla="*/ 10645 h 260200"/>
              <a:gd name="connsiteX2" fmla="*/ 287796 w 603581"/>
              <a:gd name="connsiteY2" fmla="*/ 36874 h 260200"/>
              <a:gd name="connsiteX3" fmla="*/ 319656 w 603581"/>
              <a:gd name="connsiteY3" fmla="*/ 19150 h 260200"/>
              <a:gd name="connsiteX4" fmla="*/ 454336 w 603581"/>
              <a:gd name="connsiteY4" fmla="*/ 18829 h 260200"/>
              <a:gd name="connsiteX5" fmla="*/ 600853 w 603581"/>
              <a:gd name="connsiteY5" fmla="*/ 182394 h 260200"/>
              <a:gd name="connsiteX6" fmla="*/ 392183 w 603581"/>
              <a:gd name="connsiteY6" fmla="*/ 250785 h 260200"/>
              <a:gd name="connsiteX7" fmla="*/ 275708 w 603581"/>
              <a:gd name="connsiteY7" fmla="*/ 183168 h 260200"/>
              <a:gd name="connsiteX8" fmla="*/ 273237 w 603581"/>
              <a:gd name="connsiteY8" fmla="*/ 179042 h 260200"/>
              <a:gd name="connsiteX9" fmla="*/ 244544 w 603581"/>
              <a:gd name="connsiteY9" fmla="*/ 203785 h 260200"/>
              <a:gd name="connsiteX10" fmla="*/ 186796 w 603581"/>
              <a:gd name="connsiteY10" fmla="*/ 228568 h 260200"/>
              <a:gd name="connsiteX11" fmla="*/ 2844 w 603581"/>
              <a:gd name="connsiteY11" fmla="*/ 159396 h 260200"/>
              <a:gd name="connsiteX12" fmla="*/ 127566 w 603581"/>
              <a:gd name="connsiteY12" fmla="*/ 7515 h 260200"/>
              <a:gd name="connsiteX13" fmla="*/ 189968 w 603581"/>
              <a:gd name="connsiteY13" fmla="*/ 104 h 26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03581" h="260200">
                <a:moveTo>
                  <a:pt x="189968" y="104"/>
                </a:moveTo>
                <a:cubicBezTo>
                  <a:pt x="209931" y="749"/>
                  <a:pt x="228729" y="4387"/>
                  <a:pt x="245373" y="10645"/>
                </a:cubicBezTo>
                <a:lnTo>
                  <a:pt x="287796" y="36874"/>
                </a:lnTo>
                <a:lnTo>
                  <a:pt x="319656" y="19150"/>
                </a:lnTo>
                <a:cubicBezTo>
                  <a:pt x="357418" y="6774"/>
                  <a:pt x="405295" y="5689"/>
                  <a:pt x="454336" y="18829"/>
                </a:cubicBezTo>
                <a:cubicBezTo>
                  <a:pt x="552418" y="45110"/>
                  <a:pt x="618016" y="118341"/>
                  <a:pt x="600853" y="182394"/>
                </a:cubicBezTo>
                <a:cubicBezTo>
                  <a:pt x="583690" y="246446"/>
                  <a:pt x="490265" y="277066"/>
                  <a:pt x="392183" y="250785"/>
                </a:cubicBezTo>
                <a:cubicBezTo>
                  <a:pt x="343142" y="237645"/>
                  <a:pt x="302222" y="212767"/>
                  <a:pt x="275708" y="183168"/>
                </a:cubicBezTo>
                <a:lnTo>
                  <a:pt x="273237" y="179042"/>
                </a:lnTo>
                <a:lnTo>
                  <a:pt x="244544" y="203785"/>
                </a:lnTo>
                <a:cubicBezTo>
                  <a:pt x="227578" y="214325"/>
                  <a:pt x="208106" y="222858"/>
                  <a:pt x="186796" y="228568"/>
                </a:cubicBezTo>
                <a:cubicBezTo>
                  <a:pt x="101558" y="251407"/>
                  <a:pt x="19200" y="220438"/>
                  <a:pt x="2844" y="159396"/>
                </a:cubicBezTo>
                <a:cubicBezTo>
                  <a:pt x="-13513" y="98354"/>
                  <a:pt x="42328" y="30355"/>
                  <a:pt x="127566" y="7515"/>
                </a:cubicBezTo>
                <a:cubicBezTo>
                  <a:pt x="148875" y="1805"/>
                  <a:pt x="170006" y="-542"/>
                  <a:pt x="189968" y="104"/>
                </a:cubicBezTo>
                <a:close/>
              </a:path>
            </a:pathLst>
          </a:cu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165" name="グループ化 164">
            <a:extLst>
              <a:ext uri="{FF2B5EF4-FFF2-40B4-BE49-F238E27FC236}">
                <a16:creationId xmlns:a16="http://schemas.microsoft.com/office/drawing/2014/main" id="{94BD1831-79D4-A885-C37F-B376A6AB2B19}"/>
              </a:ext>
            </a:extLst>
          </p:cNvPr>
          <p:cNvGrpSpPr/>
          <p:nvPr/>
        </p:nvGrpSpPr>
        <p:grpSpPr>
          <a:xfrm>
            <a:off x="8858406" y="5596212"/>
            <a:ext cx="1807358" cy="500444"/>
            <a:chOff x="4615844" y="4237473"/>
            <a:chExt cx="1807358" cy="500444"/>
          </a:xfrm>
        </p:grpSpPr>
        <p:sp>
          <p:nvSpPr>
            <p:cNvPr id="166" name="フリーフォーム: 図形 165">
              <a:extLst>
                <a:ext uri="{FF2B5EF4-FFF2-40B4-BE49-F238E27FC236}">
                  <a16:creationId xmlns:a16="http://schemas.microsoft.com/office/drawing/2014/main" id="{39DDCF4B-B4F5-BA27-616B-639271BF0451}"/>
                </a:ext>
              </a:extLst>
            </p:cNvPr>
            <p:cNvSpPr/>
            <p:nvPr/>
          </p:nvSpPr>
          <p:spPr bwMode="auto">
            <a:xfrm rot="550838" flipH="1" flipV="1">
              <a:off x="4615844" y="4237473"/>
              <a:ext cx="1807358" cy="500444"/>
            </a:xfrm>
            <a:custGeom>
              <a:avLst/>
              <a:gdLst>
                <a:gd name="connsiteX0" fmla="*/ 1429630 w 1890330"/>
                <a:gd name="connsiteY0" fmla="*/ 487661 h 487661"/>
                <a:gd name="connsiteX1" fmla="*/ 10638 w 1890330"/>
                <a:gd name="connsiteY1" fmla="*/ 487661 h 487661"/>
                <a:gd name="connsiteX2" fmla="*/ 82522 w 1890330"/>
                <a:gd name="connsiteY2" fmla="*/ 421840 h 487661"/>
                <a:gd name="connsiteX3" fmla="*/ 0 w 1890330"/>
                <a:gd name="connsiteY3" fmla="*/ 421840 h 487661"/>
                <a:gd name="connsiteX4" fmla="*/ 460701 w 1890330"/>
                <a:gd name="connsiteY4" fmla="*/ 0 h 487661"/>
                <a:gd name="connsiteX5" fmla="*/ 1879692 w 1890330"/>
                <a:gd name="connsiteY5" fmla="*/ 0 h 487661"/>
                <a:gd name="connsiteX6" fmla="*/ 1807808 w 1890330"/>
                <a:gd name="connsiteY6" fmla="*/ 65821 h 487661"/>
                <a:gd name="connsiteX7" fmla="*/ 1890330 w 1890330"/>
                <a:gd name="connsiteY7" fmla="*/ 65821 h 487661"/>
                <a:gd name="connsiteX0" fmla="*/ 1429630 w 1890330"/>
                <a:gd name="connsiteY0" fmla="*/ 487661 h 487661"/>
                <a:gd name="connsiteX1" fmla="*/ 10638 w 1890330"/>
                <a:gd name="connsiteY1" fmla="*/ 487661 h 487661"/>
                <a:gd name="connsiteX2" fmla="*/ 82522 w 1890330"/>
                <a:gd name="connsiteY2" fmla="*/ 421840 h 487661"/>
                <a:gd name="connsiteX3" fmla="*/ 0 w 1890330"/>
                <a:gd name="connsiteY3" fmla="*/ 421840 h 487661"/>
                <a:gd name="connsiteX4" fmla="*/ 460701 w 1890330"/>
                <a:gd name="connsiteY4" fmla="*/ 0 h 487661"/>
                <a:gd name="connsiteX5" fmla="*/ 1879692 w 1890330"/>
                <a:gd name="connsiteY5" fmla="*/ 0 h 487661"/>
                <a:gd name="connsiteX6" fmla="*/ 1890330 w 1890330"/>
                <a:gd name="connsiteY6" fmla="*/ 65821 h 487661"/>
                <a:gd name="connsiteX7" fmla="*/ 1429630 w 1890330"/>
                <a:gd name="connsiteY7" fmla="*/ 487661 h 487661"/>
                <a:gd name="connsiteX0" fmla="*/ 1429630 w 1890330"/>
                <a:gd name="connsiteY0" fmla="*/ 487661 h 487661"/>
                <a:gd name="connsiteX1" fmla="*/ 10638 w 1890330"/>
                <a:gd name="connsiteY1" fmla="*/ 487661 h 487661"/>
                <a:gd name="connsiteX2" fmla="*/ 0 w 1890330"/>
                <a:gd name="connsiteY2" fmla="*/ 421840 h 487661"/>
                <a:gd name="connsiteX3" fmla="*/ 460701 w 1890330"/>
                <a:gd name="connsiteY3" fmla="*/ 0 h 487661"/>
                <a:gd name="connsiteX4" fmla="*/ 1879692 w 1890330"/>
                <a:gd name="connsiteY4" fmla="*/ 0 h 487661"/>
                <a:gd name="connsiteX5" fmla="*/ 1890330 w 1890330"/>
                <a:gd name="connsiteY5" fmla="*/ 65821 h 487661"/>
                <a:gd name="connsiteX6" fmla="*/ 1429630 w 1890330"/>
                <a:gd name="connsiteY6" fmla="*/ 487661 h 487661"/>
                <a:gd name="connsiteX0" fmla="*/ 1429630 w 1890330"/>
                <a:gd name="connsiteY0" fmla="*/ 487661 h 487661"/>
                <a:gd name="connsiteX1" fmla="*/ 10638 w 1890330"/>
                <a:gd name="connsiteY1" fmla="*/ 487661 h 487661"/>
                <a:gd name="connsiteX2" fmla="*/ 0 w 1890330"/>
                <a:gd name="connsiteY2" fmla="*/ 421840 h 487661"/>
                <a:gd name="connsiteX3" fmla="*/ 460701 w 1890330"/>
                <a:gd name="connsiteY3" fmla="*/ 0 h 487661"/>
                <a:gd name="connsiteX4" fmla="*/ 1879692 w 1890330"/>
                <a:gd name="connsiteY4" fmla="*/ 0 h 487661"/>
                <a:gd name="connsiteX5" fmla="*/ 1890330 w 1890330"/>
                <a:gd name="connsiteY5" fmla="*/ 65821 h 487661"/>
                <a:gd name="connsiteX6" fmla="*/ 1429630 w 1890330"/>
                <a:gd name="connsiteY6" fmla="*/ 487661 h 487661"/>
                <a:gd name="connsiteX0" fmla="*/ 1429630 w 1897092"/>
                <a:gd name="connsiteY0" fmla="*/ 487661 h 487661"/>
                <a:gd name="connsiteX1" fmla="*/ 10638 w 1897092"/>
                <a:gd name="connsiteY1" fmla="*/ 487661 h 487661"/>
                <a:gd name="connsiteX2" fmla="*/ 0 w 1897092"/>
                <a:gd name="connsiteY2" fmla="*/ 421840 h 487661"/>
                <a:gd name="connsiteX3" fmla="*/ 460701 w 1897092"/>
                <a:gd name="connsiteY3" fmla="*/ 0 h 487661"/>
                <a:gd name="connsiteX4" fmla="*/ 1879692 w 1897092"/>
                <a:gd name="connsiteY4" fmla="*/ 0 h 487661"/>
                <a:gd name="connsiteX5" fmla="*/ 1890330 w 1897092"/>
                <a:gd name="connsiteY5" fmla="*/ 65821 h 487661"/>
                <a:gd name="connsiteX6" fmla="*/ 1429630 w 1897092"/>
                <a:gd name="connsiteY6" fmla="*/ 487661 h 487661"/>
                <a:gd name="connsiteX0" fmla="*/ 1429630 w 1897092"/>
                <a:gd name="connsiteY0" fmla="*/ 487661 h 493347"/>
                <a:gd name="connsiteX1" fmla="*/ 10638 w 1897092"/>
                <a:gd name="connsiteY1" fmla="*/ 487661 h 493347"/>
                <a:gd name="connsiteX2" fmla="*/ 0 w 1897092"/>
                <a:gd name="connsiteY2" fmla="*/ 421840 h 493347"/>
                <a:gd name="connsiteX3" fmla="*/ 460701 w 1897092"/>
                <a:gd name="connsiteY3" fmla="*/ 0 h 493347"/>
                <a:gd name="connsiteX4" fmla="*/ 1879692 w 1897092"/>
                <a:gd name="connsiteY4" fmla="*/ 0 h 493347"/>
                <a:gd name="connsiteX5" fmla="*/ 1890330 w 1897092"/>
                <a:gd name="connsiteY5" fmla="*/ 65821 h 493347"/>
                <a:gd name="connsiteX6" fmla="*/ 1429630 w 1897092"/>
                <a:gd name="connsiteY6" fmla="*/ 487661 h 493347"/>
                <a:gd name="connsiteX0" fmla="*/ 1429630 w 1897092"/>
                <a:gd name="connsiteY0" fmla="*/ 487661 h 497186"/>
                <a:gd name="connsiteX1" fmla="*/ 10638 w 1897092"/>
                <a:gd name="connsiteY1" fmla="*/ 487661 h 497186"/>
                <a:gd name="connsiteX2" fmla="*/ 0 w 1897092"/>
                <a:gd name="connsiteY2" fmla="*/ 421840 h 497186"/>
                <a:gd name="connsiteX3" fmla="*/ 460701 w 1897092"/>
                <a:gd name="connsiteY3" fmla="*/ 0 h 497186"/>
                <a:gd name="connsiteX4" fmla="*/ 1879692 w 1897092"/>
                <a:gd name="connsiteY4" fmla="*/ 0 h 497186"/>
                <a:gd name="connsiteX5" fmla="*/ 1890330 w 1897092"/>
                <a:gd name="connsiteY5" fmla="*/ 65821 h 497186"/>
                <a:gd name="connsiteX6" fmla="*/ 1429630 w 1897092"/>
                <a:gd name="connsiteY6" fmla="*/ 487661 h 497186"/>
                <a:gd name="connsiteX0" fmla="*/ 1438686 w 1906148"/>
                <a:gd name="connsiteY0" fmla="*/ 487661 h 497186"/>
                <a:gd name="connsiteX1" fmla="*/ 19694 w 1906148"/>
                <a:gd name="connsiteY1" fmla="*/ 487661 h 497186"/>
                <a:gd name="connsiteX2" fmla="*/ 9056 w 1906148"/>
                <a:gd name="connsiteY2" fmla="*/ 421840 h 497186"/>
                <a:gd name="connsiteX3" fmla="*/ 469757 w 1906148"/>
                <a:gd name="connsiteY3" fmla="*/ 0 h 497186"/>
                <a:gd name="connsiteX4" fmla="*/ 1888748 w 1906148"/>
                <a:gd name="connsiteY4" fmla="*/ 0 h 497186"/>
                <a:gd name="connsiteX5" fmla="*/ 1899386 w 1906148"/>
                <a:gd name="connsiteY5" fmla="*/ 65821 h 497186"/>
                <a:gd name="connsiteX6" fmla="*/ 1438686 w 1906148"/>
                <a:gd name="connsiteY6" fmla="*/ 487661 h 497186"/>
                <a:gd name="connsiteX0" fmla="*/ 1438686 w 1906148"/>
                <a:gd name="connsiteY0" fmla="*/ 490919 h 500444"/>
                <a:gd name="connsiteX1" fmla="*/ 19694 w 1906148"/>
                <a:gd name="connsiteY1" fmla="*/ 490919 h 500444"/>
                <a:gd name="connsiteX2" fmla="*/ 9056 w 1906148"/>
                <a:gd name="connsiteY2" fmla="*/ 425098 h 500444"/>
                <a:gd name="connsiteX3" fmla="*/ 469757 w 1906148"/>
                <a:gd name="connsiteY3" fmla="*/ 3258 h 500444"/>
                <a:gd name="connsiteX4" fmla="*/ 1888748 w 1906148"/>
                <a:gd name="connsiteY4" fmla="*/ 3258 h 500444"/>
                <a:gd name="connsiteX5" fmla="*/ 1899386 w 1906148"/>
                <a:gd name="connsiteY5" fmla="*/ 69079 h 500444"/>
                <a:gd name="connsiteX6" fmla="*/ 1438686 w 1906148"/>
                <a:gd name="connsiteY6" fmla="*/ 490919 h 500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6148" h="500444">
                  <a:moveTo>
                    <a:pt x="1438686" y="490919"/>
                  </a:moveTo>
                  <a:cubicBezTo>
                    <a:pt x="1410883" y="503713"/>
                    <a:pt x="36915" y="503527"/>
                    <a:pt x="19694" y="490919"/>
                  </a:cubicBezTo>
                  <a:cubicBezTo>
                    <a:pt x="2473" y="478311"/>
                    <a:pt x="-8834" y="440675"/>
                    <a:pt x="9056" y="425098"/>
                  </a:cubicBezTo>
                  <a:cubicBezTo>
                    <a:pt x="26946" y="409521"/>
                    <a:pt x="446112" y="10590"/>
                    <a:pt x="469757" y="3258"/>
                  </a:cubicBezTo>
                  <a:cubicBezTo>
                    <a:pt x="493402" y="-4074"/>
                    <a:pt x="1415751" y="3258"/>
                    <a:pt x="1888748" y="3258"/>
                  </a:cubicBezTo>
                  <a:cubicBezTo>
                    <a:pt x="1905566" y="13515"/>
                    <a:pt x="1912318" y="54262"/>
                    <a:pt x="1899386" y="69079"/>
                  </a:cubicBezTo>
                  <a:cubicBezTo>
                    <a:pt x="1886454" y="83896"/>
                    <a:pt x="1466489" y="478125"/>
                    <a:pt x="1438686" y="49091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平行四辺形 28">
              <a:extLst>
                <a:ext uri="{FF2B5EF4-FFF2-40B4-BE49-F238E27FC236}">
                  <a16:creationId xmlns:a16="http://schemas.microsoft.com/office/drawing/2014/main" id="{E56F6154-B628-C823-CDFF-F6EB8876387B}"/>
                </a:ext>
              </a:extLst>
            </p:cNvPr>
            <p:cNvSpPr/>
            <p:nvPr/>
          </p:nvSpPr>
          <p:spPr bwMode="auto">
            <a:xfrm rot="550838" flipH="1" flipV="1">
              <a:off x="4744751" y="4330731"/>
              <a:ext cx="1450920" cy="276713"/>
            </a:xfrm>
            <a:custGeom>
              <a:avLst/>
              <a:gdLst>
                <a:gd name="connsiteX0" fmla="*/ 0 w 1729493"/>
                <a:gd name="connsiteY0" fmla="*/ 385436 h 385436"/>
                <a:gd name="connsiteX1" fmla="*/ 420942 w 1729493"/>
                <a:gd name="connsiteY1" fmla="*/ 0 h 385436"/>
                <a:gd name="connsiteX2" fmla="*/ 1729493 w 1729493"/>
                <a:gd name="connsiteY2" fmla="*/ 0 h 385436"/>
                <a:gd name="connsiteX3" fmla="*/ 1308551 w 1729493"/>
                <a:gd name="connsiteY3" fmla="*/ 385436 h 385436"/>
                <a:gd name="connsiteX4" fmla="*/ 0 w 1729493"/>
                <a:gd name="connsiteY4" fmla="*/ 385436 h 385436"/>
                <a:gd name="connsiteX0" fmla="*/ 141 w 1729634"/>
                <a:gd name="connsiteY0" fmla="*/ 385436 h 385436"/>
                <a:gd name="connsiteX1" fmla="*/ 421083 w 1729634"/>
                <a:gd name="connsiteY1" fmla="*/ 0 h 385436"/>
                <a:gd name="connsiteX2" fmla="*/ 1729634 w 1729634"/>
                <a:gd name="connsiteY2" fmla="*/ 0 h 385436"/>
                <a:gd name="connsiteX3" fmla="*/ 1308692 w 1729634"/>
                <a:gd name="connsiteY3" fmla="*/ 385436 h 385436"/>
                <a:gd name="connsiteX4" fmla="*/ 141 w 1729634"/>
                <a:gd name="connsiteY4" fmla="*/ 385436 h 385436"/>
                <a:gd name="connsiteX0" fmla="*/ 141 w 1858281"/>
                <a:gd name="connsiteY0" fmla="*/ 385436 h 385436"/>
                <a:gd name="connsiteX1" fmla="*/ 421083 w 1858281"/>
                <a:gd name="connsiteY1" fmla="*/ 0 h 385436"/>
                <a:gd name="connsiteX2" fmla="*/ 1858281 w 1858281"/>
                <a:gd name="connsiteY2" fmla="*/ 50420 h 385436"/>
                <a:gd name="connsiteX3" fmla="*/ 1308692 w 1858281"/>
                <a:gd name="connsiteY3" fmla="*/ 385436 h 385436"/>
                <a:gd name="connsiteX4" fmla="*/ 141 w 1858281"/>
                <a:gd name="connsiteY4" fmla="*/ 385436 h 385436"/>
                <a:gd name="connsiteX0" fmla="*/ 40897 w 1899037"/>
                <a:gd name="connsiteY0" fmla="*/ 385436 h 413401"/>
                <a:gd name="connsiteX1" fmla="*/ 461839 w 1899037"/>
                <a:gd name="connsiteY1" fmla="*/ 0 h 413401"/>
                <a:gd name="connsiteX2" fmla="*/ 1899037 w 1899037"/>
                <a:gd name="connsiteY2" fmla="*/ 50420 h 413401"/>
                <a:gd name="connsiteX3" fmla="*/ 1537602 w 1899037"/>
                <a:gd name="connsiteY3" fmla="*/ 383152 h 413401"/>
                <a:gd name="connsiteX4" fmla="*/ 40897 w 1899037"/>
                <a:gd name="connsiteY4" fmla="*/ 385436 h 413401"/>
                <a:gd name="connsiteX0" fmla="*/ 1691 w 1859831"/>
                <a:gd name="connsiteY0" fmla="*/ 385436 h 392662"/>
                <a:gd name="connsiteX1" fmla="*/ 422633 w 1859831"/>
                <a:gd name="connsiteY1" fmla="*/ 0 h 392662"/>
                <a:gd name="connsiteX2" fmla="*/ 1859831 w 1859831"/>
                <a:gd name="connsiteY2" fmla="*/ 50420 h 392662"/>
                <a:gd name="connsiteX3" fmla="*/ 1498396 w 1859831"/>
                <a:gd name="connsiteY3" fmla="*/ 383152 h 392662"/>
                <a:gd name="connsiteX4" fmla="*/ 1691 w 1859831"/>
                <a:gd name="connsiteY4" fmla="*/ 385436 h 392662"/>
                <a:gd name="connsiteX0" fmla="*/ 45360 w 1903500"/>
                <a:gd name="connsiteY0" fmla="*/ 335016 h 358502"/>
                <a:gd name="connsiteX1" fmla="*/ 432145 w 1903500"/>
                <a:gd name="connsiteY1" fmla="*/ 10068 h 358502"/>
                <a:gd name="connsiteX2" fmla="*/ 1903500 w 1903500"/>
                <a:gd name="connsiteY2" fmla="*/ 0 h 358502"/>
                <a:gd name="connsiteX3" fmla="*/ 1542065 w 1903500"/>
                <a:gd name="connsiteY3" fmla="*/ 332732 h 358502"/>
                <a:gd name="connsiteX4" fmla="*/ 45360 w 1903500"/>
                <a:gd name="connsiteY4" fmla="*/ 335016 h 358502"/>
                <a:gd name="connsiteX0" fmla="*/ 3471 w 1861611"/>
                <a:gd name="connsiteY0" fmla="*/ 335016 h 335016"/>
                <a:gd name="connsiteX1" fmla="*/ 390256 w 1861611"/>
                <a:gd name="connsiteY1" fmla="*/ 10068 h 335016"/>
                <a:gd name="connsiteX2" fmla="*/ 1861611 w 1861611"/>
                <a:gd name="connsiteY2" fmla="*/ 0 h 335016"/>
                <a:gd name="connsiteX3" fmla="*/ 1500176 w 1861611"/>
                <a:gd name="connsiteY3" fmla="*/ 332732 h 335016"/>
                <a:gd name="connsiteX4" fmla="*/ 3471 w 1861611"/>
                <a:gd name="connsiteY4" fmla="*/ 335016 h 335016"/>
                <a:gd name="connsiteX0" fmla="*/ 3858 w 1830211"/>
                <a:gd name="connsiteY0" fmla="*/ 357514 h 357513"/>
                <a:gd name="connsiteX1" fmla="*/ 358856 w 1830211"/>
                <a:gd name="connsiteY1" fmla="*/ 10068 h 357513"/>
                <a:gd name="connsiteX2" fmla="*/ 1830211 w 1830211"/>
                <a:gd name="connsiteY2" fmla="*/ 0 h 357513"/>
                <a:gd name="connsiteX3" fmla="*/ 1468776 w 1830211"/>
                <a:gd name="connsiteY3" fmla="*/ 332732 h 357513"/>
                <a:gd name="connsiteX4" fmla="*/ 3858 w 1830211"/>
                <a:gd name="connsiteY4" fmla="*/ 357514 h 357513"/>
                <a:gd name="connsiteX0" fmla="*/ 46102 w 1872455"/>
                <a:gd name="connsiteY0" fmla="*/ 357514 h 377184"/>
                <a:gd name="connsiteX1" fmla="*/ 414091 w 1872455"/>
                <a:gd name="connsiteY1" fmla="*/ 15876 h 377184"/>
                <a:gd name="connsiteX2" fmla="*/ 1872455 w 1872455"/>
                <a:gd name="connsiteY2" fmla="*/ 0 h 377184"/>
                <a:gd name="connsiteX3" fmla="*/ 1511020 w 1872455"/>
                <a:gd name="connsiteY3" fmla="*/ 332732 h 377184"/>
                <a:gd name="connsiteX4" fmla="*/ 46102 w 1872455"/>
                <a:gd name="connsiteY4" fmla="*/ 357514 h 377184"/>
                <a:gd name="connsiteX0" fmla="*/ 3883 w 1830236"/>
                <a:gd name="connsiteY0" fmla="*/ 357514 h 357515"/>
                <a:gd name="connsiteX1" fmla="*/ 371872 w 1830236"/>
                <a:gd name="connsiteY1" fmla="*/ 15876 h 357515"/>
                <a:gd name="connsiteX2" fmla="*/ 1830236 w 1830236"/>
                <a:gd name="connsiteY2" fmla="*/ 0 h 357515"/>
                <a:gd name="connsiteX3" fmla="*/ 1468801 w 1830236"/>
                <a:gd name="connsiteY3" fmla="*/ 332732 h 357515"/>
                <a:gd name="connsiteX4" fmla="*/ 3883 w 1830236"/>
                <a:gd name="connsiteY4" fmla="*/ 357514 h 357515"/>
                <a:gd name="connsiteX0" fmla="*/ 4173 w 1809600"/>
                <a:gd name="connsiteY0" fmla="*/ 338462 h 338462"/>
                <a:gd name="connsiteX1" fmla="*/ 351236 w 1809600"/>
                <a:gd name="connsiteY1" fmla="*/ 15876 h 338462"/>
                <a:gd name="connsiteX2" fmla="*/ 1809600 w 1809600"/>
                <a:gd name="connsiteY2" fmla="*/ 0 h 338462"/>
                <a:gd name="connsiteX3" fmla="*/ 1448165 w 1809600"/>
                <a:gd name="connsiteY3" fmla="*/ 332732 h 338462"/>
                <a:gd name="connsiteX4" fmla="*/ 4173 w 1809600"/>
                <a:gd name="connsiteY4" fmla="*/ 338462 h 338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9600" h="338462">
                  <a:moveTo>
                    <a:pt x="4173" y="338462"/>
                  </a:moveTo>
                  <a:cubicBezTo>
                    <a:pt x="-34996" y="329760"/>
                    <a:pt x="210922" y="144355"/>
                    <a:pt x="351236" y="15876"/>
                  </a:cubicBezTo>
                  <a:lnTo>
                    <a:pt x="1809600" y="0"/>
                  </a:lnTo>
                  <a:lnTo>
                    <a:pt x="1448165" y="332732"/>
                  </a:lnTo>
                  <a:lnTo>
                    <a:pt x="4173" y="338462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168" name="フリーフォーム: 図形 167">
            <a:extLst>
              <a:ext uri="{FF2B5EF4-FFF2-40B4-BE49-F238E27FC236}">
                <a16:creationId xmlns:a16="http://schemas.microsoft.com/office/drawing/2014/main" id="{18182AA9-7842-211C-125D-78E56C2E291A}"/>
              </a:ext>
            </a:extLst>
          </p:cNvPr>
          <p:cNvSpPr/>
          <p:nvPr/>
        </p:nvSpPr>
        <p:spPr bwMode="auto">
          <a:xfrm rot="900000">
            <a:off x="10127689" y="4886946"/>
            <a:ext cx="601896" cy="1002099"/>
          </a:xfrm>
          <a:custGeom>
            <a:avLst/>
            <a:gdLst>
              <a:gd name="connsiteX0" fmla="*/ 437690 w 590572"/>
              <a:gd name="connsiteY0" fmla="*/ 8648 h 1112146"/>
              <a:gd name="connsiteX1" fmla="*/ 480525 w 590572"/>
              <a:gd name="connsiteY1" fmla="*/ 0 h 1112146"/>
              <a:gd name="connsiteX2" fmla="*/ 590572 w 590572"/>
              <a:gd name="connsiteY2" fmla="*/ 110047 h 1112146"/>
              <a:gd name="connsiteX3" fmla="*/ 590571 w 590572"/>
              <a:gd name="connsiteY3" fmla="*/ 630146 h 1112146"/>
              <a:gd name="connsiteX4" fmla="*/ 581923 w 590572"/>
              <a:gd name="connsiteY4" fmla="*/ 672981 h 1112146"/>
              <a:gd name="connsiteX5" fmla="*/ 562926 w 590572"/>
              <a:gd name="connsiteY5" fmla="*/ 701157 h 1112146"/>
              <a:gd name="connsiteX6" fmla="*/ 555627 w 590572"/>
              <a:gd name="connsiteY6" fmla="*/ 712150 h 1112146"/>
              <a:gd name="connsiteX7" fmla="*/ 187860 w 590572"/>
              <a:gd name="connsiteY7" fmla="*/ 1079915 h 1112146"/>
              <a:gd name="connsiteX8" fmla="*/ 32230 w 590572"/>
              <a:gd name="connsiteY8" fmla="*/ 1079915 h 1112146"/>
              <a:gd name="connsiteX9" fmla="*/ 32231 w 590572"/>
              <a:gd name="connsiteY9" fmla="*/ 1079915 h 1112146"/>
              <a:gd name="connsiteX10" fmla="*/ 32231 w 590572"/>
              <a:gd name="connsiteY10" fmla="*/ 924285 h 1112146"/>
              <a:gd name="connsiteX11" fmla="*/ 370478 w 590572"/>
              <a:gd name="connsiteY11" fmla="*/ 586038 h 1112146"/>
              <a:gd name="connsiteX12" fmla="*/ 370478 w 590572"/>
              <a:gd name="connsiteY12" fmla="*/ 110047 h 1112146"/>
              <a:gd name="connsiteX13" fmla="*/ 437690 w 590572"/>
              <a:gd name="connsiteY13" fmla="*/ 8648 h 1112146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12" fmla="*/ 437690 w 601896"/>
              <a:gd name="connsiteY12" fmla="*/ 4 h 1103502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12" fmla="*/ 529130 w 601896"/>
              <a:gd name="connsiteY12" fmla="*/ 91444 h 1103502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0" fmla="*/ 590572 w 601896"/>
              <a:gd name="connsiteY0" fmla="*/ 0 h 1002099"/>
              <a:gd name="connsiteX1" fmla="*/ 590571 w 601896"/>
              <a:gd name="connsiteY1" fmla="*/ 520099 h 1002099"/>
              <a:gd name="connsiteX2" fmla="*/ 581923 w 601896"/>
              <a:gd name="connsiteY2" fmla="*/ 562934 h 1002099"/>
              <a:gd name="connsiteX3" fmla="*/ 562926 w 601896"/>
              <a:gd name="connsiteY3" fmla="*/ 591110 h 1002099"/>
              <a:gd name="connsiteX4" fmla="*/ 555627 w 601896"/>
              <a:gd name="connsiteY4" fmla="*/ 602103 h 1002099"/>
              <a:gd name="connsiteX5" fmla="*/ 187860 w 601896"/>
              <a:gd name="connsiteY5" fmla="*/ 969868 h 1002099"/>
              <a:gd name="connsiteX6" fmla="*/ 32230 w 601896"/>
              <a:gd name="connsiteY6" fmla="*/ 969868 h 1002099"/>
              <a:gd name="connsiteX7" fmla="*/ 32231 w 601896"/>
              <a:gd name="connsiteY7" fmla="*/ 969868 h 1002099"/>
              <a:gd name="connsiteX8" fmla="*/ 32231 w 601896"/>
              <a:gd name="connsiteY8" fmla="*/ 814238 h 1002099"/>
              <a:gd name="connsiteX9" fmla="*/ 370478 w 601896"/>
              <a:gd name="connsiteY9" fmla="*/ 475991 h 1002099"/>
              <a:gd name="connsiteX10" fmla="*/ 370478 w 601896"/>
              <a:gd name="connsiteY10" fmla="*/ 0 h 1002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01896" h="1002099">
                <a:moveTo>
                  <a:pt x="590572" y="0"/>
                </a:moveTo>
                <a:cubicBezTo>
                  <a:pt x="616052" y="103583"/>
                  <a:pt x="590571" y="346733"/>
                  <a:pt x="590571" y="520099"/>
                </a:cubicBezTo>
                <a:cubicBezTo>
                  <a:pt x="590571" y="535293"/>
                  <a:pt x="587492" y="549768"/>
                  <a:pt x="581923" y="562934"/>
                </a:cubicBezTo>
                <a:lnTo>
                  <a:pt x="562926" y="591110"/>
                </a:lnTo>
                <a:lnTo>
                  <a:pt x="555627" y="602103"/>
                </a:lnTo>
                <a:lnTo>
                  <a:pt x="187860" y="969868"/>
                </a:lnTo>
                <a:cubicBezTo>
                  <a:pt x="144884" y="1012843"/>
                  <a:pt x="75206" y="1012843"/>
                  <a:pt x="32230" y="969868"/>
                </a:cubicBezTo>
                <a:lnTo>
                  <a:pt x="32231" y="969868"/>
                </a:lnTo>
                <a:cubicBezTo>
                  <a:pt x="-10744" y="926892"/>
                  <a:pt x="-10744" y="857214"/>
                  <a:pt x="32231" y="814238"/>
                </a:cubicBezTo>
                <a:lnTo>
                  <a:pt x="370478" y="475991"/>
                </a:lnTo>
                <a:lnTo>
                  <a:pt x="370478" y="0"/>
                </a:lnTo>
              </a:path>
            </a:pathLst>
          </a:custGeom>
          <a:solidFill>
            <a:srgbClr val="FFFFCC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69" name="フリーフォーム: 図形 168">
            <a:extLst>
              <a:ext uri="{FF2B5EF4-FFF2-40B4-BE49-F238E27FC236}">
                <a16:creationId xmlns:a16="http://schemas.microsoft.com/office/drawing/2014/main" id="{F887FFD3-D0F2-26A3-ADCF-1DF669815DA2}"/>
              </a:ext>
            </a:extLst>
          </p:cNvPr>
          <p:cNvSpPr/>
          <p:nvPr/>
        </p:nvSpPr>
        <p:spPr bwMode="auto">
          <a:xfrm flipV="1">
            <a:off x="9734926" y="4157662"/>
            <a:ext cx="332174" cy="143995"/>
          </a:xfrm>
          <a:custGeom>
            <a:avLst/>
            <a:gdLst>
              <a:gd name="connsiteX0" fmla="*/ 10290 w 332174"/>
              <a:gd name="connsiteY0" fmla="*/ 0 h 126764"/>
              <a:gd name="connsiteX1" fmla="*/ 13052 w 332174"/>
              <a:gd name="connsiteY1" fmla="*/ 7990 h 126764"/>
              <a:gd name="connsiteX2" fmla="*/ 166087 w 332174"/>
              <a:gd name="connsiteY2" fmla="*/ 67233 h 126764"/>
              <a:gd name="connsiteX3" fmla="*/ 319122 w 332174"/>
              <a:gd name="connsiteY3" fmla="*/ 7990 h 126764"/>
              <a:gd name="connsiteX4" fmla="*/ 321885 w 332174"/>
              <a:gd name="connsiteY4" fmla="*/ 0 h 126764"/>
              <a:gd name="connsiteX5" fmla="*/ 332174 w 332174"/>
              <a:gd name="connsiteY5" fmla="*/ 29765 h 126764"/>
              <a:gd name="connsiteX6" fmla="*/ 166087 w 332174"/>
              <a:gd name="connsiteY6" fmla="*/ 126764 h 126764"/>
              <a:gd name="connsiteX7" fmla="*/ 0 w 332174"/>
              <a:gd name="connsiteY7" fmla="*/ 29765 h 126764"/>
              <a:gd name="connsiteX8" fmla="*/ 10290 w 332174"/>
              <a:gd name="connsiteY8" fmla="*/ 0 h 126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2174" h="126764">
                <a:moveTo>
                  <a:pt x="10290" y="0"/>
                </a:moveTo>
                <a:lnTo>
                  <a:pt x="13052" y="7990"/>
                </a:lnTo>
                <a:cubicBezTo>
                  <a:pt x="38266" y="42805"/>
                  <a:pt x="97292" y="67233"/>
                  <a:pt x="166087" y="67233"/>
                </a:cubicBezTo>
                <a:cubicBezTo>
                  <a:pt x="234882" y="67233"/>
                  <a:pt x="293909" y="42805"/>
                  <a:pt x="319122" y="7990"/>
                </a:cubicBezTo>
                <a:lnTo>
                  <a:pt x="321885" y="0"/>
                </a:lnTo>
                <a:lnTo>
                  <a:pt x="332174" y="29765"/>
                </a:lnTo>
                <a:cubicBezTo>
                  <a:pt x="332174" y="83336"/>
                  <a:pt x="257814" y="126764"/>
                  <a:pt x="166087" y="126764"/>
                </a:cubicBezTo>
                <a:cubicBezTo>
                  <a:pt x="74360" y="126764"/>
                  <a:pt x="0" y="83336"/>
                  <a:pt x="0" y="29765"/>
                </a:cubicBezTo>
                <a:lnTo>
                  <a:pt x="10290" y="0"/>
                </a:lnTo>
                <a:close/>
              </a:path>
            </a:pathLst>
          </a:custGeom>
          <a:solidFill>
            <a:schemeClr val="tx1"/>
          </a:solidFill>
          <a:ln w="19050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70" name="フリーフォーム: 図形 169">
            <a:extLst>
              <a:ext uri="{FF2B5EF4-FFF2-40B4-BE49-F238E27FC236}">
                <a16:creationId xmlns:a16="http://schemas.microsoft.com/office/drawing/2014/main" id="{38EA795B-9216-96C6-36BC-93DA6684D159}"/>
              </a:ext>
            </a:extLst>
          </p:cNvPr>
          <p:cNvSpPr/>
          <p:nvPr/>
        </p:nvSpPr>
        <p:spPr bwMode="auto">
          <a:xfrm flipV="1">
            <a:off x="10363576" y="4157662"/>
            <a:ext cx="332174" cy="143995"/>
          </a:xfrm>
          <a:custGeom>
            <a:avLst/>
            <a:gdLst>
              <a:gd name="connsiteX0" fmla="*/ 10290 w 332174"/>
              <a:gd name="connsiteY0" fmla="*/ 0 h 126764"/>
              <a:gd name="connsiteX1" fmla="*/ 13052 w 332174"/>
              <a:gd name="connsiteY1" fmla="*/ 7990 h 126764"/>
              <a:gd name="connsiteX2" fmla="*/ 166087 w 332174"/>
              <a:gd name="connsiteY2" fmla="*/ 67233 h 126764"/>
              <a:gd name="connsiteX3" fmla="*/ 319122 w 332174"/>
              <a:gd name="connsiteY3" fmla="*/ 7990 h 126764"/>
              <a:gd name="connsiteX4" fmla="*/ 321885 w 332174"/>
              <a:gd name="connsiteY4" fmla="*/ 0 h 126764"/>
              <a:gd name="connsiteX5" fmla="*/ 332174 w 332174"/>
              <a:gd name="connsiteY5" fmla="*/ 29765 h 126764"/>
              <a:gd name="connsiteX6" fmla="*/ 166087 w 332174"/>
              <a:gd name="connsiteY6" fmla="*/ 126764 h 126764"/>
              <a:gd name="connsiteX7" fmla="*/ 0 w 332174"/>
              <a:gd name="connsiteY7" fmla="*/ 29765 h 126764"/>
              <a:gd name="connsiteX8" fmla="*/ 10290 w 332174"/>
              <a:gd name="connsiteY8" fmla="*/ 0 h 126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2174" h="126764">
                <a:moveTo>
                  <a:pt x="10290" y="0"/>
                </a:moveTo>
                <a:lnTo>
                  <a:pt x="13052" y="7990"/>
                </a:lnTo>
                <a:cubicBezTo>
                  <a:pt x="38266" y="42805"/>
                  <a:pt x="97292" y="67233"/>
                  <a:pt x="166087" y="67233"/>
                </a:cubicBezTo>
                <a:cubicBezTo>
                  <a:pt x="234882" y="67233"/>
                  <a:pt x="293909" y="42805"/>
                  <a:pt x="319122" y="7990"/>
                </a:cubicBezTo>
                <a:lnTo>
                  <a:pt x="321885" y="0"/>
                </a:lnTo>
                <a:lnTo>
                  <a:pt x="332174" y="29765"/>
                </a:lnTo>
                <a:cubicBezTo>
                  <a:pt x="332174" y="83336"/>
                  <a:pt x="257814" y="126764"/>
                  <a:pt x="166087" y="126764"/>
                </a:cubicBezTo>
                <a:cubicBezTo>
                  <a:pt x="74360" y="126764"/>
                  <a:pt x="0" y="83336"/>
                  <a:pt x="0" y="29765"/>
                </a:cubicBezTo>
                <a:lnTo>
                  <a:pt x="10290" y="0"/>
                </a:lnTo>
                <a:close/>
              </a:path>
            </a:pathLst>
          </a:custGeom>
          <a:solidFill>
            <a:schemeClr val="tx1"/>
          </a:solidFill>
          <a:ln w="19050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71" name="フリーフォーム: 図形 170">
            <a:extLst>
              <a:ext uri="{FF2B5EF4-FFF2-40B4-BE49-F238E27FC236}">
                <a16:creationId xmlns:a16="http://schemas.microsoft.com/office/drawing/2014/main" id="{36B05270-5FF1-F930-C939-E80DAA48F784}"/>
              </a:ext>
            </a:extLst>
          </p:cNvPr>
          <p:cNvSpPr/>
          <p:nvPr/>
        </p:nvSpPr>
        <p:spPr bwMode="auto">
          <a:xfrm rot="1800000">
            <a:off x="10810277" y="3564084"/>
            <a:ext cx="175083" cy="192247"/>
          </a:xfrm>
          <a:custGeom>
            <a:avLst/>
            <a:gdLst>
              <a:gd name="connsiteX0" fmla="*/ 100396 w 175083"/>
              <a:gd name="connsiteY0" fmla="*/ 4302 h 192247"/>
              <a:gd name="connsiteX1" fmla="*/ 119343 w 175083"/>
              <a:gd name="connsiteY1" fmla="*/ 312 h 192247"/>
              <a:gd name="connsiteX2" fmla="*/ 168509 w 175083"/>
              <a:gd name="connsiteY2" fmla="*/ 153073 h 192247"/>
              <a:gd name="connsiteX3" fmla="*/ 175083 w 175083"/>
              <a:gd name="connsiteY3" fmla="*/ 192247 h 192247"/>
              <a:gd name="connsiteX4" fmla="*/ 129623 w 175083"/>
              <a:gd name="connsiteY4" fmla="*/ 179163 h 192247"/>
              <a:gd name="connsiteX5" fmla="*/ 0 w 175083"/>
              <a:gd name="connsiteY5" fmla="*/ 167286 h 192247"/>
              <a:gd name="connsiteX6" fmla="*/ 9189 w 175083"/>
              <a:gd name="connsiteY6" fmla="*/ 150792 h 192247"/>
              <a:gd name="connsiteX7" fmla="*/ 100396 w 175083"/>
              <a:gd name="connsiteY7" fmla="*/ 4302 h 1922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5083" h="192247">
                <a:moveTo>
                  <a:pt x="100396" y="4302"/>
                </a:moveTo>
                <a:cubicBezTo>
                  <a:pt x="106651" y="785"/>
                  <a:pt x="112962" y="-701"/>
                  <a:pt x="119343" y="312"/>
                </a:cubicBezTo>
                <a:cubicBezTo>
                  <a:pt x="157626" y="6393"/>
                  <a:pt x="160878" y="84217"/>
                  <a:pt x="168509" y="153073"/>
                </a:cubicBezTo>
                <a:lnTo>
                  <a:pt x="175083" y="192247"/>
                </a:lnTo>
                <a:lnTo>
                  <a:pt x="129623" y="179163"/>
                </a:lnTo>
                <a:lnTo>
                  <a:pt x="0" y="167286"/>
                </a:lnTo>
                <a:lnTo>
                  <a:pt x="9189" y="150792"/>
                </a:lnTo>
                <a:cubicBezTo>
                  <a:pt x="39265" y="90245"/>
                  <a:pt x="69124" y="21887"/>
                  <a:pt x="100396" y="4302"/>
                </a:cubicBezTo>
                <a:close/>
              </a:path>
            </a:pathLst>
          </a:custGeom>
          <a:solidFill>
            <a:srgbClr val="FFC000"/>
          </a:solidFill>
          <a:ln w="19050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grpSp>
        <p:nvGrpSpPr>
          <p:cNvPr id="172" name="グループ化 171">
            <a:extLst>
              <a:ext uri="{FF2B5EF4-FFF2-40B4-BE49-F238E27FC236}">
                <a16:creationId xmlns:a16="http://schemas.microsoft.com/office/drawing/2014/main" id="{2D8B0A39-A320-4F4A-5913-CF2F5E1E4CDE}"/>
              </a:ext>
            </a:extLst>
          </p:cNvPr>
          <p:cNvGrpSpPr/>
          <p:nvPr/>
        </p:nvGrpSpPr>
        <p:grpSpPr>
          <a:xfrm>
            <a:off x="10574352" y="4456053"/>
            <a:ext cx="185433" cy="120490"/>
            <a:chOff x="7024656" y="2758259"/>
            <a:chExt cx="319562" cy="207644"/>
          </a:xfrm>
        </p:grpSpPr>
        <p:sp>
          <p:nvSpPr>
            <p:cNvPr id="173" name="楕円 172">
              <a:extLst>
                <a:ext uri="{FF2B5EF4-FFF2-40B4-BE49-F238E27FC236}">
                  <a16:creationId xmlns:a16="http://schemas.microsoft.com/office/drawing/2014/main" id="{2A15871B-45F1-065C-309A-4D57E879AFBE}"/>
                </a:ext>
              </a:extLst>
            </p:cNvPr>
            <p:cNvSpPr/>
            <p:nvPr/>
          </p:nvSpPr>
          <p:spPr bwMode="auto">
            <a:xfrm>
              <a:off x="7105618" y="2777309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楕円 173">
              <a:extLst>
                <a:ext uri="{FF2B5EF4-FFF2-40B4-BE49-F238E27FC236}">
                  <a16:creationId xmlns:a16="http://schemas.microsoft.com/office/drawing/2014/main" id="{EA0F9EE1-7572-52F7-D958-C23FE703FFAE}"/>
                </a:ext>
              </a:extLst>
            </p:cNvPr>
            <p:cNvSpPr/>
            <p:nvPr/>
          </p:nvSpPr>
          <p:spPr bwMode="auto">
            <a:xfrm>
              <a:off x="7024656" y="2886846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" name="楕円 174">
              <a:extLst>
                <a:ext uri="{FF2B5EF4-FFF2-40B4-BE49-F238E27FC236}">
                  <a16:creationId xmlns:a16="http://schemas.microsoft.com/office/drawing/2014/main" id="{50B83045-BB3B-06BD-22CA-2878CE63965B}"/>
                </a:ext>
              </a:extLst>
            </p:cNvPr>
            <p:cNvSpPr/>
            <p:nvPr/>
          </p:nvSpPr>
          <p:spPr bwMode="auto">
            <a:xfrm>
              <a:off x="7234206" y="2758259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" name="楕円 175">
              <a:extLst>
                <a:ext uri="{FF2B5EF4-FFF2-40B4-BE49-F238E27FC236}">
                  <a16:creationId xmlns:a16="http://schemas.microsoft.com/office/drawing/2014/main" id="{DA03B2E2-BDBC-B9CF-1CB6-00ADF11F1F9A}"/>
                </a:ext>
              </a:extLst>
            </p:cNvPr>
            <p:cNvSpPr/>
            <p:nvPr/>
          </p:nvSpPr>
          <p:spPr bwMode="auto">
            <a:xfrm>
              <a:off x="7153244" y="2867796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" name="楕円 176">
              <a:extLst>
                <a:ext uri="{FF2B5EF4-FFF2-40B4-BE49-F238E27FC236}">
                  <a16:creationId xmlns:a16="http://schemas.microsoft.com/office/drawing/2014/main" id="{5C4A2A39-3324-62F6-8260-A89EA972D6A7}"/>
                </a:ext>
              </a:extLst>
            </p:cNvPr>
            <p:cNvSpPr/>
            <p:nvPr/>
          </p:nvSpPr>
          <p:spPr bwMode="auto">
            <a:xfrm>
              <a:off x="7298499" y="2841603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8" name="楕円 177">
              <a:extLst>
                <a:ext uri="{FF2B5EF4-FFF2-40B4-BE49-F238E27FC236}">
                  <a16:creationId xmlns:a16="http://schemas.microsoft.com/office/drawing/2014/main" id="{FCBAEF69-0D29-32B1-BAE8-9FBB49140FBD}"/>
                </a:ext>
              </a:extLst>
            </p:cNvPr>
            <p:cNvSpPr/>
            <p:nvPr/>
          </p:nvSpPr>
          <p:spPr bwMode="auto">
            <a:xfrm>
              <a:off x="7238967" y="2920184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79" name="フリーフォーム: 図形 178">
            <a:extLst>
              <a:ext uri="{FF2B5EF4-FFF2-40B4-BE49-F238E27FC236}">
                <a16:creationId xmlns:a16="http://schemas.microsoft.com/office/drawing/2014/main" id="{68DEBC2A-0A5C-3C0E-1F23-D792F9D9F44E}"/>
              </a:ext>
            </a:extLst>
          </p:cNvPr>
          <p:cNvSpPr/>
          <p:nvPr/>
        </p:nvSpPr>
        <p:spPr bwMode="auto">
          <a:xfrm rot="900000">
            <a:off x="9713353" y="4839321"/>
            <a:ext cx="601896" cy="1002099"/>
          </a:xfrm>
          <a:custGeom>
            <a:avLst/>
            <a:gdLst>
              <a:gd name="connsiteX0" fmla="*/ 437690 w 590572"/>
              <a:gd name="connsiteY0" fmla="*/ 8648 h 1112146"/>
              <a:gd name="connsiteX1" fmla="*/ 480525 w 590572"/>
              <a:gd name="connsiteY1" fmla="*/ 0 h 1112146"/>
              <a:gd name="connsiteX2" fmla="*/ 590572 w 590572"/>
              <a:gd name="connsiteY2" fmla="*/ 110047 h 1112146"/>
              <a:gd name="connsiteX3" fmla="*/ 590571 w 590572"/>
              <a:gd name="connsiteY3" fmla="*/ 630146 h 1112146"/>
              <a:gd name="connsiteX4" fmla="*/ 581923 w 590572"/>
              <a:gd name="connsiteY4" fmla="*/ 672981 h 1112146"/>
              <a:gd name="connsiteX5" fmla="*/ 562926 w 590572"/>
              <a:gd name="connsiteY5" fmla="*/ 701157 h 1112146"/>
              <a:gd name="connsiteX6" fmla="*/ 555627 w 590572"/>
              <a:gd name="connsiteY6" fmla="*/ 712150 h 1112146"/>
              <a:gd name="connsiteX7" fmla="*/ 187860 w 590572"/>
              <a:gd name="connsiteY7" fmla="*/ 1079915 h 1112146"/>
              <a:gd name="connsiteX8" fmla="*/ 32230 w 590572"/>
              <a:gd name="connsiteY8" fmla="*/ 1079915 h 1112146"/>
              <a:gd name="connsiteX9" fmla="*/ 32231 w 590572"/>
              <a:gd name="connsiteY9" fmla="*/ 1079915 h 1112146"/>
              <a:gd name="connsiteX10" fmla="*/ 32231 w 590572"/>
              <a:gd name="connsiteY10" fmla="*/ 924285 h 1112146"/>
              <a:gd name="connsiteX11" fmla="*/ 370478 w 590572"/>
              <a:gd name="connsiteY11" fmla="*/ 586038 h 1112146"/>
              <a:gd name="connsiteX12" fmla="*/ 370478 w 590572"/>
              <a:gd name="connsiteY12" fmla="*/ 110047 h 1112146"/>
              <a:gd name="connsiteX13" fmla="*/ 437690 w 590572"/>
              <a:gd name="connsiteY13" fmla="*/ 8648 h 1112146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12" fmla="*/ 437690 w 601896"/>
              <a:gd name="connsiteY12" fmla="*/ 4 h 1103502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12" fmla="*/ 529130 w 601896"/>
              <a:gd name="connsiteY12" fmla="*/ 91444 h 1103502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0" fmla="*/ 590572 w 601896"/>
              <a:gd name="connsiteY0" fmla="*/ 0 h 1002099"/>
              <a:gd name="connsiteX1" fmla="*/ 590571 w 601896"/>
              <a:gd name="connsiteY1" fmla="*/ 520099 h 1002099"/>
              <a:gd name="connsiteX2" fmla="*/ 581923 w 601896"/>
              <a:gd name="connsiteY2" fmla="*/ 562934 h 1002099"/>
              <a:gd name="connsiteX3" fmla="*/ 562926 w 601896"/>
              <a:gd name="connsiteY3" fmla="*/ 591110 h 1002099"/>
              <a:gd name="connsiteX4" fmla="*/ 555627 w 601896"/>
              <a:gd name="connsiteY4" fmla="*/ 602103 h 1002099"/>
              <a:gd name="connsiteX5" fmla="*/ 187860 w 601896"/>
              <a:gd name="connsiteY5" fmla="*/ 969868 h 1002099"/>
              <a:gd name="connsiteX6" fmla="*/ 32230 w 601896"/>
              <a:gd name="connsiteY6" fmla="*/ 969868 h 1002099"/>
              <a:gd name="connsiteX7" fmla="*/ 32231 w 601896"/>
              <a:gd name="connsiteY7" fmla="*/ 969868 h 1002099"/>
              <a:gd name="connsiteX8" fmla="*/ 32231 w 601896"/>
              <a:gd name="connsiteY8" fmla="*/ 814238 h 1002099"/>
              <a:gd name="connsiteX9" fmla="*/ 370478 w 601896"/>
              <a:gd name="connsiteY9" fmla="*/ 475991 h 1002099"/>
              <a:gd name="connsiteX10" fmla="*/ 370478 w 601896"/>
              <a:gd name="connsiteY10" fmla="*/ 0 h 1002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01896" h="1002099">
                <a:moveTo>
                  <a:pt x="590572" y="0"/>
                </a:moveTo>
                <a:cubicBezTo>
                  <a:pt x="616052" y="103583"/>
                  <a:pt x="590571" y="346733"/>
                  <a:pt x="590571" y="520099"/>
                </a:cubicBezTo>
                <a:cubicBezTo>
                  <a:pt x="590571" y="535293"/>
                  <a:pt x="587492" y="549768"/>
                  <a:pt x="581923" y="562934"/>
                </a:cubicBezTo>
                <a:lnTo>
                  <a:pt x="562926" y="591110"/>
                </a:lnTo>
                <a:lnTo>
                  <a:pt x="555627" y="602103"/>
                </a:lnTo>
                <a:lnTo>
                  <a:pt x="187860" y="969868"/>
                </a:lnTo>
                <a:cubicBezTo>
                  <a:pt x="144884" y="1012843"/>
                  <a:pt x="75206" y="1012843"/>
                  <a:pt x="32230" y="969868"/>
                </a:cubicBezTo>
                <a:lnTo>
                  <a:pt x="32231" y="969868"/>
                </a:lnTo>
                <a:cubicBezTo>
                  <a:pt x="-10744" y="926892"/>
                  <a:pt x="-10744" y="857214"/>
                  <a:pt x="32231" y="814238"/>
                </a:cubicBezTo>
                <a:lnTo>
                  <a:pt x="370478" y="475991"/>
                </a:lnTo>
                <a:lnTo>
                  <a:pt x="370478" y="0"/>
                </a:lnTo>
              </a:path>
            </a:pathLst>
          </a:custGeom>
          <a:solidFill>
            <a:srgbClr val="FFFFCC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grpSp>
        <p:nvGrpSpPr>
          <p:cNvPr id="180" name="グループ化 179">
            <a:extLst>
              <a:ext uri="{FF2B5EF4-FFF2-40B4-BE49-F238E27FC236}">
                <a16:creationId xmlns:a16="http://schemas.microsoft.com/office/drawing/2014/main" id="{BBCEA5D4-7E91-E2A3-8B2A-638F0EDCC4E5}"/>
              </a:ext>
            </a:extLst>
          </p:cNvPr>
          <p:cNvGrpSpPr/>
          <p:nvPr/>
        </p:nvGrpSpPr>
        <p:grpSpPr>
          <a:xfrm>
            <a:off x="8510959" y="4944602"/>
            <a:ext cx="1743278" cy="1035798"/>
            <a:chOff x="4284184" y="3585863"/>
            <a:chExt cx="1743278" cy="1035798"/>
          </a:xfrm>
          <a:solidFill>
            <a:schemeClr val="bg1">
              <a:lumMod val="75000"/>
            </a:schemeClr>
          </a:solidFill>
        </p:grpSpPr>
        <p:sp>
          <p:nvSpPr>
            <p:cNvPr id="181" name="フリーフォーム: 図形 180">
              <a:extLst>
                <a:ext uri="{FF2B5EF4-FFF2-40B4-BE49-F238E27FC236}">
                  <a16:creationId xmlns:a16="http://schemas.microsoft.com/office/drawing/2014/main" id="{900F8646-FF7D-A37B-0C86-0B79FA13AD5D}"/>
                </a:ext>
              </a:extLst>
            </p:cNvPr>
            <p:cNvSpPr/>
            <p:nvPr/>
          </p:nvSpPr>
          <p:spPr bwMode="auto">
            <a:xfrm rot="550838" flipH="1">
              <a:off x="4284184" y="3585863"/>
              <a:ext cx="1743278" cy="1035798"/>
            </a:xfrm>
            <a:custGeom>
              <a:avLst/>
              <a:gdLst>
                <a:gd name="connsiteX0" fmla="*/ 1703157 w 1740295"/>
                <a:gd name="connsiteY0" fmla="*/ 0 h 1022337"/>
                <a:gd name="connsiteX1" fmla="*/ 360344 w 1740295"/>
                <a:gd name="connsiteY1" fmla="*/ 0 h 1022337"/>
                <a:gd name="connsiteX2" fmla="*/ 0 w 1740295"/>
                <a:gd name="connsiteY2" fmla="*/ 953618 h 1022337"/>
                <a:gd name="connsiteX3" fmla="*/ 63104 w 1740295"/>
                <a:gd name="connsiteY3" fmla="*/ 953618 h 1022337"/>
                <a:gd name="connsiteX4" fmla="*/ 37138 w 1740295"/>
                <a:gd name="connsiteY4" fmla="*/ 1022337 h 1022337"/>
                <a:gd name="connsiteX5" fmla="*/ 1379951 w 1740295"/>
                <a:gd name="connsiteY5" fmla="*/ 1022337 h 1022337"/>
                <a:gd name="connsiteX6" fmla="*/ 1740295 w 1740295"/>
                <a:gd name="connsiteY6" fmla="*/ 68718 h 1022337"/>
                <a:gd name="connsiteX7" fmla="*/ 1677191 w 1740295"/>
                <a:gd name="connsiteY7" fmla="*/ 68719 h 1022337"/>
                <a:gd name="connsiteX0" fmla="*/ 1703157 w 1740295"/>
                <a:gd name="connsiteY0" fmla="*/ 0 h 1022337"/>
                <a:gd name="connsiteX1" fmla="*/ 360344 w 1740295"/>
                <a:gd name="connsiteY1" fmla="*/ 0 h 1022337"/>
                <a:gd name="connsiteX2" fmla="*/ 0 w 1740295"/>
                <a:gd name="connsiteY2" fmla="*/ 953618 h 1022337"/>
                <a:gd name="connsiteX3" fmla="*/ 63104 w 1740295"/>
                <a:gd name="connsiteY3" fmla="*/ 953618 h 1022337"/>
                <a:gd name="connsiteX4" fmla="*/ 37138 w 1740295"/>
                <a:gd name="connsiteY4" fmla="*/ 1022337 h 1022337"/>
                <a:gd name="connsiteX5" fmla="*/ 1379951 w 1740295"/>
                <a:gd name="connsiteY5" fmla="*/ 1022337 h 1022337"/>
                <a:gd name="connsiteX6" fmla="*/ 1740295 w 1740295"/>
                <a:gd name="connsiteY6" fmla="*/ 68718 h 1022337"/>
                <a:gd name="connsiteX7" fmla="*/ 1703157 w 1740295"/>
                <a:gd name="connsiteY7" fmla="*/ 0 h 1022337"/>
                <a:gd name="connsiteX0" fmla="*/ 1703157 w 1740295"/>
                <a:gd name="connsiteY0" fmla="*/ 0 h 1022337"/>
                <a:gd name="connsiteX1" fmla="*/ 360344 w 1740295"/>
                <a:gd name="connsiteY1" fmla="*/ 0 h 1022337"/>
                <a:gd name="connsiteX2" fmla="*/ 0 w 1740295"/>
                <a:gd name="connsiteY2" fmla="*/ 953618 h 1022337"/>
                <a:gd name="connsiteX3" fmla="*/ 37138 w 1740295"/>
                <a:gd name="connsiteY3" fmla="*/ 1022337 h 1022337"/>
                <a:gd name="connsiteX4" fmla="*/ 1379951 w 1740295"/>
                <a:gd name="connsiteY4" fmla="*/ 1022337 h 1022337"/>
                <a:gd name="connsiteX5" fmla="*/ 1740295 w 1740295"/>
                <a:gd name="connsiteY5" fmla="*/ 68718 h 1022337"/>
                <a:gd name="connsiteX6" fmla="*/ 1703157 w 1740295"/>
                <a:gd name="connsiteY6" fmla="*/ 0 h 1022337"/>
                <a:gd name="connsiteX0" fmla="*/ 1703157 w 1740295"/>
                <a:gd name="connsiteY0" fmla="*/ 0 h 1022337"/>
                <a:gd name="connsiteX1" fmla="*/ 360344 w 1740295"/>
                <a:gd name="connsiteY1" fmla="*/ 0 h 1022337"/>
                <a:gd name="connsiteX2" fmla="*/ 0 w 1740295"/>
                <a:gd name="connsiteY2" fmla="*/ 953618 h 1022337"/>
                <a:gd name="connsiteX3" fmla="*/ 37138 w 1740295"/>
                <a:gd name="connsiteY3" fmla="*/ 1022337 h 1022337"/>
                <a:gd name="connsiteX4" fmla="*/ 1379951 w 1740295"/>
                <a:gd name="connsiteY4" fmla="*/ 1022337 h 1022337"/>
                <a:gd name="connsiteX5" fmla="*/ 1740295 w 1740295"/>
                <a:gd name="connsiteY5" fmla="*/ 68718 h 1022337"/>
                <a:gd name="connsiteX6" fmla="*/ 1703157 w 1740295"/>
                <a:gd name="connsiteY6" fmla="*/ 0 h 1022337"/>
                <a:gd name="connsiteX0" fmla="*/ 1703157 w 1743006"/>
                <a:gd name="connsiteY0" fmla="*/ 0 h 1022337"/>
                <a:gd name="connsiteX1" fmla="*/ 360344 w 1743006"/>
                <a:gd name="connsiteY1" fmla="*/ 0 h 1022337"/>
                <a:gd name="connsiteX2" fmla="*/ 0 w 1743006"/>
                <a:gd name="connsiteY2" fmla="*/ 953618 h 1022337"/>
                <a:gd name="connsiteX3" fmla="*/ 37138 w 1743006"/>
                <a:gd name="connsiteY3" fmla="*/ 1022337 h 1022337"/>
                <a:gd name="connsiteX4" fmla="*/ 1379951 w 1743006"/>
                <a:gd name="connsiteY4" fmla="*/ 1022337 h 1022337"/>
                <a:gd name="connsiteX5" fmla="*/ 1740295 w 1743006"/>
                <a:gd name="connsiteY5" fmla="*/ 68718 h 1022337"/>
                <a:gd name="connsiteX6" fmla="*/ 1703157 w 1743006"/>
                <a:gd name="connsiteY6" fmla="*/ 0 h 1022337"/>
                <a:gd name="connsiteX0" fmla="*/ 1703157 w 1743006"/>
                <a:gd name="connsiteY0" fmla="*/ 7081 h 1029418"/>
                <a:gd name="connsiteX1" fmla="*/ 360344 w 1743006"/>
                <a:gd name="connsiteY1" fmla="*/ 7081 h 1029418"/>
                <a:gd name="connsiteX2" fmla="*/ 0 w 1743006"/>
                <a:gd name="connsiteY2" fmla="*/ 960699 h 1029418"/>
                <a:gd name="connsiteX3" fmla="*/ 37138 w 1743006"/>
                <a:gd name="connsiteY3" fmla="*/ 1029418 h 1029418"/>
                <a:gd name="connsiteX4" fmla="*/ 1379951 w 1743006"/>
                <a:gd name="connsiteY4" fmla="*/ 1029418 h 1029418"/>
                <a:gd name="connsiteX5" fmla="*/ 1740295 w 1743006"/>
                <a:gd name="connsiteY5" fmla="*/ 75799 h 1029418"/>
                <a:gd name="connsiteX6" fmla="*/ 1703157 w 1743006"/>
                <a:gd name="connsiteY6" fmla="*/ 7081 h 1029418"/>
                <a:gd name="connsiteX0" fmla="*/ 1703363 w 1743212"/>
                <a:gd name="connsiteY0" fmla="*/ 7081 h 1029418"/>
                <a:gd name="connsiteX1" fmla="*/ 360550 w 1743212"/>
                <a:gd name="connsiteY1" fmla="*/ 7081 h 1029418"/>
                <a:gd name="connsiteX2" fmla="*/ 206 w 1743212"/>
                <a:gd name="connsiteY2" fmla="*/ 960699 h 1029418"/>
                <a:gd name="connsiteX3" fmla="*/ 37344 w 1743212"/>
                <a:gd name="connsiteY3" fmla="*/ 1029418 h 1029418"/>
                <a:gd name="connsiteX4" fmla="*/ 1380157 w 1743212"/>
                <a:gd name="connsiteY4" fmla="*/ 1029418 h 1029418"/>
                <a:gd name="connsiteX5" fmla="*/ 1740501 w 1743212"/>
                <a:gd name="connsiteY5" fmla="*/ 75799 h 1029418"/>
                <a:gd name="connsiteX6" fmla="*/ 1703363 w 1743212"/>
                <a:gd name="connsiteY6" fmla="*/ 7081 h 1029418"/>
                <a:gd name="connsiteX0" fmla="*/ 1703429 w 1743278"/>
                <a:gd name="connsiteY0" fmla="*/ 7081 h 1032622"/>
                <a:gd name="connsiteX1" fmla="*/ 360616 w 1743278"/>
                <a:gd name="connsiteY1" fmla="*/ 7081 h 1032622"/>
                <a:gd name="connsiteX2" fmla="*/ 272 w 1743278"/>
                <a:gd name="connsiteY2" fmla="*/ 960699 h 1032622"/>
                <a:gd name="connsiteX3" fmla="*/ 37410 w 1743278"/>
                <a:gd name="connsiteY3" fmla="*/ 1029418 h 1032622"/>
                <a:gd name="connsiteX4" fmla="*/ 1380223 w 1743278"/>
                <a:gd name="connsiteY4" fmla="*/ 1029418 h 1032622"/>
                <a:gd name="connsiteX5" fmla="*/ 1740567 w 1743278"/>
                <a:gd name="connsiteY5" fmla="*/ 75799 h 1032622"/>
                <a:gd name="connsiteX6" fmla="*/ 1703429 w 1743278"/>
                <a:gd name="connsiteY6" fmla="*/ 7081 h 1032622"/>
                <a:gd name="connsiteX0" fmla="*/ 1703429 w 1743278"/>
                <a:gd name="connsiteY0" fmla="*/ 7081 h 1035798"/>
                <a:gd name="connsiteX1" fmla="*/ 360616 w 1743278"/>
                <a:gd name="connsiteY1" fmla="*/ 7081 h 1035798"/>
                <a:gd name="connsiteX2" fmla="*/ 272 w 1743278"/>
                <a:gd name="connsiteY2" fmla="*/ 960699 h 1035798"/>
                <a:gd name="connsiteX3" fmla="*/ 37410 w 1743278"/>
                <a:gd name="connsiteY3" fmla="*/ 1029418 h 1035798"/>
                <a:gd name="connsiteX4" fmla="*/ 1380223 w 1743278"/>
                <a:gd name="connsiteY4" fmla="*/ 1029418 h 1035798"/>
                <a:gd name="connsiteX5" fmla="*/ 1740567 w 1743278"/>
                <a:gd name="connsiteY5" fmla="*/ 75799 h 1035798"/>
                <a:gd name="connsiteX6" fmla="*/ 1703429 w 1743278"/>
                <a:gd name="connsiteY6" fmla="*/ 7081 h 1035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43278" h="1035798">
                  <a:moveTo>
                    <a:pt x="1703429" y="7081"/>
                  </a:moveTo>
                  <a:cubicBezTo>
                    <a:pt x="1255825" y="7081"/>
                    <a:pt x="378865" y="-8852"/>
                    <a:pt x="360616" y="7081"/>
                  </a:cubicBezTo>
                  <a:cubicBezTo>
                    <a:pt x="342367" y="23014"/>
                    <a:pt x="3137" y="933020"/>
                    <a:pt x="272" y="960699"/>
                  </a:cubicBezTo>
                  <a:cubicBezTo>
                    <a:pt x="-2593" y="988378"/>
                    <a:pt x="17670" y="1022208"/>
                    <a:pt x="37410" y="1029418"/>
                  </a:cubicBezTo>
                  <a:cubicBezTo>
                    <a:pt x="57150" y="1036628"/>
                    <a:pt x="1353332" y="1039131"/>
                    <a:pt x="1380223" y="1029418"/>
                  </a:cubicBezTo>
                  <a:cubicBezTo>
                    <a:pt x="1407114" y="1019705"/>
                    <a:pt x="1620452" y="393672"/>
                    <a:pt x="1740567" y="75799"/>
                  </a:cubicBezTo>
                  <a:cubicBezTo>
                    <a:pt x="1750105" y="51611"/>
                    <a:pt x="1733712" y="8759"/>
                    <a:pt x="1703429" y="708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82" name="グループ化 181">
              <a:extLst>
                <a:ext uri="{FF2B5EF4-FFF2-40B4-BE49-F238E27FC236}">
                  <a16:creationId xmlns:a16="http://schemas.microsoft.com/office/drawing/2014/main" id="{8351AB1D-12DF-C2CB-215B-5D715F137D48}"/>
                </a:ext>
              </a:extLst>
            </p:cNvPr>
            <p:cNvGrpSpPr/>
            <p:nvPr/>
          </p:nvGrpSpPr>
          <p:grpSpPr>
            <a:xfrm>
              <a:off x="4880862" y="3968436"/>
              <a:ext cx="418591" cy="395009"/>
              <a:chOff x="2458653" y="3982115"/>
              <a:chExt cx="694122" cy="650141"/>
            </a:xfrm>
            <a:grpFill/>
          </p:grpSpPr>
          <p:sp>
            <p:nvSpPr>
              <p:cNvPr id="183" name="楕円 182">
                <a:extLst>
                  <a:ext uri="{FF2B5EF4-FFF2-40B4-BE49-F238E27FC236}">
                    <a16:creationId xmlns:a16="http://schemas.microsoft.com/office/drawing/2014/main" id="{D2999007-9EE1-E30F-C46E-0D4B74F6CA31}"/>
                  </a:ext>
                </a:extLst>
              </p:cNvPr>
              <p:cNvSpPr/>
              <p:nvPr/>
            </p:nvSpPr>
            <p:spPr bwMode="auto">
              <a:xfrm>
                <a:off x="2458653" y="4103762"/>
                <a:ext cx="694122" cy="528494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星: 6 pt 183">
                <a:extLst>
                  <a:ext uri="{FF2B5EF4-FFF2-40B4-BE49-F238E27FC236}">
                    <a16:creationId xmlns:a16="http://schemas.microsoft.com/office/drawing/2014/main" id="{B08A73A2-1FBC-702B-6217-7FBA0598D9CA}"/>
                  </a:ext>
                </a:extLst>
              </p:cNvPr>
              <p:cNvSpPr/>
              <p:nvPr/>
            </p:nvSpPr>
            <p:spPr bwMode="auto">
              <a:xfrm>
                <a:off x="2709478" y="4067175"/>
                <a:ext cx="192472" cy="137702"/>
              </a:xfrm>
              <a:prstGeom prst="star6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5" name="台形 184">
                <a:extLst>
                  <a:ext uri="{FF2B5EF4-FFF2-40B4-BE49-F238E27FC236}">
                    <a16:creationId xmlns:a16="http://schemas.microsoft.com/office/drawing/2014/main" id="{47AC5DAE-1277-ABB6-A023-0C855F8A6BAB}"/>
                  </a:ext>
                </a:extLst>
              </p:cNvPr>
              <p:cNvSpPr/>
              <p:nvPr/>
            </p:nvSpPr>
            <p:spPr bwMode="auto">
              <a:xfrm rot="10800000">
                <a:off x="2773683" y="3982115"/>
                <a:ext cx="64062" cy="153910"/>
              </a:xfrm>
              <a:prstGeom prst="trapezoid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21530876-6434-F2D6-C548-74143B6973E0}"/>
                  </a:ext>
                </a:extLst>
              </p:cNvPr>
              <p:cNvSpPr/>
              <p:nvPr/>
            </p:nvSpPr>
            <p:spPr bwMode="auto">
              <a:xfrm rot="20700000">
                <a:off x="2832694" y="3986255"/>
                <a:ext cx="203135" cy="71721"/>
              </a:xfrm>
              <a:custGeom>
                <a:avLst/>
                <a:gdLst>
                  <a:gd name="connsiteX0" fmla="*/ 276880 w 553760"/>
                  <a:gd name="connsiteY0" fmla="*/ 0 h 313061"/>
                  <a:gd name="connsiteX1" fmla="*/ 530443 w 553760"/>
                  <a:gd name="connsiteY1" fmla="*/ 118707 h 313061"/>
                  <a:gd name="connsiteX2" fmla="*/ 553760 w 553760"/>
                  <a:gd name="connsiteY2" fmla="*/ 156531 h 313061"/>
                  <a:gd name="connsiteX3" fmla="*/ 530443 w 553760"/>
                  <a:gd name="connsiteY3" fmla="*/ 194355 h 313061"/>
                  <a:gd name="connsiteX4" fmla="*/ 276880 w 553760"/>
                  <a:gd name="connsiteY4" fmla="*/ 313061 h 313061"/>
                  <a:gd name="connsiteX5" fmla="*/ 23317 w 553760"/>
                  <a:gd name="connsiteY5" fmla="*/ 194355 h 313061"/>
                  <a:gd name="connsiteX6" fmla="*/ 0 w 553760"/>
                  <a:gd name="connsiteY6" fmla="*/ 156531 h 313061"/>
                  <a:gd name="connsiteX7" fmla="*/ 23317 w 553760"/>
                  <a:gd name="connsiteY7" fmla="*/ 118707 h 313061"/>
                  <a:gd name="connsiteX8" fmla="*/ 276880 w 553760"/>
                  <a:gd name="connsiteY8" fmla="*/ 0 h 313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53760" h="313061">
                    <a:moveTo>
                      <a:pt x="276880" y="0"/>
                    </a:moveTo>
                    <a:cubicBezTo>
                      <a:pt x="382431" y="0"/>
                      <a:pt x="475491" y="47088"/>
                      <a:pt x="530443" y="118707"/>
                    </a:cubicBezTo>
                    <a:lnTo>
                      <a:pt x="553760" y="156531"/>
                    </a:lnTo>
                    <a:lnTo>
                      <a:pt x="530443" y="194355"/>
                    </a:lnTo>
                    <a:cubicBezTo>
                      <a:pt x="475491" y="265974"/>
                      <a:pt x="382431" y="313061"/>
                      <a:pt x="276880" y="313061"/>
                    </a:cubicBezTo>
                    <a:cubicBezTo>
                      <a:pt x="171330" y="313061"/>
                      <a:pt x="78269" y="265974"/>
                      <a:pt x="23317" y="194355"/>
                    </a:cubicBezTo>
                    <a:lnTo>
                      <a:pt x="0" y="156531"/>
                    </a:lnTo>
                    <a:lnTo>
                      <a:pt x="23317" y="118707"/>
                    </a:lnTo>
                    <a:cubicBezTo>
                      <a:pt x="78269" y="47088"/>
                      <a:pt x="171330" y="0"/>
                      <a:pt x="276880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87" name="グループ化 186">
            <a:extLst>
              <a:ext uri="{FF2B5EF4-FFF2-40B4-BE49-F238E27FC236}">
                <a16:creationId xmlns:a16="http://schemas.microsoft.com/office/drawing/2014/main" id="{97E050DF-0B91-12CB-BB89-A1687346CF6F}"/>
              </a:ext>
            </a:extLst>
          </p:cNvPr>
          <p:cNvGrpSpPr/>
          <p:nvPr/>
        </p:nvGrpSpPr>
        <p:grpSpPr>
          <a:xfrm>
            <a:off x="9748452" y="4422257"/>
            <a:ext cx="138453" cy="120490"/>
            <a:chOff x="7105618" y="2758259"/>
            <a:chExt cx="238600" cy="207644"/>
          </a:xfrm>
        </p:grpSpPr>
        <p:sp>
          <p:nvSpPr>
            <p:cNvPr id="188" name="楕円 187">
              <a:extLst>
                <a:ext uri="{FF2B5EF4-FFF2-40B4-BE49-F238E27FC236}">
                  <a16:creationId xmlns:a16="http://schemas.microsoft.com/office/drawing/2014/main" id="{6DF7E0C9-F4D3-2828-70F0-6311E536F954}"/>
                </a:ext>
              </a:extLst>
            </p:cNvPr>
            <p:cNvSpPr/>
            <p:nvPr/>
          </p:nvSpPr>
          <p:spPr bwMode="auto">
            <a:xfrm>
              <a:off x="7105618" y="2777309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9" name="楕円 188">
              <a:extLst>
                <a:ext uri="{FF2B5EF4-FFF2-40B4-BE49-F238E27FC236}">
                  <a16:creationId xmlns:a16="http://schemas.microsoft.com/office/drawing/2014/main" id="{244FCC47-C12B-B6BD-9B73-B619C724F77C}"/>
                </a:ext>
              </a:extLst>
            </p:cNvPr>
            <p:cNvSpPr/>
            <p:nvPr/>
          </p:nvSpPr>
          <p:spPr bwMode="auto">
            <a:xfrm>
              <a:off x="7234206" y="2758259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楕円 189">
              <a:extLst>
                <a:ext uri="{FF2B5EF4-FFF2-40B4-BE49-F238E27FC236}">
                  <a16:creationId xmlns:a16="http://schemas.microsoft.com/office/drawing/2014/main" id="{F65F716B-85C5-822E-81BD-169560822B70}"/>
                </a:ext>
              </a:extLst>
            </p:cNvPr>
            <p:cNvSpPr/>
            <p:nvPr/>
          </p:nvSpPr>
          <p:spPr bwMode="auto">
            <a:xfrm>
              <a:off x="7153244" y="2867796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楕円 190">
              <a:extLst>
                <a:ext uri="{FF2B5EF4-FFF2-40B4-BE49-F238E27FC236}">
                  <a16:creationId xmlns:a16="http://schemas.microsoft.com/office/drawing/2014/main" id="{71A74EF1-401B-B656-2D9F-7CD840568AA0}"/>
                </a:ext>
              </a:extLst>
            </p:cNvPr>
            <p:cNvSpPr/>
            <p:nvPr/>
          </p:nvSpPr>
          <p:spPr bwMode="auto">
            <a:xfrm>
              <a:off x="7298499" y="2841603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楕円 191">
              <a:extLst>
                <a:ext uri="{FF2B5EF4-FFF2-40B4-BE49-F238E27FC236}">
                  <a16:creationId xmlns:a16="http://schemas.microsoft.com/office/drawing/2014/main" id="{D785E7A4-5910-F510-2A6A-45542C30FDC7}"/>
                </a:ext>
              </a:extLst>
            </p:cNvPr>
            <p:cNvSpPr/>
            <p:nvPr/>
          </p:nvSpPr>
          <p:spPr bwMode="auto">
            <a:xfrm>
              <a:off x="7238967" y="2920184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93" name="楕円 192">
            <a:extLst>
              <a:ext uri="{FF2B5EF4-FFF2-40B4-BE49-F238E27FC236}">
                <a16:creationId xmlns:a16="http://schemas.microsoft.com/office/drawing/2014/main" id="{37E59CE4-E504-84C1-2D0D-60B4895BB770}"/>
              </a:ext>
            </a:extLst>
          </p:cNvPr>
          <p:cNvSpPr/>
          <p:nvPr/>
        </p:nvSpPr>
        <p:spPr bwMode="auto">
          <a:xfrm>
            <a:off x="10088893" y="4374426"/>
            <a:ext cx="160724" cy="136846"/>
          </a:xfrm>
          <a:prstGeom prst="ellipse">
            <a:avLst/>
          </a:prstGeom>
          <a:solidFill>
            <a:srgbClr val="C00000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8" name="テキスト ボックス 197">
            <a:extLst>
              <a:ext uri="{FF2B5EF4-FFF2-40B4-BE49-F238E27FC236}">
                <a16:creationId xmlns:a16="http://schemas.microsoft.com/office/drawing/2014/main" id="{39B0CCF3-D6D2-5C5B-39C4-BD37F7366868}"/>
              </a:ext>
            </a:extLst>
          </p:cNvPr>
          <p:cNvSpPr txBox="1"/>
          <p:nvPr/>
        </p:nvSpPr>
        <p:spPr>
          <a:xfrm>
            <a:off x="1949537" y="2570257"/>
            <a:ext cx="6340197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0" u="sng" dirty="0">
                <a:solidFill>
                  <a:schemeClr val="bg1"/>
                </a:solidFill>
                <a:latin typeface="+mj-ea"/>
                <a:ea typeface="+mj-ea"/>
              </a:rPr>
              <a:t>今川義元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682EE33-946C-CF29-7546-D23FE4151463}"/>
              </a:ext>
            </a:extLst>
          </p:cNvPr>
          <p:cNvSpPr txBox="1"/>
          <p:nvPr/>
        </p:nvSpPr>
        <p:spPr>
          <a:xfrm rot="21168877">
            <a:off x="9780558" y="2408257"/>
            <a:ext cx="162095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b="1" dirty="0">
                <a:latin typeface="+mj-ea"/>
                <a:ea typeface="+mj-ea"/>
              </a:rPr>
              <a:t>これで</a:t>
            </a:r>
            <a:endParaRPr kumimoji="1" lang="en-US" altLang="ja-JP" sz="2800" b="1" dirty="0">
              <a:latin typeface="+mj-ea"/>
              <a:ea typeface="+mj-ea"/>
            </a:endParaRPr>
          </a:p>
          <a:p>
            <a:r>
              <a:rPr kumimoji="1" lang="ja-JP" altLang="en-US" sz="2800" b="1" dirty="0">
                <a:latin typeface="+mj-ea"/>
                <a:ea typeface="+mj-ea"/>
              </a:rPr>
              <a:t>いいニャ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E651C5B-F366-372A-F6C0-EDA72A7E5841}"/>
              </a:ext>
            </a:extLst>
          </p:cNvPr>
          <p:cNvSpPr txBox="1"/>
          <p:nvPr/>
        </p:nvSpPr>
        <p:spPr>
          <a:xfrm>
            <a:off x="262034" y="226403"/>
            <a:ext cx="2829969" cy="386054"/>
          </a:xfrm>
          <a:prstGeom prst="rect">
            <a:avLst/>
          </a:prstGeom>
          <a:solidFill>
            <a:srgbClr val="0070C0"/>
          </a:solidFill>
        </p:spPr>
        <p:txBody>
          <a:bodyPr wrap="none" lIns="144000" tIns="72000" rIns="144000" bIns="36000" rtlCol="0"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入力ミス、誤変換クイズ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9589B6E5-AF99-325C-9921-3D89357CBDC7}"/>
              </a:ext>
            </a:extLst>
          </p:cNvPr>
          <p:cNvSpPr txBox="1"/>
          <p:nvPr/>
        </p:nvSpPr>
        <p:spPr>
          <a:xfrm>
            <a:off x="11430640" y="713665"/>
            <a:ext cx="726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+mj-ea"/>
                <a:ea typeface="+mj-ea"/>
              </a:rPr>
              <a:t>10</a:t>
            </a:r>
            <a:r>
              <a:rPr kumimoji="1" lang="ja-JP" altLang="en-US" b="1" dirty="0">
                <a:latin typeface="+mj-ea"/>
                <a:ea typeface="+mj-ea"/>
              </a:rPr>
              <a:t>問</a:t>
            </a:r>
          </a:p>
        </p:txBody>
      </p: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8C19F60B-AE5A-CAE1-C556-7277FC7A5B08}"/>
              </a:ext>
            </a:extLst>
          </p:cNvPr>
          <p:cNvCxnSpPr/>
          <p:nvPr/>
        </p:nvCxnSpPr>
        <p:spPr bwMode="auto">
          <a:xfrm flipH="1">
            <a:off x="11276655" y="256209"/>
            <a:ext cx="514546" cy="732329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0DAA53A-9152-A165-C078-8EEB282CFA23}"/>
              </a:ext>
            </a:extLst>
          </p:cNvPr>
          <p:cNvSpPr txBox="1"/>
          <p:nvPr/>
        </p:nvSpPr>
        <p:spPr>
          <a:xfrm>
            <a:off x="10875985" y="294180"/>
            <a:ext cx="56618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400" b="1" dirty="0">
                <a:latin typeface="+mj-ea"/>
                <a:ea typeface="+mj-ea"/>
              </a:rPr>
              <a:t>6</a:t>
            </a:r>
            <a:endParaRPr kumimoji="1" lang="ja-JP" altLang="en-US" sz="4400" b="1" dirty="0">
              <a:latin typeface="+mj-ea"/>
              <a:ea typeface="+mj-ea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66F8B0B4-DAE4-0184-0225-BEBB13D2BEAD}"/>
              </a:ext>
            </a:extLst>
          </p:cNvPr>
          <p:cNvSpPr txBox="1"/>
          <p:nvPr/>
        </p:nvSpPr>
        <p:spPr>
          <a:xfrm>
            <a:off x="1385770" y="1313765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b="1">
                <a:solidFill>
                  <a:srgbClr val="FFFF00"/>
                </a:solidFill>
                <a:latin typeface="+mj-ea"/>
                <a:ea typeface="+mj-ea"/>
              </a:rPr>
              <a:t>正解は・・・</a:t>
            </a:r>
          </a:p>
        </p:txBody>
      </p:sp>
    </p:spTree>
    <p:extLst>
      <p:ext uri="{BB962C8B-B14F-4D97-AF65-F5344CB8AC3E}">
        <p14:creationId xmlns:p14="http://schemas.microsoft.com/office/powerpoint/2010/main" val="33706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4A4918-D46F-4F2B-945E-9434E83E91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四角形: 上の 2 つの角を丸める 152">
            <a:extLst>
              <a:ext uri="{FF2B5EF4-FFF2-40B4-BE49-F238E27FC236}">
                <a16:creationId xmlns:a16="http://schemas.microsoft.com/office/drawing/2014/main" id="{B11E8986-61AF-E1DB-D5EE-F7643A33C682}"/>
              </a:ext>
            </a:extLst>
          </p:cNvPr>
          <p:cNvSpPr/>
          <p:nvPr/>
        </p:nvSpPr>
        <p:spPr bwMode="auto">
          <a:xfrm>
            <a:off x="988108" y="863715"/>
            <a:ext cx="8248462" cy="5300119"/>
          </a:xfrm>
          <a:prstGeom prst="round2SameRect">
            <a:avLst>
              <a:gd name="adj1" fmla="val 3612"/>
              <a:gd name="adj2" fmla="val 0"/>
            </a:avLst>
          </a:pr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7" name="フリーフォーム: 図形 156">
            <a:extLst>
              <a:ext uri="{FF2B5EF4-FFF2-40B4-BE49-F238E27FC236}">
                <a16:creationId xmlns:a16="http://schemas.microsoft.com/office/drawing/2014/main" id="{52E971D1-9BC1-2D07-BD63-24001E8116C8}"/>
              </a:ext>
            </a:extLst>
          </p:cNvPr>
          <p:cNvSpPr/>
          <p:nvPr/>
        </p:nvSpPr>
        <p:spPr bwMode="auto">
          <a:xfrm>
            <a:off x="321547" y="6148510"/>
            <a:ext cx="9581584" cy="709490"/>
          </a:xfrm>
          <a:custGeom>
            <a:avLst/>
            <a:gdLst>
              <a:gd name="connsiteX0" fmla="*/ 660461 w 9581584"/>
              <a:gd name="connsiteY0" fmla="*/ 0 h 703374"/>
              <a:gd name="connsiteX1" fmla="*/ 8921123 w 9581584"/>
              <a:gd name="connsiteY1" fmla="*/ 0 h 703374"/>
              <a:gd name="connsiteX2" fmla="*/ 9581584 w 9581584"/>
              <a:gd name="connsiteY2" fmla="*/ 703374 h 703374"/>
              <a:gd name="connsiteX3" fmla="*/ 0 w 9581584"/>
              <a:gd name="connsiteY3" fmla="*/ 703374 h 703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581584" h="703374">
                <a:moveTo>
                  <a:pt x="660461" y="0"/>
                </a:moveTo>
                <a:lnTo>
                  <a:pt x="8921123" y="0"/>
                </a:lnTo>
                <a:lnTo>
                  <a:pt x="9581584" y="703374"/>
                </a:lnTo>
                <a:lnTo>
                  <a:pt x="0" y="70337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56" name="台形 155">
            <a:extLst>
              <a:ext uri="{FF2B5EF4-FFF2-40B4-BE49-F238E27FC236}">
                <a16:creationId xmlns:a16="http://schemas.microsoft.com/office/drawing/2014/main" id="{315620A8-2A6C-5DF7-5CE8-3461C989FD0C}"/>
              </a:ext>
            </a:extLst>
          </p:cNvPr>
          <p:cNvSpPr/>
          <p:nvPr/>
        </p:nvSpPr>
        <p:spPr bwMode="auto">
          <a:xfrm>
            <a:off x="717037" y="6330462"/>
            <a:ext cx="8778655" cy="510221"/>
          </a:xfrm>
          <a:prstGeom prst="trapezoid">
            <a:avLst>
              <a:gd name="adj" fmla="val 98185"/>
            </a:avLst>
          </a:pr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8" name="四角形: 上の 2 つの角を丸める 157">
            <a:extLst>
              <a:ext uri="{FF2B5EF4-FFF2-40B4-BE49-F238E27FC236}">
                <a16:creationId xmlns:a16="http://schemas.microsoft.com/office/drawing/2014/main" id="{E91A5005-845B-D483-1ED1-CB0B3D02B069}"/>
              </a:ext>
            </a:extLst>
          </p:cNvPr>
          <p:cNvSpPr/>
          <p:nvPr/>
        </p:nvSpPr>
        <p:spPr bwMode="auto">
          <a:xfrm>
            <a:off x="1215851" y="1085222"/>
            <a:ext cx="7807569" cy="4909063"/>
          </a:xfrm>
          <a:prstGeom prst="round2SameRect">
            <a:avLst>
              <a:gd name="adj1" fmla="val 3220"/>
              <a:gd name="adj2" fmla="val 0"/>
            </a:avLst>
          </a:prstGeom>
          <a:solidFill>
            <a:schemeClr val="tx1">
              <a:lumMod val="85000"/>
              <a:lumOff val="1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9" name="フリーフォーム: 図形 158">
            <a:extLst>
              <a:ext uri="{FF2B5EF4-FFF2-40B4-BE49-F238E27FC236}">
                <a16:creationId xmlns:a16="http://schemas.microsoft.com/office/drawing/2014/main" id="{17DE0A7A-C4AB-7F49-C578-CC032C0A4A77}"/>
              </a:ext>
            </a:extLst>
          </p:cNvPr>
          <p:cNvSpPr/>
          <p:nvPr/>
        </p:nvSpPr>
        <p:spPr bwMode="auto">
          <a:xfrm rot="21138897" flipH="1">
            <a:off x="10241686" y="4353769"/>
            <a:ext cx="1306887" cy="1494226"/>
          </a:xfrm>
          <a:custGeom>
            <a:avLst/>
            <a:gdLst>
              <a:gd name="connsiteX0" fmla="*/ 218777 w 1228566"/>
              <a:gd name="connsiteY0" fmla="*/ 47683 h 1436879"/>
              <a:gd name="connsiteX1" fmla="*/ 8087 w 1228566"/>
              <a:gd name="connsiteY1" fmla="*/ 332140 h 1436879"/>
              <a:gd name="connsiteX2" fmla="*/ 300327 w 1228566"/>
              <a:gd name="connsiteY2" fmla="*/ 1436879 h 1436879"/>
              <a:gd name="connsiteX3" fmla="*/ 1228566 w 1228566"/>
              <a:gd name="connsiteY3" fmla="*/ 1143142 h 1436879"/>
              <a:gd name="connsiteX4" fmla="*/ 985908 w 1228566"/>
              <a:gd name="connsiteY4" fmla="*/ 225838 h 1436879"/>
              <a:gd name="connsiteX5" fmla="*/ 754180 w 1228566"/>
              <a:gd name="connsiteY5" fmla="*/ 10033 h 1436879"/>
              <a:gd name="connsiteX6" fmla="*/ 698089 w 1228566"/>
              <a:gd name="connsiteY6" fmla="*/ 890 h 1436879"/>
              <a:gd name="connsiteX7" fmla="*/ 640707 w 1228566"/>
              <a:gd name="connsiteY7" fmla="*/ 1814 h 1436879"/>
              <a:gd name="connsiteX0" fmla="*/ 218777 w 1306887"/>
              <a:gd name="connsiteY0" fmla="*/ 47683 h 1436879"/>
              <a:gd name="connsiteX1" fmla="*/ 8087 w 1306887"/>
              <a:gd name="connsiteY1" fmla="*/ 332140 h 1436879"/>
              <a:gd name="connsiteX2" fmla="*/ 300327 w 1306887"/>
              <a:gd name="connsiteY2" fmla="*/ 1436879 h 1436879"/>
              <a:gd name="connsiteX3" fmla="*/ 1306887 w 1306887"/>
              <a:gd name="connsiteY3" fmla="*/ 1122433 h 1436879"/>
              <a:gd name="connsiteX4" fmla="*/ 985908 w 1306887"/>
              <a:gd name="connsiteY4" fmla="*/ 225838 h 1436879"/>
              <a:gd name="connsiteX5" fmla="*/ 754180 w 1306887"/>
              <a:gd name="connsiteY5" fmla="*/ 10033 h 1436879"/>
              <a:gd name="connsiteX6" fmla="*/ 698089 w 1306887"/>
              <a:gd name="connsiteY6" fmla="*/ 890 h 1436879"/>
              <a:gd name="connsiteX7" fmla="*/ 640707 w 1306887"/>
              <a:gd name="connsiteY7" fmla="*/ 1814 h 1436879"/>
              <a:gd name="connsiteX8" fmla="*/ 218777 w 1306887"/>
              <a:gd name="connsiteY8" fmla="*/ 47683 h 1436879"/>
              <a:gd name="connsiteX0" fmla="*/ 218777 w 1306887"/>
              <a:gd name="connsiteY0" fmla="*/ 47683 h 1492045"/>
              <a:gd name="connsiteX1" fmla="*/ 8087 w 1306887"/>
              <a:gd name="connsiteY1" fmla="*/ 332140 h 1492045"/>
              <a:gd name="connsiteX2" fmla="*/ 267212 w 1306887"/>
              <a:gd name="connsiteY2" fmla="*/ 1492045 h 1492045"/>
              <a:gd name="connsiteX3" fmla="*/ 1306887 w 1306887"/>
              <a:gd name="connsiteY3" fmla="*/ 1122433 h 1492045"/>
              <a:gd name="connsiteX4" fmla="*/ 985908 w 1306887"/>
              <a:gd name="connsiteY4" fmla="*/ 225838 h 1492045"/>
              <a:gd name="connsiteX5" fmla="*/ 754180 w 1306887"/>
              <a:gd name="connsiteY5" fmla="*/ 10033 h 1492045"/>
              <a:gd name="connsiteX6" fmla="*/ 698089 w 1306887"/>
              <a:gd name="connsiteY6" fmla="*/ 890 h 1492045"/>
              <a:gd name="connsiteX7" fmla="*/ 640707 w 1306887"/>
              <a:gd name="connsiteY7" fmla="*/ 1814 h 1492045"/>
              <a:gd name="connsiteX8" fmla="*/ 218777 w 1306887"/>
              <a:gd name="connsiteY8" fmla="*/ 47683 h 1492045"/>
              <a:gd name="connsiteX0" fmla="*/ 218777 w 1306887"/>
              <a:gd name="connsiteY0" fmla="*/ 112542 h 1556904"/>
              <a:gd name="connsiteX1" fmla="*/ 8087 w 1306887"/>
              <a:gd name="connsiteY1" fmla="*/ 396999 h 1556904"/>
              <a:gd name="connsiteX2" fmla="*/ 267212 w 1306887"/>
              <a:gd name="connsiteY2" fmla="*/ 1556904 h 1556904"/>
              <a:gd name="connsiteX3" fmla="*/ 1306887 w 1306887"/>
              <a:gd name="connsiteY3" fmla="*/ 1187292 h 1556904"/>
              <a:gd name="connsiteX4" fmla="*/ 985908 w 1306887"/>
              <a:gd name="connsiteY4" fmla="*/ 290697 h 1556904"/>
              <a:gd name="connsiteX5" fmla="*/ 754180 w 1306887"/>
              <a:gd name="connsiteY5" fmla="*/ 74892 h 1556904"/>
              <a:gd name="connsiteX6" fmla="*/ 698089 w 1306887"/>
              <a:gd name="connsiteY6" fmla="*/ 65749 h 1556904"/>
              <a:gd name="connsiteX7" fmla="*/ 638508 w 1306887"/>
              <a:gd name="connsiteY7" fmla="*/ 57 h 1556904"/>
              <a:gd name="connsiteX8" fmla="*/ 218777 w 1306887"/>
              <a:gd name="connsiteY8" fmla="*/ 112542 h 1556904"/>
              <a:gd name="connsiteX0" fmla="*/ 218777 w 1306887"/>
              <a:gd name="connsiteY0" fmla="*/ 113255 h 1557617"/>
              <a:gd name="connsiteX1" fmla="*/ 8087 w 1306887"/>
              <a:gd name="connsiteY1" fmla="*/ 397712 h 1557617"/>
              <a:gd name="connsiteX2" fmla="*/ 267212 w 1306887"/>
              <a:gd name="connsiteY2" fmla="*/ 1557617 h 1557617"/>
              <a:gd name="connsiteX3" fmla="*/ 1306887 w 1306887"/>
              <a:gd name="connsiteY3" fmla="*/ 1188005 h 1557617"/>
              <a:gd name="connsiteX4" fmla="*/ 985908 w 1306887"/>
              <a:gd name="connsiteY4" fmla="*/ 291410 h 1557617"/>
              <a:gd name="connsiteX5" fmla="*/ 754180 w 1306887"/>
              <a:gd name="connsiteY5" fmla="*/ 75605 h 1557617"/>
              <a:gd name="connsiteX6" fmla="*/ 638508 w 1306887"/>
              <a:gd name="connsiteY6" fmla="*/ 770 h 1557617"/>
              <a:gd name="connsiteX7" fmla="*/ 218777 w 1306887"/>
              <a:gd name="connsiteY7" fmla="*/ 113255 h 1557617"/>
              <a:gd name="connsiteX0" fmla="*/ 218777 w 1306887"/>
              <a:gd name="connsiteY0" fmla="*/ 116318 h 1560680"/>
              <a:gd name="connsiteX1" fmla="*/ 8087 w 1306887"/>
              <a:gd name="connsiteY1" fmla="*/ 400775 h 1560680"/>
              <a:gd name="connsiteX2" fmla="*/ 267212 w 1306887"/>
              <a:gd name="connsiteY2" fmla="*/ 1560680 h 1560680"/>
              <a:gd name="connsiteX3" fmla="*/ 1306887 w 1306887"/>
              <a:gd name="connsiteY3" fmla="*/ 1191068 h 1560680"/>
              <a:gd name="connsiteX4" fmla="*/ 985908 w 1306887"/>
              <a:gd name="connsiteY4" fmla="*/ 294473 h 1560680"/>
              <a:gd name="connsiteX5" fmla="*/ 781399 w 1306887"/>
              <a:gd name="connsiteY5" fmla="*/ 41369 h 1560680"/>
              <a:gd name="connsiteX6" fmla="*/ 638508 w 1306887"/>
              <a:gd name="connsiteY6" fmla="*/ 3833 h 1560680"/>
              <a:gd name="connsiteX7" fmla="*/ 218777 w 1306887"/>
              <a:gd name="connsiteY7" fmla="*/ 116318 h 1560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06887" h="1560680">
                <a:moveTo>
                  <a:pt x="218777" y="116318"/>
                </a:moveTo>
                <a:cubicBezTo>
                  <a:pt x="65272" y="133005"/>
                  <a:pt x="-29057" y="260362"/>
                  <a:pt x="8087" y="400775"/>
                </a:cubicBezTo>
                <a:lnTo>
                  <a:pt x="267212" y="1560680"/>
                </a:lnTo>
                <a:lnTo>
                  <a:pt x="1306887" y="1191068"/>
                </a:lnTo>
                <a:cubicBezTo>
                  <a:pt x="1226001" y="885300"/>
                  <a:pt x="1066794" y="600241"/>
                  <a:pt x="985908" y="294473"/>
                </a:cubicBezTo>
                <a:cubicBezTo>
                  <a:pt x="958050" y="189164"/>
                  <a:pt x="891370" y="69120"/>
                  <a:pt x="781399" y="41369"/>
                </a:cubicBezTo>
                <a:cubicBezTo>
                  <a:pt x="723499" y="-7071"/>
                  <a:pt x="727742" y="-2442"/>
                  <a:pt x="638508" y="3833"/>
                </a:cubicBezTo>
                <a:lnTo>
                  <a:pt x="218777" y="116318"/>
                </a:lnTo>
                <a:close/>
              </a:path>
            </a:pathLst>
          </a:custGeom>
          <a:solidFill>
            <a:srgbClr val="0070C0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60" name="フリーフォーム: 図形 159">
            <a:extLst>
              <a:ext uri="{FF2B5EF4-FFF2-40B4-BE49-F238E27FC236}">
                <a16:creationId xmlns:a16="http://schemas.microsoft.com/office/drawing/2014/main" id="{D3DB2BC6-A169-405F-AB3F-AC2F5D6D08B3}"/>
              </a:ext>
            </a:extLst>
          </p:cNvPr>
          <p:cNvSpPr/>
          <p:nvPr/>
        </p:nvSpPr>
        <p:spPr bwMode="auto">
          <a:xfrm rot="21138897" flipH="1">
            <a:off x="10286830" y="4449196"/>
            <a:ext cx="1105752" cy="1348941"/>
          </a:xfrm>
          <a:custGeom>
            <a:avLst/>
            <a:gdLst>
              <a:gd name="connsiteX0" fmla="*/ 218777 w 1228566"/>
              <a:gd name="connsiteY0" fmla="*/ 47683 h 1436879"/>
              <a:gd name="connsiteX1" fmla="*/ 8087 w 1228566"/>
              <a:gd name="connsiteY1" fmla="*/ 332140 h 1436879"/>
              <a:gd name="connsiteX2" fmla="*/ 300327 w 1228566"/>
              <a:gd name="connsiteY2" fmla="*/ 1436879 h 1436879"/>
              <a:gd name="connsiteX3" fmla="*/ 1228566 w 1228566"/>
              <a:gd name="connsiteY3" fmla="*/ 1143142 h 1436879"/>
              <a:gd name="connsiteX4" fmla="*/ 985908 w 1228566"/>
              <a:gd name="connsiteY4" fmla="*/ 225838 h 1436879"/>
              <a:gd name="connsiteX5" fmla="*/ 754180 w 1228566"/>
              <a:gd name="connsiteY5" fmla="*/ 10033 h 1436879"/>
              <a:gd name="connsiteX6" fmla="*/ 698089 w 1228566"/>
              <a:gd name="connsiteY6" fmla="*/ 890 h 1436879"/>
              <a:gd name="connsiteX7" fmla="*/ 640707 w 1228566"/>
              <a:gd name="connsiteY7" fmla="*/ 1814 h 1436879"/>
              <a:gd name="connsiteX0" fmla="*/ 218777 w 1306887"/>
              <a:gd name="connsiteY0" fmla="*/ 47683 h 1436879"/>
              <a:gd name="connsiteX1" fmla="*/ 8087 w 1306887"/>
              <a:gd name="connsiteY1" fmla="*/ 332140 h 1436879"/>
              <a:gd name="connsiteX2" fmla="*/ 300327 w 1306887"/>
              <a:gd name="connsiteY2" fmla="*/ 1436879 h 1436879"/>
              <a:gd name="connsiteX3" fmla="*/ 1306887 w 1306887"/>
              <a:gd name="connsiteY3" fmla="*/ 1122433 h 1436879"/>
              <a:gd name="connsiteX4" fmla="*/ 985908 w 1306887"/>
              <a:gd name="connsiteY4" fmla="*/ 225838 h 1436879"/>
              <a:gd name="connsiteX5" fmla="*/ 754180 w 1306887"/>
              <a:gd name="connsiteY5" fmla="*/ 10033 h 1436879"/>
              <a:gd name="connsiteX6" fmla="*/ 698089 w 1306887"/>
              <a:gd name="connsiteY6" fmla="*/ 890 h 1436879"/>
              <a:gd name="connsiteX7" fmla="*/ 640707 w 1306887"/>
              <a:gd name="connsiteY7" fmla="*/ 1814 h 1436879"/>
              <a:gd name="connsiteX8" fmla="*/ 218777 w 1306887"/>
              <a:gd name="connsiteY8" fmla="*/ 47683 h 1436879"/>
              <a:gd name="connsiteX0" fmla="*/ 218777 w 1306887"/>
              <a:gd name="connsiteY0" fmla="*/ 47683 h 1492045"/>
              <a:gd name="connsiteX1" fmla="*/ 8087 w 1306887"/>
              <a:gd name="connsiteY1" fmla="*/ 332140 h 1492045"/>
              <a:gd name="connsiteX2" fmla="*/ 267212 w 1306887"/>
              <a:gd name="connsiteY2" fmla="*/ 1492045 h 1492045"/>
              <a:gd name="connsiteX3" fmla="*/ 1306887 w 1306887"/>
              <a:gd name="connsiteY3" fmla="*/ 1122433 h 1492045"/>
              <a:gd name="connsiteX4" fmla="*/ 985908 w 1306887"/>
              <a:gd name="connsiteY4" fmla="*/ 225838 h 1492045"/>
              <a:gd name="connsiteX5" fmla="*/ 754180 w 1306887"/>
              <a:gd name="connsiteY5" fmla="*/ 10033 h 1492045"/>
              <a:gd name="connsiteX6" fmla="*/ 698089 w 1306887"/>
              <a:gd name="connsiteY6" fmla="*/ 890 h 1492045"/>
              <a:gd name="connsiteX7" fmla="*/ 640707 w 1306887"/>
              <a:gd name="connsiteY7" fmla="*/ 1814 h 1492045"/>
              <a:gd name="connsiteX8" fmla="*/ 218777 w 1306887"/>
              <a:gd name="connsiteY8" fmla="*/ 47683 h 1492045"/>
              <a:gd name="connsiteX0" fmla="*/ 218777 w 1306887"/>
              <a:gd name="connsiteY0" fmla="*/ 112542 h 1556904"/>
              <a:gd name="connsiteX1" fmla="*/ 8087 w 1306887"/>
              <a:gd name="connsiteY1" fmla="*/ 396999 h 1556904"/>
              <a:gd name="connsiteX2" fmla="*/ 267212 w 1306887"/>
              <a:gd name="connsiteY2" fmla="*/ 1556904 h 1556904"/>
              <a:gd name="connsiteX3" fmla="*/ 1306887 w 1306887"/>
              <a:gd name="connsiteY3" fmla="*/ 1187292 h 1556904"/>
              <a:gd name="connsiteX4" fmla="*/ 985908 w 1306887"/>
              <a:gd name="connsiteY4" fmla="*/ 290697 h 1556904"/>
              <a:gd name="connsiteX5" fmla="*/ 754180 w 1306887"/>
              <a:gd name="connsiteY5" fmla="*/ 74892 h 1556904"/>
              <a:gd name="connsiteX6" fmla="*/ 698089 w 1306887"/>
              <a:gd name="connsiteY6" fmla="*/ 65749 h 1556904"/>
              <a:gd name="connsiteX7" fmla="*/ 638508 w 1306887"/>
              <a:gd name="connsiteY7" fmla="*/ 57 h 1556904"/>
              <a:gd name="connsiteX8" fmla="*/ 218777 w 1306887"/>
              <a:gd name="connsiteY8" fmla="*/ 112542 h 1556904"/>
              <a:gd name="connsiteX0" fmla="*/ 218777 w 1306887"/>
              <a:gd name="connsiteY0" fmla="*/ 113255 h 1557617"/>
              <a:gd name="connsiteX1" fmla="*/ 8087 w 1306887"/>
              <a:gd name="connsiteY1" fmla="*/ 397712 h 1557617"/>
              <a:gd name="connsiteX2" fmla="*/ 267212 w 1306887"/>
              <a:gd name="connsiteY2" fmla="*/ 1557617 h 1557617"/>
              <a:gd name="connsiteX3" fmla="*/ 1306887 w 1306887"/>
              <a:gd name="connsiteY3" fmla="*/ 1188005 h 1557617"/>
              <a:gd name="connsiteX4" fmla="*/ 985908 w 1306887"/>
              <a:gd name="connsiteY4" fmla="*/ 291410 h 1557617"/>
              <a:gd name="connsiteX5" fmla="*/ 754180 w 1306887"/>
              <a:gd name="connsiteY5" fmla="*/ 75605 h 1557617"/>
              <a:gd name="connsiteX6" fmla="*/ 638508 w 1306887"/>
              <a:gd name="connsiteY6" fmla="*/ 770 h 1557617"/>
              <a:gd name="connsiteX7" fmla="*/ 218777 w 1306887"/>
              <a:gd name="connsiteY7" fmla="*/ 113255 h 1557617"/>
              <a:gd name="connsiteX0" fmla="*/ 218777 w 1306887"/>
              <a:gd name="connsiteY0" fmla="*/ 116318 h 1560680"/>
              <a:gd name="connsiteX1" fmla="*/ 8087 w 1306887"/>
              <a:gd name="connsiteY1" fmla="*/ 400775 h 1560680"/>
              <a:gd name="connsiteX2" fmla="*/ 267212 w 1306887"/>
              <a:gd name="connsiteY2" fmla="*/ 1560680 h 1560680"/>
              <a:gd name="connsiteX3" fmla="*/ 1306887 w 1306887"/>
              <a:gd name="connsiteY3" fmla="*/ 1191068 h 1560680"/>
              <a:gd name="connsiteX4" fmla="*/ 985908 w 1306887"/>
              <a:gd name="connsiteY4" fmla="*/ 294473 h 1560680"/>
              <a:gd name="connsiteX5" fmla="*/ 781399 w 1306887"/>
              <a:gd name="connsiteY5" fmla="*/ 41369 h 1560680"/>
              <a:gd name="connsiteX6" fmla="*/ 638508 w 1306887"/>
              <a:gd name="connsiteY6" fmla="*/ 3833 h 1560680"/>
              <a:gd name="connsiteX7" fmla="*/ 218777 w 1306887"/>
              <a:gd name="connsiteY7" fmla="*/ 116318 h 1560680"/>
              <a:gd name="connsiteX0" fmla="*/ 218777 w 1306887"/>
              <a:gd name="connsiteY0" fmla="*/ 116318 h 1551888"/>
              <a:gd name="connsiteX1" fmla="*/ 8087 w 1306887"/>
              <a:gd name="connsiteY1" fmla="*/ 400775 h 1551888"/>
              <a:gd name="connsiteX2" fmla="*/ 334528 w 1306887"/>
              <a:gd name="connsiteY2" fmla="*/ 1551888 h 1551888"/>
              <a:gd name="connsiteX3" fmla="*/ 1306887 w 1306887"/>
              <a:gd name="connsiteY3" fmla="*/ 1191068 h 1551888"/>
              <a:gd name="connsiteX4" fmla="*/ 985908 w 1306887"/>
              <a:gd name="connsiteY4" fmla="*/ 294473 h 1551888"/>
              <a:gd name="connsiteX5" fmla="*/ 781399 w 1306887"/>
              <a:gd name="connsiteY5" fmla="*/ 41369 h 1551888"/>
              <a:gd name="connsiteX6" fmla="*/ 638508 w 1306887"/>
              <a:gd name="connsiteY6" fmla="*/ 3833 h 1551888"/>
              <a:gd name="connsiteX7" fmla="*/ 218777 w 1306887"/>
              <a:gd name="connsiteY7" fmla="*/ 116318 h 1551888"/>
              <a:gd name="connsiteX0" fmla="*/ 223537 w 1311647"/>
              <a:gd name="connsiteY0" fmla="*/ 116318 h 1551888"/>
              <a:gd name="connsiteX1" fmla="*/ 7800 w 1311647"/>
              <a:gd name="connsiteY1" fmla="*/ 364576 h 1551888"/>
              <a:gd name="connsiteX2" fmla="*/ 339288 w 1311647"/>
              <a:gd name="connsiteY2" fmla="*/ 1551888 h 1551888"/>
              <a:gd name="connsiteX3" fmla="*/ 1311647 w 1311647"/>
              <a:gd name="connsiteY3" fmla="*/ 1191068 h 1551888"/>
              <a:gd name="connsiteX4" fmla="*/ 990668 w 1311647"/>
              <a:gd name="connsiteY4" fmla="*/ 294473 h 1551888"/>
              <a:gd name="connsiteX5" fmla="*/ 786159 w 1311647"/>
              <a:gd name="connsiteY5" fmla="*/ 41369 h 1551888"/>
              <a:gd name="connsiteX6" fmla="*/ 643268 w 1311647"/>
              <a:gd name="connsiteY6" fmla="*/ 3833 h 1551888"/>
              <a:gd name="connsiteX7" fmla="*/ 223537 w 1311647"/>
              <a:gd name="connsiteY7" fmla="*/ 116318 h 1551888"/>
              <a:gd name="connsiteX0" fmla="*/ 189744 w 1314243"/>
              <a:gd name="connsiteY0" fmla="*/ 128443 h 1551888"/>
              <a:gd name="connsiteX1" fmla="*/ 10396 w 1314243"/>
              <a:gd name="connsiteY1" fmla="*/ 364576 h 1551888"/>
              <a:gd name="connsiteX2" fmla="*/ 341884 w 1314243"/>
              <a:gd name="connsiteY2" fmla="*/ 1551888 h 1551888"/>
              <a:gd name="connsiteX3" fmla="*/ 1314243 w 1314243"/>
              <a:gd name="connsiteY3" fmla="*/ 1191068 h 1551888"/>
              <a:gd name="connsiteX4" fmla="*/ 993264 w 1314243"/>
              <a:gd name="connsiteY4" fmla="*/ 294473 h 1551888"/>
              <a:gd name="connsiteX5" fmla="*/ 788755 w 1314243"/>
              <a:gd name="connsiteY5" fmla="*/ 41369 h 1551888"/>
              <a:gd name="connsiteX6" fmla="*/ 645864 w 1314243"/>
              <a:gd name="connsiteY6" fmla="*/ 3833 h 1551888"/>
              <a:gd name="connsiteX7" fmla="*/ 189744 w 1314243"/>
              <a:gd name="connsiteY7" fmla="*/ 128443 h 1551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14243" h="1551888">
                <a:moveTo>
                  <a:pt x="189744" y="128443"/>
                </a:moveTo>
                <a:cubicBezTo>
                  <a:pt x="36239" y="145130"/>
                  <a:pt x="-26748" y="224163"/>
                  <a:pt x="10396" y="364576"/>
                </a:cubicBezTo>
                <a:lnTo>
                  <a:pt x="341884" y="1551888"/>
                </a:lnTo>
                <a:lnTo>
                  <a:pt x="1314243" y="1191068"/>
                </a:lnTo>
                <a:cubicBezTo>
                  <a:pt x="1233357" y="885300"/>
                  <a:pt x="1074150" y="600241"/>
                  <a:pt x="993264" y="294473"/>
                </a:cubicBezTo>
                <a:cubicBezTo>
                  <a:pt x="965406" y="189164"/>
                  <a:pt x="898726" y="69120"/>
                  <a:pt x="788755" y="41369"/>
                </a:cubicBezTo>
                <a:cubicBezTo>
                  <a:pt x="730855" y="-7071"/>
                  <a:pt x="735098" y="-2442"/>
                  <a:pt x="645864" y="3833"/>
                </a:cubicBezTo>
                <a:lnTo>
                  <a:pt x="189744" y="128443"/>
                </a:lnTo>
                <a:close/>
              </a:path>
            </a:pathLst>
          </a:custGeom>
          <a:solidFill>
            <a:srgbClr val="00B0F0"/>
          </a:solidFill>
          <a:ln w="38100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61" name="フリーフォーム: 図形 160">
            <a:extLst>
              <a:ext uri="{FF2B5EF4-FFF2-40B4-BE49-F238E27FC236}">
                <a16:creationId xmlns:a16="http://schemas.microsoft.com/office/drawing/2014/main" id="{A1814148-307F-0472-07FE-E38BA4BC6B0D}"/>
              </a:ext>
            </a:extLst>
          </p:cNvPr>
          <p:cNvSpPr/>
          <p:nvPr/>
        </p:nvSpPr>
        <p:spPr bwMode="auto">
          <a:xfrm rot="1173697">
            <a:off x="10100708" y="4724133"/>
            <a:ext cx="1151761" cy="1087944"/>
          </a:xfrm>
          <a:custGeom>
            <a:avLst/>
            <a:gdLst>
              <a:gd name="connsiteX0" fmla="*/ 420470 w 1054487"/>
              <a:gd name="connsiteY0" fmla="*/ 1454 h 1202745"/>
              <a:gd name="connsiteX1" fmla="*/ 610372 w 1054487"/>
              <a:gd name="connsiteY1" fmla="*/ 95977 h 1202745"/>
              <a:gd name="connsiteX2" fmla="*/ 1054487 w 1054487"/>
              <a:gd name="connsiteY2" fmla="*/ 865207 h 1202745"/>
              <a:gd name="connsiteX3" fmla="*/ 469855 w 1054487"/>
              <a:gd name="connsiteY3" fmla="*/ 1202745 h 1202745"/>
              <a:gd name="connsiteX4" fmla="*/ 25740 w 1054487"/>
              <a:gd name="connsiteY4" fmla="*/ 433515 h 1202745"/>
              <a:gd name="connsiteX5" fmla="*/ 95976 w 1054487"/>
              <a:gd name="connsiteY5" fmla="*/ 171388 h 1202745"/>
              <a:gd name="connsiteX6" fmla="*/ 348245 w 1054487"/>
              <a:gd name="connsiteY6" fmla="*/ 25741 h 1202745"/>
              <a:gd name="connsiteX7" fmla="*/ 420470 w 1054487"/>
              <a:gd name="connsiteY7" fmla="*/ 1454 h 12027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54487" h="1202745">
                <a:moveTo>
                  <a:pt x="420470" y="1454"/>
                </a:moveTo>
                <a:cubicBezTo>
                  <a:pt x="494681" y="-7754"/>
                  <a:pt x="570630" y="27143"/>
                  <a:pt x="610372" y="95977"/>
                </a:cubicBezTo>
                <a:lnTo>
                  <a:pt x="1054487" y="865207"/>
                </a:lnTo>
                <a:lnTo>
                  <a:pt x="469855" y="1202745"/>
                </a:lnTo>
                <a:lnTo>
                  <a:pt x="25740" y="433515"/>
                </a:lnTo>
                <a:cubicBezTo>
                  <a:pt x="-27249" y="341735"/>
                  <a:pt x="4197" y="224377"/>
                  <a:pt x="95976" y="171388"/>
                </a:cubicBezTo>
                <a:lnTo>
                  <a:pt x="348245" y="25741"/>
                </a:lnTo>
                <a:cubicBezTo>
                  <a:pt x="371190" y="12494"/>
                  <a:pt x="395733" y="4524"/>
                  <a:pt x="420470" y="1454"/>
                </a:cubicBezTo>
                <a:close/>
              </a:path>
            </a:pathLst>
          </a:custGeom>
          <a:solidFill>
            <a:srgbClr val="FFFFCC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62" name="平行四辺形 161">
            <a:extLst>
              <a:ext uri="{FF2B5EF4-FFF2-40B4-BE49-F238E27FC236}">
                <a16:creationId xmlns:a16="http://schemas.microsoft.com/office/drawing/2014/main" id="{08403FA0-73D3-E8F8-000D-CEC9079AEE5D}"/>
              </a:ext>
            </a:extLst>
          </p:cNvPr>
          <p:cNvSpPr/>
          <p:nvPr/>
        </p:nvSpPr>
        <p:spPr bwMode="auto">
          <a:xfrm rot="11392482" flipH="1" flipV="1">
            <a:off x="8166095" y="5483824"/>
            <a:ext cx="3687775" cy="841868"/>
          </a:xfrm>
          <a:prstGeom prst="parallelogram">
            <a:avLst>
              <a:gd name="adj" fmla="val 84789"/>
            </a:avLst>
          </a:prstGeom>
          <a:solidFill>
            <a:srgbClr val="CC66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3" name="フリーフォーム: 図形 162">
            <a:extLst>
              <a:ext uri="{FF2B5EF4-FFF2-40B4-BE49-F238E27FC236}">
                <a16:creationId xmlns:a16="http://schemas.microsoft.com/office/drawing/2014/main" id="{43BD0874-56EC-F9A1-0C5D-08ADAAFE7384}"/>
              </a:ext>
            </a:extLst>
          </p:cNvPr>
          <p:cNvSpPr/>
          <p:nvPr/>
        </p:nvSpPr>
        <p:spPr bwMode="auto">
          <a:xfrm>
            <a:off x="9663487" y="3439569"/>
            <a:ext cx="1440160" cy="1365955"/>
          </a:xfrm>
          <a:custGeom>
            <a:avLst/>
            <a:gdLst>
              <a:gd name="connsiteX0" fmla="*/ 313655 w 1440160"/>
              <a:gd name="connsiteY0" fmla="*/ 1185 h 1365955"/>
              <a:gd name="connsiteX1" fmla="*/ 370669 w 1440160"/>
              <a:gd name="connsiteY1" fmla="*/ 105881 h 1365955"/>
              <a:gd name="connsiteX2" fmla="*/ 380896 w 1440160"/>
              <a:gd name="connsiteY2" fmla="*/ 208847 h 1365955"/>
              <a:gd name="connsiteX3" fmla="*/ 439793 w 1440160"/>
              <a:gd name="connsiteY3" fmla="*/ 181480 h 1365955"/>
              <a:gd name="connsiteX4" fmla="*/ 720080 w 1440160"/>
              <a:gd name="connsiteY4" fmla="*/ 133035 h 1365955"/>
              <a:gd name="connsiteX5" fmla="*/ 1000368 w 1440160"/>
              <a:gd name="connsiteY5" fmla="*/ 181480 h 1365955"/>
              <a:gd name="connsiteX6" fmla="*/ 1003360 w 1440160"/>
              <a:gd name="connsiteY6" fmla="*/ 182870 h 1365955"/>
              <a:gd name="connsiteX7" fmla="*/ 1055845 w 1440160"/>
              <a:gd name="connsiteY7" fmla="*/ 155917 h 1365955"/>
              <a:gd name="connsiteX8" fmla="*/ 1352777 w 1440160"/>
              <a:gd name="connsiteY8" fmla="*/ 61448 h 1365955"/>
              <a:gd name="connsiteX9" fmla="*/ 1298753 w 1440160"/>
              <a:gd name="connsiteY9" fmla="*/ 359043 h 1365955"/>
              <a:gd name="connsiteX10" fmla="*/ 1293043 w 1440160"/>
              <a:gd name="connsiteY10" fmla="*/ 379780 h 1365955"/>
              <a:gd name="connsiteX11" fmla="*/ 1317182 w 1440160"/>
              <a:gd name="connsiteY11" fmla="*/ 404827 h 1365955"/>
              <a:gd name="connsiteX12" fmla="*/ 1440160 w 1440160"/>
              <a:gd name="connsiteY12" fmla="*/ 749495 h 1365955"/>
              <a:gd name="connsiteX13" fmla="*/ 720080 w 1440160"/>
              <a:gd name="connsiteY13" fmla="*/ 1365955 h 1365955"/>
              <a:gd name="connsiteX14" fmla="*/ 0 w 1440160"/>
              <a:gd name="connsiteY14" fmla="*/ 749495 h 1365955"/>
              <a:gd name="connsiteX15" fmla="*/ 56588 w 1440160"/>
              <a:gd name="connsiteY15" fmla="*/ 509541 h 1365955"/>
              <a:gd name="connsiteX16" fmla="*/ 94613 w 1440160"/>
              <a:gd name="connsiteY16" fmla="*/ 449566 h 1365955"/>
              <a:gd name="connsiteX17" fmla="*/ 93170 w 1440160"/>
              <a:gd name="connsiteY17" fmla="*/ 450237 h 1365955"/>
              <a:gd name="connsiteX18" fmla="*/ 313655 w 1440160"/>
              <a:gd name="connsiteY18" fmla="*/ 1185 h 1365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440160" h="1365955">
                <a:moveTo>
                  <a:pt x="313655" y="1185"/>
                </a:moveTo>
                <a:cubicBezTo>
                  <a:pt x="351149" y="-8340"/>
                  <a:pt x="363197" y="40705"/>
                  <a:pt x="370669" y="105881"/>
                </a:cubicBezTo>
                <a:lnTo>
                  <a:pt x="380896" y="208847"/>
                </a:lnTo>
                <a:lnTo>
                  <a:pt x="439793" y="181480"/>
                </a:lnTo>
                <a:cubicBezTo>
                  <a:pt x="525942" y="150285"/>
                  <a:pt x="620658" y="133035"/>
                  <a:pt x="720080" y="133035"/>
                </a:cubicBezTo>
                <a:cubicBezTo>
                  <a:pt x="819503" y="133035"/>
                  <a:pt x="914219" y="150285"/>
                  <a:pt x="1000368" y="181480"/>
                </a:cubicBezTo>
                <a:lnTo>
                  <a:pt x="1003360" y="182870"/>
                </a:lnTo>
                <a:lnTo>
                  <a:pt x="1055845" y="155917"/>
                </a:lnTo>
                <a:cubicBezTo>
                  <a:pt x="1171002" y="94017"/>
                  <a:pt x="1294248" y="16911"/>
                  <a:pt x="1352777" y="61448"/>
                </a:cubicBezTo>
                <a:cubicBezTo>
                  <a:pt x="1421061" y="113407"/>
                  <a:pt x="1335937" y="249347"/>
                  <a:pt x="1298753" y="359043"/>
                </a:cubicBezTo>
                <a:lnTo>
                  <a:pt x="1293043" y="379780"/>
                </a:lnTo>
                <a:lnTo>
                  <a:pt x="1317182" y="404827"/>
                </a:lnTo>
                <a:cubicBezTo>
                  <a:pt x="1394824" y="503214"/>
                  <a:pt x="1440160" y="621822"/>
                  <a:pt x="1440160" y="749495"/>
                </a:cubicBezTo>
                <a:cubicBezTo>
                  <a:pt x="1440160" y="1089956"/>
                  <a:pt x="1117769" y="1365955"/>
                  <a:pt x="720080" y="1365955"/>
                </a:cubicBezTo>
                <a:cubicBezTo>
                  <a:pt x="322391" y="1365955"/>
                  <a:pt x="0" y="1089956"/>
                  <a:pt x="0" y="749495"/>
                </a:cubicBezTo>
                <a:cubicBezTo>
                  <a:pt x="0" y="664380"/>
                  <a:pt x="20150" y="583294"/>
                  <a:pt x="56588" y="509541"/>
                </a:cubicBezTo>
                <a:lnTo>
                  <a:pt x="94613" y="449566"/>
                </a:lnTo>
                <a:lnTo>
                  <a:pt x="93170" y="450237"/>
                </a:lnTo>
                <a:cubicBezTo>
                  <a:pt x="120627" y="235466"/>
                  <a:pt x="238667" y="20235"/>
                  <a:pt x="313655" y="1185"/>
                </a:cubicBezTo>
                <a:close/>
              </a:path>
            </a:pathLst>
          </a:custGeom>
          <a:solidFill>
            <a:srgbClr val="FFFFCC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64" name="フリーフォーム: 図形 163">
            <a:extLst>
              <a:ext uri="{FF2B5EF4-FFF2-40B4-BE49-F238E27FC236}">
                <a16:creationId xmlns:a16="http://schemas.microsoft.com/office/drawing/2014/main" id="{082B1353-0B5A-EA70-C2DA-9983A80B9A58}"/>
              </a:ext>
            </a:extLst>
          </p:cNvPr>
          <p:cNvSpPr/>
          <p:nvPr/>
        </p:nvSpPr>
        <p:spPr bwMode="auto">
          <a:xfrm>
            <a:off x="9902137" y="4413170"/>
            <a:ext cx="603581" cy="260200"/>
          </a:xfrm>
          <a:custGeom>
            <a:avLst/>
            <a:gdLst>
              <a:gd name="connsiteX0" fmla="*/ 189968 w 603581"/>
              <a:gd name="connsiteY0" fmla="*/ 104 h 260200"/>
              <a:gd name="connsiteX1" fmla="*/ 245373 w 603581"/>
              <a:gd name="connsiteY1" fmla="*/ 10645 h 260200"/>
              <a:gd name="connsiteX2" fmla="*/ 287796 w 603581"/>
              <a:gd name="connsiteY2" fmla="*/ 36874 h 260200"/>
              <a:gd name="connsiteX3" fmla="*/ 319656 w 603581"/>
              <a:gd name="connsiteY3" fmla="*/ 19150 h 260200"/>
              <a:gd name="connsiteX4" fmla="*/ 454336 w 603581"/>
              <a:gd name="connsiteY4" fmla="*/ 18829 h 260200"/>
              <a:gd name="connsiteX5" fmla="*/ 600853 w 603581"/>
              <a:gd name="connsiteY5" fmla="*/ 182394 h 260200"/>
              <a:gd name="connsiteX6" fmla="*/ 392183 w 603581"/>
              <a:gd name="connsiteY6" fmla="*/ 250785 h 260200"/>
              <a:gd name="connsiteX7" fmla="*/ 275708 w 603581"/>
              <a:gd name="connsiteY7" fmla="*/ 183168 h 260200"/>
              <a:gd name="connsiteX8" fmla="*/ 273237 w 603581"/>
              <a:gd name="connsiteY8" fmla="*/ 179042 h 260200"/>
              <a:gd name="connsiteX9" fmla="*/ 244544 w 603581"/>
              <a:gd name="connsiteY9" fmla="*/ 203785 h 260200"/>
              <a:gd name="connsiteX10" fmla="*/ 186796 w 603581"/>
              <a:gd name="connsiteY10" fmla="*/ 228568 h 260200"/>
              <a:gd name="connsiteX11" fmla="*/ 2844 w 603581"/>
              <a:gd name="connsiteY11" fmla="*/ 159396 h 260200"/>
              <a:gd name="connsiteX12" fmla="*/ 127566 w 603581"/>
              <a:gd name="connsiteY12" fmla="*/ 7515 h 260200"/>
              <a:gd name="connsiteX13" fmla="*/ 189968 w 603581"/>
              <a:gd name="connsiteY13" fmla="*/ 104 h 26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03581" h="260200">
                <a:moveTo>
                  <a:pt x="189968" y="104"/>
                </a:moveTo>
                <a:cubicBezTo>
                  <a:pt x="209931" y="749"/>
                  <a:pt x="228729" y="4387"/>
                  <a:pt x="245373" y="10645"/>
                </a:cubicBezTo>
                <a:lnTo>
                  <a:pt x="287796" y="36874"/>
                </a:lnTo>
                <a:lnTo>
                  <a:pt x="319656" y="19150"/>
                </a:lnTo>
                <a:cubicBezTo>
                  <a:pt x="357418" y="6774"/>
                  <a:pt x="405295" y="5689"/>
                  <a:pt x="454336" y="18829"/>
                </a:cubicBezTo>
                <a:cubicBezTo>
                  <a:pt x="552418" y="45110"/>
                  <a:pt x="618016" y="118341"/>
                  <a:pt x="600853" y="182394"/>
                </a:cubicBezTo>
                <a:cubicBezTo>
                  <a:pt x="583690" y="246446"/>
                  <a:pt x="490265" y="277066"/>
                  <a:pt x="392183" y="250785"/>
                </a:cubicBezTo>
                <a:cubicBezTo>
                  <a:pt x="343142" y="237645"/>
                  <a:pt x="302222" y="212767"/>
                  <a:pt x="275708" y="183168"/>
                </a:cubicBezTo>
                <a:lnTo>
                  <a:pt x="273237" y="179042"/>
                </a:lnTo>
                <a:lnTo>
                  <a:pt x="244544" y="203785"/>
                </a:lnTo>
                <a:cubicBezTo>
                  <a:pt x="227578" y="214325"/>
                  <a:pt x="208106" y="222858"/>
                  <a:pt x="186796" y="228568"/>
                </a:cubicBezTo>
                <a:cubicBezTo>
                  <a:pt x="101558" y="251407"/>
                  <a:pt x="19200" y="220438"/>
                  <a:pt x="2844" y="159396"/>
                </a:cubicBezTo>
                <a:cubicBezTo>
                  <a:pt x="-13513" y="98354"/>
                  <a:pt x="42328" y="30355"/>
                  <a:pt x="127566" y="7515"/>
                </a:cubicBezTo>
                <a:cubicBezTo>
                  <a:pt x="148875" y="1805"/>
                  <a:pt x="170006" y="-542"/>
                  <a:pt x="189968" y="104"/>
                </a:cubicBezTo>
                <a:close/>
              </a:path>
            </a:pathLst>
          </a:cu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165" name="グループ化 164">
            <a:extLst>
              <a:ext uri="{FF2B5EF4-FFF2-40B4-BE49-F238E27FC236}">
                <a16:creationId xmlns:a16="http://schemas.microsoft.com/office/drawing/2014/main" id="{111A86F0-3606-02DD-1462-38FA1E59C89D}"/>
              </a:ext>
            </a:extLst>
          </p:cNvPr>
          <p:cNvGrpSpPr/>
          <p:nvPr/>
        </p:nvGrpSpPr>
        <p:grpSpPr>
          <a:xfrm>
            <a:off x="8858406" y="5596212"/>
            <a:ext cx="1807358" cy="500444"/>
            <a:chOff x="4615844" y="4237473"/>
            <a:chExt cx="1807358" cy="500444"/>
          </a:xfrm>
        </p:grpSpPr>
        <p:sp>
          <p:nvSpPr>
            <p:cNvPr id="166" name="フリーフォーム: 図形 165">
              <a:extLst>
                <a:ext uri="{FF2B5EF4-FFF2-40B4-BE49-F238E27FC236}">
                  <a16:creationId xmlns:a16="http://schemas.microsoft.com/office/drawing/2014/main" id="{7C0910D2-9EF7-5F9E-E842-D45251E3C1A4}"/>
                </a:ext>
              </a:extLst>
            </p:cNvPr>
            <p:cNvSpPr/>
            <p:nvPr/>
          </p:nvSpPr>
          <p:spPr bwMode="auto">
            <a:xfrm rot="550838" flipH="1" flipV="1">
              <a:off x="4615844" y="4237473"/>
              <a:ext cx="1807358" cy="500444"/>
            </a:xfrm>
            <a:custGeom>
              <a:avLst/>
              <a:gdLst>
                <a:gd name="connsiteX0" fmla="*/ 1429630 w 1890330"/>
                <a:gd name="connsiteY0" fmla="*/ 487661 h 487661"/>
                <a:gd name="connsiteX1" fmla="*/ 10638 w 1890330"/>
                <a:gd name="connsiteY1" fmla="*/ 487661 h 487661"/>
                <a:gd name="connsiteX2" fmla="*/ 82522 w 1890330"/>
                <a:gd name="connsiteY2" fmla="*/ 421840 h 487661"/>
                <a:gd name="connsiteX3" fmla="*/ 0 w 1890330"/>
                <a:gd name="connsiteY3" fmla="*/ 421840 h 487661"/>
                <a:gd name="connsiteX4" fmla="*/ 460701 w 1890330"/>
                <a:gd name="connsiteY4" fmla="*/ 0 h 487661"/>
                <a:gd name="connsiteX5" fmla="*/ 1879692 w 1890330"/>
                <a:gd name="connsiteY5" fmla="*/ 0 h 487661"/>
                <a:gd name="connsiteX6" fmla="*/ 1807808 w 1890330"/>
                <a:gd name="connsiteY6" fmla="*/ 65821 h 487661"/>
                <a:gd name="connsiteX7" fmla="*/ 1890330 w 1890330"/>
                <a:gd name="connsiteY7" fmla="*/ 65821 h 487661"/>
                <a:gd name="connsiteX0" fmla="*/ 1429630 w 1890330"/>
                <a:gd name="connsiteY0" fmla="*/ 487661 h 487661"/>
                <a:gd name="connsiteX1" fmla="*/ 10638 w 1890330"/>
                <a:gd name="connsiteY1" fmla="*/ 487661 h 487661"/>
                <a:gd name="connsiteX2" fmla="*/ 82522 w 1890330"/>
                <a:gd name="connsiteY2" fmla="*/ 421840 h 487661"/>
                <a:gd name="connsiteX3" fmla="*/ 0 w 1890330"/>
                <a:gd name="connsiteY3" fmla="*/ 421840 h 487661"/>
                <a:gd name="connsiteX4" fmla="*/ 460701 w 1890330"/>
                <a:gd name="connsiteY4" fmla="*/ 0 h 487661"/>
                <a:gd name="connsiteX5" fmla="*/ 1879692 w 1890330"/>
                <a:gd name="connsiteY5" fmla="*/ 0 h 487661"/>
                <a:gd name="connsiteX6" fmla="*/ 1890330 w 1890330"/>
                <a:gd name="connsiteY6" fmla="*/ 65821 h 487661"/>
                <a:gd name="connsiteX7" fmla="*/ 1429630 w 1890330"/>
                <a:gd name="connsiteY7" fmla="*/ 487661 h 487661"/>
                <a:gd name="connsiteX0" fmla="*/ 1429630 w 1890330"/>
                <a:gd name="connsiteY0" fmla="*/ 487661 h 487661"/>
                <a:gd name="connsiteX1" fmla="*/ 10638 w 1890330"/>
                <a:gd name="connsiteY1" fmla="*/ 487661 h 487661"/>
                <a:gd name="connsiteX2" fmla="*/ 0 w 1890330"/>
                <a:gd name="connsiteY2" fmla="*/ 421840 h 487661"/>
                <a:gd name="connsiteX3" fmla="*/ 460701 w 1890330"/>
                <a:gd name="connsiteY3" fmla="*/ 0 h 487661"/>
                <a:gd name="connsiteX4" fmla="*/ 1879692 w 1890330"/>
                <a:gd name="connsiteY4" fmla="*/ 0 h 487661"/>
                <a:gd name="connsiteX5" fmla="*/ 1890330 w 1890330"/>
                <a:gd name="connsiteY5" fmla="*/ 65821 h 487661"/>
                <a:gd name="connsiteX6" fmla="*/ 1429630 w 1890330"/>
                <a:gd name="connsiteY6" fmla="*/ 487661 h 487661"/>
                <a:gd name="connsiteX0" fmla="*/ 1429630 w 1890330"/>
                <a:gd name="connsiteY0" fmla="*/ 487661 h 487661"/>
                <a:gd name="connsiteX1" fmla="*/ 10638 w 1890330"/>
                <a:gd name="connsiteY1" fmla="*/ 487661 h 487661"/>
                <a:gd name="connsiteX2" fmla="*/ 0 w 1890330"/>
                <a:gd name="connsiteY2" fmla="*/ 421840 h 487661"/>
                <a:gd name="connsiteX3" fmla="*/ 460701 w 1890330"/>
                <a:gd name="connsiteY3" fmla="*/ 0 h 487661"/>
                <a:gd name="connsiteX4" fmla="*/ 1879692 w 1890330"/>
                <a:gd name="connsiteY4" fmla="*/ 0 h 487661"/>
                <a:gd name="connsiteX5" fmla="*/ 1890330 w 1890330"/>
                <a:gd name="connsiteY5" fmla="*/ 65821 h 487661"/>
                <a:gd name="connsiteX6" fmla="*/ 1429630 w 1890330"/>
                <a:gd name="connsiteY6" fmla="*/ 487661 h 487661"/>
                <a:gd name="connsiteX0" fmla="*/ 1429630 w 1897092"/>
                <a:gd name="connsiteY0" fmla="*/ 487661 h 487661"/>
                <a:gd name="connsiteX1" fmla="*/ 10638 w 1897092"/>
                <a:gd name="connsiteY1" fmla="*/ 487661 h 487661"/>
                <a:gd name="connsiteX2" fmla="*/ 0 w 1897092"/>
                <a:gd name="connsiteY2" fmla="*/ 421840 h 487661"/>
                <a:gd name="connsiteX3" fmla="*/ 460701 w 1897092"/>
                <a:gd name="connsiteY3" fmla="*/ 0 h 487661"/>
                <a:gd name="connsiteX4" fmla="*/ 1879692 w 1897092"/>
                <a:gd name="connsiteY4" fmla="*/ 0 h 487661"/>
                <a:gd name="connsiteX5" fmla="*/ 1890330 w 1897092"/>
                <a:gd name="connsiteY5" fmla="*/ 65821 h 487661"/>
                <a:gd name="connsiteX6" fmla="*/ 1429630 w 1897092"/>
                <a:gd name="connsiteY6" fmla="*/ 487661 h 487661"/>
                <a:gd name="connsiteX0" fmla="*/ 1429630 w 1897092"/>
                <a:gd name="connsiteY0" fmla="*/ 487661 h 493347"/>
                <a:gd name="connsiteX1" fmla="*/ 10638 w 1897092"/>
                <a:gd name="connsiteY1" fmla="*/ 487661 h 493347"/>
                <a:gd name="connsiteX2" fmla="*/ 0 w 1897092"/>
                <a:gd name="connsiteY2" fmla="*/ 421840 h 493347"/>
                <a:gd name="connsiteX3" fmla="*/ 460701 w 1897092"/>
                <a:gd name="connsiteY3" fmla="*/ 0 h 493347"/>
                <a:gd name="connsiteX4" fmla="*/ 1879692 w 1897092"/>
                <a:gd name="connsiteY4" fmla="*/ 0 h 493347"/>
                <a:gd name="connsiteX5" fmla="*/ 1890330 w 1897092"/>
                <a:gd name="connsiteY5" fmla="*/ 65821 h 493347"/>
                <a:gd name="connsiteX6" fmla="*/ 1429630 w 1897092"/>
                <a:gd name="connsiteY6" fmla="*/ 487661 h 493347"/>
                <a:gd name="connsiteX0" fmla="*/ 1429630 w 1897092"/>
                <a:gd name="connsiteY0" fmla="*/ 487661 h 497186"/>
                <a:gd name="connsiteX1" fmla="*/ 10638 w 1897092"/>
                <a:gd name="connsiteY1" fmla="*/ 487661 h 497186"/>
                <a:gd name="connsiteX2" fmla="*/ 0 w 1897092"/>
                <a:gd name="connsiteY2" fmla="*/ 421840 h 497186"/>
                <a:gd name="connsiteX3" fmla="*/ 460701 w 1897092"/>
                <a:gd name="connsiteY3" fmla="*/ 0 h 497186"/>
                <a:gd name="connsiteX4" fmla="*/ 1879692 w 1897092"/>
                <a:gd name="connsiteY4" fmla="*/ 0 h 497186"/>
                <a:gd name="connsiteX5" fmla="*/ 1890330 w 1897092"/>
                <a:gd name="connsiteY5" fmla="*/ 65821 h 497186"/>
                <a:gd name="connsiteX6" fmla="*/ 1429630 w 1897092"/>
                <a:gd name="connsiteY6" fmla="*/ 487661 h 497186"/>
                <a:gd name="connsiteX0" fmla="*/ 1438686 w 1906148"/>
                <a:gd name="connsiteY0" fmla="*/ 487661 h 497186"/>
                <a:gd name="connsiteX1" fmla="*/ 19694 w 1906148"/>
                <a:gd name="connsiteY1" fmla="*/ 487661 h 497186"/>
                <a:gd name="connsiteX2" fmla="*/ 9056 w 1906148"/>
                <a:gd name="connsiteY2" fmla="*/ 421840 h 497186"/>
                <a:gd name="connsiteX3" fmla="*/ 469757 w 1906148"/>
                <a:gd name="connsiteY3" fmla="*/ 0 h 497186"/>
                <a:gd name="connsiteX4" fmla="*/ 1888748 w 1906148"/>
                <a:gd name="connsiteY4" fmla="*/ 0 h 497186"/>
                <a:gd name="connsiteX5" fmla="*/ 1899386 w 1906148"/>
                <a:gd name="connsiteY5" fmla="*/ 65821 h 497186"/>
                <a:gd name="connsiteX6" fmla="*/ 1438686 w 1906148"/>
                <a:gd name="connsiteY6" fmla="*/ 487661 h 497186"/>
                <a:gd name="connsiteX0" fmla="*/ 1438686 w 1906148"/>
                <a:gd name="connsiteY0" fmla="*/ 490919 h 500444"/>
                <a:gd name="connsiteX1" fmla="*/ 19694 w 1906148"/>
                <a:gd name="connsiteY1" fmla="*/ 490919 h 500444"/>
                <a:gd name="connsiteX2" fmla="*/ 9056 w 1906148"/>
                <a:gd name="connsiteY2" fmla="*/ 425098 h 500444"/>
                <a:gd name="connsiteX3" fmla="*/ 469757 w 1906148"/>
                <a:gd name="connsiteY3" fmla="*/ 3258 h 500444"/>
                <a:gd name="connsiteX4" fmla="*/ 1888748 w 1906148"/>
                <a:gd name="connsiteY4" fmla="*/ 3258 h 500444"/>
                <a:gd name="connsiteX5" fmla="*/ 1899386 w 1906148"/>
                <a:gd name="connsiteY5" fmla="*/ 69079 h 500444"/>
                <a:gd name="connsiteX6" fmla="*/ 1438686 w 1906148"/>
                <a:gd name="connsiteY6" fmla="*/ 490919 h 500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6148" h="500444">
                  <a:moveTo>
                    <a:pt x="1438686" y="490919"/>
                  </a:moveTo>
                  <a:cubicBezTo>
                    <a:pt x="1410883" y="503713"/>
                    <a:pt x="36915" y="503527"/>
                    <a:pt x="19694" y="490919"/>
                  </a:cubicBezTo>
                  <a:cubicBezTo>
                    <a:pt x="2473" y="478311"/>
                    <a:pt x="-8834" y="440675"/>
                    <a:pt x="9056" y="425098"/>
                  </a:cubicBezTo>
                  <a:cubicBezTo>
                    <a:pt x="26946" y="409521"/>
                    <a:pt x="446112" y="10590"/>
                    <a:pt x="469757" y="3258"/>
                  </a:cubicBezTo>
                  <a:cubicBezTo>
                    <a:pt x="493402" y="-4074"/>
                    <a:pt x="1415751" y="3258"/>
                    <a:pt x="1888748" y="3258"/>
                  </a:cubicBezTo>
                  <a:cubicBezTo>
                    <a:pt x="1905566" y="13515"/>
                    <a:pt x="1912318" y="54262"/>
                    <a:pt x="1899386" y="69079"/>
                  </a:cubicBezTo>
                  <a:cubicBezTo>
                    <a:pt x="1886454" y="83896"/>
                    <a:pt x="1466489" y="478125"/>
                    <a:pt x="1438686" y="49091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平行四辺形 28">
              <a:extLst>
                <a:ext uri="{FF2B5EF4-FFF2-40B4-BE49-F238E27FC236}">
                  <a16:creationId xmlns:a16="http://schemas.microsoft.com/office/drawing/2014/main" id="{B54BE6B0-A929-C57D-ABAD-7C05ACBB730B}"/>
                </a:ext>
              </a:extLst>
            </p:cNvPr>
            <p:cNvSpPr/>
            <p:nvPr/>
          </p:nvSpPr>
          <p:spPr bwMode="auto">
            <a:xfrm rot="550838" flipH="1" flipV="1">
              <a:off x="4744751" y="4330731"/>
              <a:ext cx="1450920" cy="276713"/>
            </a:xfrm>
            <a:custGeom>
              <a:avLst/>
              <a:gdLst>
                <a:gd name="connsiteX0" fmla="*/ 0 w 1729493"/>
                <a:gd name="connsiteY0" fmla="*/ 385436 h 385436"/>
                <a:gd name="connsiteX1" fmla="*/ 420942 w 1729493"/>
                <a:gd name="connsiteY1" fmla="*/ 0 h 385436"/>
                <a:gd name="connsiteX2" fmla="*/ 1729493 w 1729493"/>
                <a:gd name="connsiteY2" fmla="*/ 0 h 385436"/>
                <a:gd name="connsiteX3" fmla="*/ 1308551 w 1729493"/>
                <a:gd name="connsiteY3" fmla="*/ 385436 h 385436"/>
                <a:gd name="connsiteX4" fmla="*/ 0 w 1729493"/>
                <a:gd name="connsiteY4" fmla="*/ 385436 h 385436"/>
                <a:gd name="connsiteX0" fmla="*/ 141 w 1729634"/>
                <a:gd name="connsiteY0" fmla="*/ 385436 h 385436"/>
                <a:gd name="connsiteX1" fmla="*/ 421083 w 1729634"/>
                <a:gd name="connsiteY1" fmla="*/ 0 h 385436"/>
                <a:gd name="connsiteX2" fmla="*/ 1729634 w 1729634"/>
                <a:gd name="connsiteY2" fmla="*/ 0 h 385436"/>
                <a:gd name="connsiteX3" fmla="*/ 1308692 w 1729634"/>
                <a:gd name="connsiteY3" fmla="*/ 385436 h 385436"/>
                <a:gd name="connsiteX4" fmla="*/ 141 w 1729634"/>
                <a:gd name="connsiteY4" fmla="*/ 385436 h 385436"/>
                <a:gd name="connsiteX0" fmla="*/ 141 w 1858281"/>
                <a:gd name="connsiteY0" fmla="*/ 385436 h 385436"/>
                <a:gd name="connsiteX1" fmla="*/ 421083 w 1858281"/>
                <a:gd name="connsiteY1" fmla="*/ 0 h 385436"/>
                <a:gd name="connsiteX2" fmla="*/ 1858281 w 1858281"/>
                <a:gd name="connsiteY2" fmla="*/ 50420 h 385436"/>
                <a:gd name="connsiteX3" fmla="*/ 1308692 w 1858281"/>
                <a:gd name="connsiteY3" fmla="*/ 385436 h 385436"/>
                <a:gd name="connsiteX4" fmla="*/ 141 w 1858281"/>
                <a:gd name="connsiteY4" fmla="*/ 385436 h 385436"/>
                <a:gd name="connsiteX0" fmla="*/ 40897 w 1899037"/>
                <a:gd name="connsiteY0" fmla="*/ 385436 h 413401"/>
                <a:gd name="connsiteX1" fmla="*/ 461839 w 1899037"/>
                <a:gd name="connsiteY1" fmla="*/ 0 h 413401"/>
                <a:gd name="connsiteX2" fmla="*/ 1899037 w 1899037"/>
                <a:gd name="connsiteY2" fmla="*/ 50420 h 413401"/>
                <a:gd name="connsiteX3" fmla="*/ 1537602 w 1899037"/>
                <a:gd name="connsiteY3" fmla="*/ 383152 h 413401"/>
                <a:gd name="connsiteX4" fmla="*/ 40897 w 1899037"/>
                <a:gd name="connsiteY4" fmla="*/ 385436 h 413401"/>
                <a:gd name="connsiteX0" fmla="*/ 1691 w 1859831"/>
                <a:gd name="connsiteY0" fmla="*/ 385436 h 392662"/>
                <a:gd name="connsiteX1" fmla="*/ 422633 w 1859831"/>
                <a:gd name="connsiteY1" fmla="*/ 0 h 392662"/>
                <a:gd name="connsiteX2" fmla="*/ 1859831 w 1859831"/>
                <a:gd name="connsiteY2" fmla="*/ 50420 h 392662"/>
                <a:gd name="connsiteX3" fmla="*/ 1498396 w 1859831"/>
                <a:gd name="connsiteY3" fmla="*/ 383152 h 392662"/>
                <a:gd name="connsiteX4" fmla="*/ 1691 w 1859831"/>
                <a:gd name="connsiteY4" fmla="*/ 385436 h 392662"/>
                <a:gd name="connsiteX0" fmla="*/ 45360 w 1903500"/>
                <a:gd name="connsiteY0" fmla="*/ 335016 h 358502"/>
                <a:gd name="connsiteX1" fmla="*/ 432145 w 1903500"/>
                <a:gd name="connsiteY1" fmla="*/ 10068 h 358502"/>
                <a:gd name="connsiteX2" fmla="*/ 1903500 w 1903500"/>
                <a:gd name="connsiteY2" fmla="*/ 0 h 358502"/>
                <a:gd name="connsiteX3" fmla="*/ 1542065 w 1903500"/>
                <a:gd name="connsiteY3" fmla="*/ 332732 h 358502"/>
                <a:gd name="connsiteX4" fmla="*/ 45360 w 1903500"/>
                <a:gd name="connsiteY4" fmla="*/ 335016 h 358502"/>
                <a:gd name="connsiteX0" fmla="*/ 3471 w 1861611"/>
                <a:gd name="connsiteY0" fmla="*/ 335016 h 335016"/>
                <a:gd name="connsiteX1" fmla="*/ 390256 w 1861611"/>
                <a:gd name="connsiteY1" fmla="*/ 10068 h 335016"/>
                <a:gd name="connsiteX2" fmla="*/ 1861611 w 1861611"/>
                <a:gd name="connsiteY2" fmla="*/ 0 h 335016"/>
                <a:gd name="connsiteX3" fmla="*/ 1500176 w 1861611"/>
                <a:gd name="connsiteY3" fmla="*/ 332732 h 335016"/>
                <a:gd name="connsiteX4" fmla="*/ 3471 w 1861611"/>
                <a:gd name="connsiteY4" fmla="*/ 335016 h 335016"/>
                <a:gd name="connsiteX0" fmla="*/ 3858 w 1830211"/>
                <a:gd name="connsiteY0" fmla="*/ 357514 h 357513"/>
                <a:gd name="connsiteX1" fmla="*/ 358856 w 1830211"/>
                <a:gd name="connsiteY1" fmla="*/ 10068 h 357513"/>
                <a:gd name="connsiteX2" fmla="*/ 1830211 w 1830211"/>
                <a:gd name="connsiteY2" fmla="*/ 0 h 357513"/>
                <a:gd name="connsiteX3" fmla="*/ 1468776 w 1830211"/>
                <a:gd name="connsiteY3" fmla="*/ 332732 h 357513"/>
                <a:gd name="connsiteX4" fmla="*/ 3858 w 1830211"/>
                <a:gd name="connsiteY4" fmla="*/ 357514 h 357513"/>
                <a:gd name="connsiteX0" fmla="*/ 46102 w 1872455"/>
                <a:gd name="connsiteY0" fmla="*/ 357514 h 377184"/>
                <a:gd name="connsiteX1" fmla="*/ 414091 w 1872455"/>
                <a:gd name="connsiteY1" fmla="*/ 15876 h 377184"/>
                <a:gd name="connsiteX2" fmla="*/ 1872455 w 1872455"/>
                <a:gd name="connsiteY2" fmla="*/ 0 h 377184"/>
                <a:gd name="connsiteX3" fmla="*/ 1511020 w 1872455"/>
                <a:gd name="connsiteY3" fmla="*/ 332732 h 377184"/>
                <a:gd name="connsiteX4" fmla="*/ 46102 w 1872455"/>
                <a:gd name="connsiteY4" fmla="*/ 357514 h 377184"/>
                <a:gd name="connsiteX0" fmla="*/ 3883 w 1830236"/>
                <a:gd name="connsiteY0" fmla="*/ 357514 h 357515"/>
                <a:gd name="connsiteX1" fmla="*/ 371872 w 1830236"/>
                <a:gd name="connsiteY1" fmla="*/ 15876 h 357515"/>
                <a:gd name="connsiteX2" fmla="*/ 1830236 w 1830236"/>
                <a:gd name="connsiteY2" fmla="*/ 0 h 357515"/>
                <a:gd name="connsiteX3" fmla="*/ 1468801 w 1830236"/>
                <a:gd name="connsiteY3" fmla="*/ 332732 h 357515"/>
                <a:gd name="connsiteX4" fmla="*/ 3883 w 1830236"/>
                <a:gd name="connsiteY4" fmla="*/ 357514 h 357515"/>
                <a:gd name="connsiteX0" fmla="*/ 4173 w 1809600"/>
                <a:gd name="connsiteY0" fmla="*/ 338462 h 338462"/>
                <a:gd name="connsiteX1" fmla="*/ 351236 w 1809600"/>
                <a:gd name="connsiteY1" fmla="*/ 15876 h 338462"/>
                <a:gd name="connsiteX2" fmla="*/ 1809600 w 1809600"/>
                <a:gd name="connsiteY2" fmla="*/ 0 h 338462"/>
                <a:gd name="connsiteX3" fmla="*/ 1448165 w 1809600"/>
                <a:gd name="connsiteY3" fmla="*/ 332732 h 338462"/>
                <a:gd name="connsiteX4" fmla="*/ 4173 w 1809600"/>
                <a:gd name="connsiteY4" fmla="*/ 338462 h 338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9600" h="338462">
                  <a:moveTo>
                    <a:pt x="4173" y="338462"/>
                  </a:moveTo>
                  <a:cubicBezTo>
                    <a:pt x="-34996" y="329760"/>
                    <a:pt x="210922" y="144355"/>
                    <a:pt x="351236" y="15876"/>
                  </a:cubicBezTo>
                  <a:lnTo>
                    <a:pt x="1809600" y="0"/>
                  </a:lnTo>
                  <a:lnTo>
                    <a:pt x="1448165" y="332732"/>
                  </a:lnTo>
                  <a:lnTo>
                    <a:pt x="4173" y="338462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168" name="フリーフォーム: 図形 167">
            <a:extLst>
              <a:ext uri="{FF2B5EF4-FFF2-40B4-BE49-F238E27FC236}">
                <a16:creationId xmlns:a16="http://schemas.microsoft.com/office/drawing/2014/main" id="{6A30AEC5-F4F3-75CA-45AF-4FC87DDFC9C1}"/>
              </a:ext>
            </a:extLst>
          </p:cNvPr>
          <p:cNvSpPr/>
          <p:nvPr/>
        </p:nvSpPr>
        <p:spPr bwMode="auto">
          <a:xfrm rot="900000">
            <a:off x="10127689" y="4886946"/>
            <a:ext cx="601896" cy="1002099"/>
          </a:xfrm>
          <a:custGeom>
            <a:avLst/>
            <a:gdLst>
              <a:gd name="connsiteX0" fmla="*/ 437690 w 590572"/>
              <a:gd name="connsiteY0" fmla="*/ 8648 h 1112146"/>
              <a:gd name="connsiteX1" fmla="*/ 480525 w 590572"/>
              <a:gd name="connsiteY1" fmla="*/ 0 h 1112146"/>
              <a:gd name="connsiteX2" fmla="*/ 590572 w 590572"/>
              <a:gd name="connsiteY2" fmla="*/ 110047 h 1112146"/>
              <a:gd name="connsiteX3" fmla="*/ 590571 w 590572"/>
              <a:gd name="connsiteY3" fmla="*/ 630146 h 1112146"/>
              <a:gd name="connsiteX4" fmla="*/ 581923 w 590572"/>
              <a:gd name="connsiteY4" fmla="*/ 672981 h 1112146"/>
              <a:gd name="connsiteX5" fmla="*/ 562926 w 590572"/>
              <a:gd name="connsiteY5" fmla="*/ 701157 h 1112146"/>
              <a:gd name="connsiteX6" fmla="*/ 555627 w 590572"/>
              <a:gd name="connsiteY6" fmla="*/ 712150 h 1112146"/>
              <a:gd name="connsiteX7" fmla="*/ 187860 w 590572"/>
              <a:gd name="connsiteY7" fmla="*/ 1079915 h 1112146"/>
              <a:gd name="connsiteX8" fmla="*/ 32230 w 590572"/>
              <a:gd name="connsiteY8" fmla="*/ 1079915 h 1112146"/>
              <a:gd name="connsiteX9" fmla="*/ 32231 w 590572"/>
              <a:gd name="connsiteY9" fmla="*/ 1079915 h 1112146"/>
              <a:gd name="connsiteX10" fmla="*/ 32231 w 590572"/>
              <a:gd name="connsiteY10" fmla="*/ 924285 h 1112146"/>
              <a:gd name="connsiteX11" fmla="*/ 370478 w 590572"/>
              <a:gd name="connsiteY11" fmla="*/ 586038 h 1112146"/>
              <a:gd name="connsiteX12" fmla="*/ 370478 w 590572"/>
              <a:gd name="connsiteY12" fmla="*/ 110047 h 1112146"/>
              <a:gd name="connsiteX13" fmla="*/ 437690 w 590572"/>
              <a:gd name="connsiteY13" fmla="*/ 8648 h 1112146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12" fmla="*/ 437690 w 601896"/>
              <a:gd name="connsiteY12" fmla="*/ 4 h 1103502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12" fmla="*/ 529130 w 601896"/>
              <a:gd name="connsiteY12" fmla="*/ 91444 h 1103502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0" fmla="*/ 590572 w 601896"/>
              <a:gd name="connsiteY0" fmla="*/ 0 h 1002099"/>
              <a:gd name="connsiteX1" fmla="*/ 590571 w 601896"/>
              <a:gd name="connsiteY1" fmla="*/ 520099 h 1002099"/>
              <a:gd name="connsiteX2" fmla="*/ 581923 w 601896"/>
              <a:gd name="connsiteY2" fmla="*/ 562934 h 1002099"/>
              <a:gd name="connsiteX3" fmla="*/ 562926 w 601896"/>
              <a:gd name="connsiteY3" fmla="*/ 591110 h 1002099"/>
              <a:gd name="connsiteX4" fmla="*/ 555627 w 601896"/>
              <a:gd name="connsiteY4" fmla="*/ 602103 h 1002099"/>
              <a:gd name="connsiteX5" fmla="*/ 187860 w 601896"/>
              <a:gd name="connsiteY5" fmla="*/ 969868 h 1002099"/>
              <a:gd name="connsiteX6" fmla="*/ 32230 w 601896"/>
              <a:gd name="connsiteY6" fmla="*/ 969868 h 1002099"/>
              <a:gd name="connsiteX7" fmla="*/ 32231 w 601896"/>
              <a:gd name="connsiteY7" fmla="*/ 969868 h 1002099"/>
              <a:gd name="connsiteX8" fmla="*/ 32231 w 601896"/>
              <a:gd name="connsiteY8" fmla="*/ 814238 h 1002099"/>
              <a:gd name="connsiteX9" fmla="*/ 370478 w 601896"/>
              <a:gd name="connsiteY9" fmla="*/ 475991 h 1002099"/>
              <a:gd name="connsiteX10" fmla="*/ 370478 w 601896"/>
              <a:gd name="connsiteY10" fmla="*/ 0 h 1002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01896" h="1002099">
                <a:moveTo>
                  <a:pt x="590572" y="0"/>
                </a:moveTo>
                <a:cubicBezTo>
                  <a:pt x="616052" y="103583"/>
                  <a:pt x="590571" y="346733"/>
                  <a:pt x="590571" y="520099"/>
                </a:cubicBezTo>
                <a:cubicBezTo>
                  <a:pt x="590571" y="535293"/>
                  <a:pt x="587492" y="549768"/>
                  <a:pt x="581923" y="562934"/>
                </a:cubicBezTo>
                <a:lnTo>
                  <a:pt x="562926" y="591110"/>
                </a:lnTo>
                <a:lnTo>
                  <a:pt x="555627" y="602103"/>
                </a:lnTo>
                <a:lnTo>
                  <a:pt x="187860" y="969868"/>
                </a:lnTo>
                <a:cubicBezTo>
                  <a:pt x="144884" y="1012843"/>
                  <a:pt x="75206" y="1012843"/>
                  <a:pt x="32230" y="969868"/>
                </a:cubicBezTo>
                <a:lnTo>
                  <a:pt x="32231" y="969868"/>
                </a:lnTo>
                <a:cubicBezTo>
                  <a:pt x="-10744" y="926892"/>
                  <a:pt x="-10744" y="857214"/>
                  <a:pt x="32231" y="814238"/>
                </a:cubicBezTo>
                <a:lnTo>
                  <a:pt x="370478" y="475991"/>
                </a:lnTo>
                <a:lnTo>
                  <a:pt x="370478" y="0"/>
                </a:lnTo>
              </a:path>
            </a:pathLst>
          </a:custGeom>
          <a:solidFill>
            <a:srgbClr val="FFFFCC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69" name="フリーフォーム: 図形 168">
            <a:extLst>
              <a:ext uri="{FF2B5EF4-FFF2-40B4-BE49-F238E27FC236}">
                <a16:creationId xmlns:a16="http://schemas.microsoft.com/office/drawing/2014/main" id="{B00220E7-C2D7-0A9B-3744-A1C69108D358}"/>
              </a:ext>
            </a:extLst>
          </p:cNvPr>
          <p:cNvSpPr/>
          <p:nvPr/>
        </p:nvSpPr>
        <p:spPr bwMode="auto">
          <a:xfrm>
            <a:off x="9734926" y="4272165"/>
            <a:ext cx="332174" cy="126764"/>
          </a:xfrm>
          <a:custGeom>
            <a:avLst/>
            <a:gdLst>
              <a:gd name="connsiteX0" fmla="*/ 10290 w 332174"/>
              <a:gd name="connsiteY0" fmla="*/ 0 h 126764"/>
              <a:gd name="connsiteX1" fmla="*/ 13052 w 332174"/>
              <a:gd name="connsiteY1" fmla="*/ 7990 h 126764"/>
              <a:gd name="connsiteX2" fmla="*/ 166087 w 332174"/>
              <a:gd name="connsiteY2" fmla="*/ 67233 h 126764"/>
              <a:gd name="connsiteX3" fmla="*/ 319122 w 332174"/>
              <a:gd name="connsiteY3" fmla="*/ 7990 h 126764"/>
              <a:gd name="connsiteX4" fmla="*/ 321885 w 332174"/>
              <a:gd name="connsiteY4" fmla="*/ 0 h 126764"/>
              <a:gd name="connsiteX5" fmla="*/ 332174 w 332174"/>
              <a:gd name="connsiteY5" fmla="*/ 29765 h 126764"/>
              <a:gd name="connsiteX6" fmla="*/ 166087 w 332174"/>
              <a:gd name="connsiteY6" fmla="*/ 126764 h 126764"/>
              <a:gd name="connsiteX7" fmla="*/ 0 w 332174"/>
              <a:gd name="connsiteY7" fmla="*/ 29765 h 126764"/>
              <a:gd name="connsiteX8" fmla="*/ 10290 w 332174"/>
              <a:gd name="connsiteY8" fmla="*/ 0 h 126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2174" h="126764">
                <a:moveTo>
                  <a:pt x="10290" y="0"/>
                </a:moveTo>
                <a:lnTo>
                  <a:pt x="13052" y="7990"/>
                </a:lnTo>
                <a:cubicBezTo>
                  <a:pt x="38266" y="42805"/>
                  <a:pt x="97292" y="67233"/>
                  <a:pt x="166087" y="67233"/>
                </a:cubicBezTo>
                <a:cubicBezTo>
                  <a:pt x="234882" y="67233"/>
                  <a:pt x="293909" y="42805"/>
                  <a:pt x="319122" y="7990"/>
                </a:cubicBezTo>
                <a:lnTo>
                  <a:pt x="321885" y="0"/>
                </a:lnTo>
                <a:lnTo>
                  <a:pt x="332174" y="29765"/>
                </a:lnTo>
                <a:cubicBezTo>
                  <a:pt x="332174" y="83336"/>
                  <a:pt x="257814" y="126764"/>
                  <a:pt x="166087" y="126764"/>
                </a:cubicBezTo>
                <a:cubicBezTo>
                  <a:pt x="74360" y="126764"/>
                  <a:pt x="0" y="83336"/>
                  <a:pt x="0" y="29765"/>
                </a:cubicBezTo>
                <a:lnTo>
                  <a:pt x="10290" y="0"/>
                </a:lnTo>
                <a:close/>
              </a:path>
            </a:pathLst>
          </a:custGeom>
          <a:solidFill>
            <a:srgbClr val="0070C0"/>
          </a:solidFill>
          <a:ln w="19050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70" name="フリーフォーム: 図形 169">
            <a:extLst>
              <a:ext uri="{FF2B5EF4-FFF2-40B4-BE49-F238E27FC236}">
                <a16:creationId xmlns:a16="http://schemas.microsoft.com/office/drawing/2014/main" id="{3F9EC740-183C-FFD1-E09F-10D2832D42D6}"/>
              </a:ext>
            </a:extLst>
          </p:cNvPr>
          <p:cNvSpPr/>
          <p:nvPr/>
        </p:nvSpPr>
        <p:spPr bwMode="auto">
          <a:xfrm>
            <a:off x="10363576" y="4272165"/>
            <a:ext cx="332174" cy="126764"/>
          </a:xfrm>
          <a:custGeom>
            <a:avLst/>
            <a:gdLst>
              <a:gd name="connsiteX0" fmla="*/ 10290 w 332174"/>
              <a:gd name="connsiteY0" fmla="*/ 0 h 126764"/>
              <a:gd name="connsiteX1" fmla="*/ 13052 w 332174"/>
              <a:gd name="connsiteY1" fmla="*/ 7990 h 126764"/>
              <a:gd name="connsiteX2" fmla="*/ 166087 w 332174"/>
              <a:gd name="connsiteY2" fmla="*/ 67233 h 126764"/>
              <a:gd name="connsiteX3" fmla="*/ 319122 w 332174"/>
              <a:gd name="connsiteY3" fmla="*/ 7990 h 126764"/>
              <a:gd name="connsiteX4" fmla="*/ 321885 w 332174"/>
              <a:gd name="connsiteY4" fmla="*/ 0 h 126764"/>
              <a:gd name="connsiteX5" fmla="*/ 332174 w 332174"/>
              <a:gd name="connsiteY5" fmla="*/ 29765 h 126764"/>
              <a:gd name="connsiteX6" fmla="*/ 166087 w 332174"/>
              <a:gd name="connsiteY6" fmla="*/ 126764 h 126764"/>
              <a:gd name="connsiteX7" fmla="*/ 0 w 332174"/>
              <a:gd name="connsiteY7" fmla="*/ 29765 h 126764"/>
              <a:gd name="connsiteX8" fmla="*/ 10290 w 332174"/>
              <a:gd name="connsiteY8" fmla="*/ 0 h 126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2174" h="126764">
                <a:moveTo>
                  <a:pt x="10290" y="0"/>
                </a:moveTo>
                <a:lnTo>
                  <a:pt x="13052" y="7990"/>
                </a:lnTo>
                <a:cubicBezTo>
                  <a:pt x="38266" y="42805"/>
                  <a:pt x="97292" y="67233"/>
                  <a:pt x="166087" y="67233"/>
                </a:cubicBezTo>
                <a:cubicBezTo>
                  <a:pt x="234882" y="67233"/>
                  <a:pt x="293909" y="42805"/>
                  <a:pt x="319122" y="7990"/>
                </a:cubicBezTo>
                <a:lnTo>
                  <a:pt x="321885" y="0"/>
                </a:lnTo>
                <a:lnTo>
                  <a:pt x="332174" y="29765"/>
                </a:lnTo>
                <a:cubicBezTo>
                  <a:pt x="332174" y="83336"/>
                  <a:pt x="257814" y="126764"/>
                  <a:pt x="166087" y="126764"/>
                </a:cubicBezTo>
                <a:cubicBezTo>
                  <a:pt x="74360" y="126764"/>
                  <a:pt x="0" y="83336"/>
                  <a:pt x="0" y="29765"/>
                </a:cubicBezTo>
                <a:lnTo>
                  <a:pt x="10290" y="0"/>
                </a:lnTo>
                <a:close/>
              </a:path>
            </a:pathLst>
          </a:custGeom>
          <a:solidFill>
            <a:srgbClr val="0070C0"/>
          </a:solidFill>
          <a:ln w="19050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71" name="フリーフォーム: 図形 170">
            <a:extLst>
              <a:ext uri="{FF2B5EF4-FFF2-40B4-BE49-F238E27FC236}">
                <a16:creationId xmlns:a16="http://schemas.microsoft.com/office/drawing/2014/main" id="{278F97A5-3C1A-37A0-7E65-7DBE7D3C7C9E}"/>
              </a:ext>
            </a:extLst>
          </p:cNvPr>
          <p:cNvSpPr/>
          <p:nvPr/>
        </p:nvSpPr>
        <p:spPr bwMode="auto">
          <a:xfrm rot="1800000">
            <a:off x="10810277" y="3564084"/>
            <a:ext cx="175083" cy="192247"/>
          </a:xfrm>
          <a:custGeom>
            <a:avLst/>
            <a:gdLst>
              <a:gd name="connsiteX0" fmla="*/ 100396 w 175083"/>
              <a:gd name="connsiteY0" fmla="*/ 4302 h 192247"/>
              <a:gd name="connsiteX1" fmla="*/ 119343 w 175083"/>
              <a:gd name="connsiteY1" fmla="*/ 312 h 192247"/>
              <a:gd name="connsiteX2" fmla="*/ 168509 w 175083"/>
              <a:gd name="connsiteY2" fmla="*/ 153073 h 192247"/>
              <a:gd name="connsiteX3" fmla="*/ 175083 w 175083"/>
              <a:gd name="connsiteY3" fmla="*/ 192247 h 192247"/>
              <a:gd name="connsiteX4" fmla="*/ 129623 w 175083"/>
              <a:gd name="connsiteY4" fmla="*/ 179163 h 192247"/>
              <a:gd name="connsiteX5" fmla="*/ 0 w 175083"/>
              <a:gd name="connsiteY5" fmla="*/ 167286 h 192247"/>
              <a:gd name="connsiteX6" fmla="*/ 9189 w 175083"/>
              <a:gd name="connsiteY6" fmla="*/ 150792 h 192247"/>
              <a:gd name="connsiteX7" fmla="*/ 100396 w 175083"/>
              <a:gd name="connsiteY7" fmla="*/ 4302 h 1922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5083" h="192247">
                <a:moveTo>
                  <a:pt x="100396" y="4302"/>
                </a:moveTo>
                <a:cubicBezTo>
                  <a:pt x="106651" y="785"/>
                  <a:pt x="112962" y="-701"/>
                  <a:pt x="119343" y="312"/>
                </a:cubicBezTo>
                <a:cubicBezTo>
                  <a:pt x="157626" y="6393"/>
                  <a:pt x="160878" y="84217"/>
                  <a:pt x="168509" y="153073"/>
                </a:cubicBezTo>
                <a:lnTo>
                  <a:pt x="175083" y="192247"/>
                </a:lnTo>
                <a:lnTo>
                  <a:pt x="129623" y="179163"/>
                </a:lnTo>
                <a:lnTo>
                  <a:pt x="0" y="167286"/>
                </a:lnTo>
                <a:lnTo>
                  <a:pt x="9189" y="150792"/>
                </a:lnTo>
                <a:cubicBezTo>
                  <a:pt x="39265" y="90245"/>
                  <a:pt x="69124" y="21887"/>
                  <a:pt x="100396" y="4302"/>
                </a:cubicBezTo>
                <a:close/>
              </a:path>
            </a:pathLst>
          </a:custGeom>
          <a:solidFill>
            <a:srgbClr val="FFC000"/>
          </a:solidFill>
          <a:ln w="19050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grpSp>
        <p:nvGrpSpPr>
          <p:cNvPr id="172" name="グループ化 171">
            <a:extLst>
              <a:ext uri="{FF2B5EF4-FFF2-40B4-BE49-F238E27FC236}">
                <a16:creationId xmlns:a16="http://schemas.microsoft.com/office/drawing/2014/main" id="{D03E0A4B-E017-5D08-DA27-EBBD5F2870AC}"/>
              </a:ext>
            </a:extLst>
          </p:cNvPr>
          <p:cNvGrpSpPr/>
          <p:nvPr/>
        </p:nvGrpSpPr>
        <p:grpSpPr>
          <a:xfrm>
            <a:off x="10574352" y="4456053"/>
            <a:ext cx="185433" cy="120490"/>
            <a:chOff x="7024656" y="2758259"/>
            <a:chExt cx="319562" cy="207644"/>
          </a:xfrm>
        </p:grpSpPr>
        <p:sp>
          <p:nvSpPr>
            <p:cNvPr id="173" name="楕円 172">
              <a:extLst>
                <a:ext uri="{FF2B5EF4-FFF2-40B4-BE49-F238E27FC236}">
                  <a16:creationId xmlns:a16="http://schemas.microsoft.com/office/drawing/2014/main" id="{C6FFAFA1-4E43-4973-0204-ED801402EE7B}"/>
                </a:ext>
              </a:extLst>
            </p:cNvPr>
            <p:cNvSpPr/>
            <p:nvPr/>
          </p:nvSpPr>
          <p:spPr bwMode="auto">
            <a:xfrm>
              <a:off x="7105618" y="2777309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楕円 173">
              <a:extLst>
                <a:ext uri="{FF2B5EF4-FFF2-40B4-BE49-F238E27FC236}">
                  <a16:creationId xmlns:a16="http://schemas.microsoft.com/office/drawing/2014/main" id="{CB317DDE-7466-A500-FD89-15CDADDCC9E9}"/>
                </a:ext>
              </a:extLst>
            </p:cNvPr>
            <p:cNvSpPr/>
            <p:nvPr/>
          </p:nvSpPr>
          <p:spPr bwMode="auto">
            <a:xfrm>
              <a:off x="7024656" y="2886846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" name="楕円 174">
              <a:extLst>
                <a:ext uri="{FF2B5EF4-FFF2-40B4-BE49-F238E27FC236}">
                  <a16:creationId xmlns:a16="http://schemas.microsoft.com/office/drawing/2014/main" id="{5B208CC9-0A90-52DF-F4D9-E8E9930313A6}"/>
                </a:ext>
              </a:extLst>
            </p:cNvPr>
            <p:cNvSpPr/>
            <p:nvPr/>
          </p:nvSpPr>
          <p:spPr bwMode="auto">
            <a:xfrm>
              <a:off x="7234206" y="2758259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" name="楕円 175">
              <a:extLst>
                <a:ext uri="{FF2B5EF4-FFF2-40B4-BE49-F238E27FC236}">
                  <a16:creationId xmlns:a16="http://schemas.microsoft.com/office/drawing/2014/main" id="{707D1780-602B-5BED-9363-0068674D3043}"/>
                </a:ext>
              </a:extLst>
            </p:cNvPr>
            <p:cNvSpPr/>
            <p:nvPr/>
          </p:nvSpPr>
          <p:spPr bwMode="auto">
            <a:xfrm>
              <a:off x="7153244" y="2867796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" name="楕円 176">
              <a:extLst>
                <a:ext uri="{FF2B5EF4-FFF2-40B4-BE49-F238E27FC236}">
                  <a16:creationId xmlns:a16="http://schemas.microsoft.com/office/drawing/2014/main" id="{4F84D34C-6624-4920-26BE-F7017B8FF710}"/>
                </a:ext>
              </a:extLst>
            </p:cNvPr>
            <p:cNvSpPr/>
            <p:nvPr/>
          </p:nvSpPr>
          <p:spPr bwMode="auto">
            <a:xfrm>
              <a:off x="7298499" y="2841603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8" name="楕円 177">
              <a:extLst>
                <a:ext uri="{FF2B5EF4-FFF2-40B4-BE49-F238E27FC236}">
                  <a16:creationId xmlns:a16="http://schemas.microsoft.com/office/drawing/2014/main" id="{2672A003-367A-357F-FE02-7D14FFE352E1}"/>
                </a:ext>
              </a:extLst>
            </p:cNvPr>
            <p:cNvSpPr/>
            <p:nvPr/>
          </p:nvSpPr>
          <p:spPr bwMode="auto">
            <a:xfrm>
              <a:off x="7238967" y="2920184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79" name="フリーフォーム: 図形 178">
            <a:extLst>
              <a:ext uri="{FF2B5EF4-FFF2-40B4-BE49-F238E27FC236}">
                <a16:creationId xmlns:a16="http://schemas.microsoft.com/office/drawing/2014/main" id="{7649EAD5-EB9A-28BD-8153-35BB100B7A4C}"/>
              </a:ext>
            </a:extLst>
          </p:cNvPr>
          <p:cNvSpPr/>
          <p:nvPr/>
        </p:nvSpPr>
        <p:spPr bwMode="auto">
          <a:xfrm rot="900000">
            <a:off x="9713353" y="4839321"/>
            <a:ext cx="601896" cy="1002099"/>
          </a:xfrm>
          <a:custGeom>
            <a:avLst/>
            <a:gdLst>
              <a:gd name="connsiteX0" fmla="*/ 437690 w 590572"/>
              <a:gd name="connsiteY0" fmla="*/ 8648 h 1112146"/>
              <a:gd name="connsiteX1" fmla="*/ 480525 w 590572"/>
              <a:gd name="connsiteY1" fmla="*/ 0 h 1112146"/>
              <a:gd name="connsiteX2" fmla="*/ 590572 w 590572"/>
              <a:gd name="connsiteY2" fmla="*/ 110047 h 1112146"/>
              <a:gd name="connsiteX3" fmla="*/ 590571 w 590572"/>
              <a:gd name="connsiteY3" fmla="*/ 630146 h 1112146"/>
              <a:gd name="connsiteX4" fmla="*/ 581923 w 590572"/>
              <a:gd name="connsiteY4" fmla="*/ 672981 h 1112146"/>
              <a:gd name="connsiteX5" fmla="*/ 562926 w 590572"/>
              <a:gd name="connsiteY5" fmla="*/ 701157 h 1112146"/>
              <a:gd name="connsiteX6" fmla="*/ 555627 w 590572"/>
              <a:gd name="connsiteY6" fmla="*/ 712150 h 1112146"/>
              <a:gd name="connsiteX7" fmla="*/ 187860 w 590572"/>
              <a:gd name="connsiteY7" fmla="*/ 1079915 h 1112146"/>
              <a:gd name="connsiteX8" fmla="*/ 32230 w 590572"/>
              <a:gd name="connsiteY8" fmla="*/ 1079915 h 1112146"/>
              <a:gd name="connsiteX9" fmla="*/ 32231 w 590572"/>
              <a:gd name="connsiteY9" fmla="*/ 1079915 h 1112146"/>
              <a:gd name="connsiteX10" fmla="*/ 32231 w 590572"/>
              <a:gd name="connsiteY10" fmla="*/ 924285 h 1112146"/>
              <a:gd name="connsiteX11" fmla="*/ 370478 w 590572"/>
              <a:gd name="connsiteY11" fmla="*/ 586038 h 1112146"/>
              <a:gd name="connsiteX12" fmla="*/ 370478 w 590572"/>
              <a:gd name="connsiteY12" fmla="*/ 110047 h 1112146"/>
              <a:gd name="connsiteX13" fmla="*/ 437690 w 590572"/>
              <a:gd name="connsiteY13" fmla="*/ 8648 h 1112146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12" fmla="*/ 437690 w 601896"/>
              <a:gd name="connsiteY12" fmla="*/ 4 h 1103502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12" fmla="*/ 529130 w 601896"/>
              <a:gd name="connsiteY12" fmla="*/ 91444 h 1103502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0" fmla="*/ 590572 w 601896"/>
              <a:gd name="connsiteY0" fmla="*/ 0 h 1002099"/>
              <a:gd name="connsiteX1" fmla="*/ 590571 w 601896"/>
              <a:gd name="connsiteY1" fmla="*/ 520099 h 1002099"/>
              <a:gd name="connsiteX2" fmla="*/ 581923 w 601896"/>
              <a:gd name="connsiteY2" fmla="*/ 562934 h 1002099"/>
              <a:gd name="connsiteX3" fmla="*/ 562926 w 601896"/>
              <a:gd name="connsiteY3" fmla="*/ 591110 h 1002099"/>
              <a:gd name="connsiteX4" fmla="*/ 555627 w 601896"/>
              <a:gd name="connsiteY4" fmla="*/ 602103 h 1002099"/>
              <a:gd name="connsiteX5" fmla="*/ 187860 w 601896"/>
              <a:gd name="connsiteY5" fmla="*/ 969868 h 1002099"/>
              <a:gd name="connsiteX6" fmla="*/ 32230 w 601896"/>
              <a:gd name="connsiteY6" fmla="*/ 969868 h 1002099"/>
              <a:gd name="connsiteX7" fmla="*/ 32231 w 601896"/>
              <a:gd name="connsiteY7" fmla="*/ 969868 h 1002099"/>
              <a:gd name="connsiteX8" fmla="*/ 32231 w 601896"/>
              <a:gd name="connsiteY8" fmla="*/ 814238 h 1002099"/>
              <a:gd name="connsiteX9" fmla="*/ 370478 w 601896"/>
              <a:gd name="connsiteY9" fmla="*/ 475991 h 1002099"/>
              <a:gd name="connsiteX10" fmla="*/ 370478 w 601896"/>
              <a:gd name="connsiteY10" fmla="*/ 0 h 1002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01896" h="1002099">
                <a:moveTo>
                  <a:pt x="590572" y="0"/>
                </a:moveTo>
                <a:cubicBezTo>
                  <a:pt x="616052" y="103583"/>
                  <a:pt x="590571" y="346733"/>
                  <a:pt x="590571" y="520099"/>
                </a:cubicBezTo>
                <a:cubicBezTo>
                  <a:pt x="590571" y="535293"/>
                  <a:pt x="587492" y="549768"/>
                  <a:pt x="581923" y="562934"/>
                </a:cubicBezTo>
                <a:lnTo>
                  <a:pt x="562926" y="591110"/>
                </a:lnTo>
                <a:lnTo>
                  <a:pt x="555627" y="602103"/>
                </a:lnTo>
                <a:lnTo>
                  <a:pt x="187860" y="969868"/>
                </a:lnTo>
                <a:cubicBezTo>
                  <a:pt x="144884" y="1012843"/>
                  <a:pt x="75206" y="1012843"/>
                  <a:pt x="32230" y="969868"/>
                </a:cubicBezTo>
                <a:lnTo>
                  <a:pt x="32231" y="969868"/>
                </a:lnTo>
                <a:cubicBezTo>
                  <a:pt x="-10744" y="926892"/>
                  <a:pt x="-10744" y="857214"/>
                  <a:pt x="32231" y="814238"/>
                </a:cubicBezTo>
                <a:lnTo>
                  <a:pt x="370478" y="475991"/>
                </a:lnTo>
                <a:lnTo>
                  <a:pt x="370478" y="0"/>
                </a:lnTo>
              </a:path>
            </a:pathLst>
          </a:custGeom>
          <a:solidFill>
            <a:srgbClr val="FFFFCC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grpSp>
        <p:nvGrpSpPr>
          <p:cNvPr id="180" name="グループ化 179">
            <a:extLst>
              <a:ext uri="{FF2B5EF4-FFF2-40B4-BE49-F238E27FC236}">
                <a16:creationId xmlns:a16="http://schemas.microsoft.com/office/drawing/2014/main" id="{42FF27BE-F0B3-6A0E-6AE1-613A1A8680AF}"/>
              </a:ext>
            </a:extLst>
          </p:cNvPr>
          <p:cNvGrpSpPr/>
          <p:nvPr/>
        </p:nvGrpSpPr>
        <p:grpSpPr>
          <a:xfrm>
            <a:off x="8510959" y="4944602"/>
            <a:ext cx="1743278" cy="1035798"/>
            <a:chOff x="4284184" y="3585863"/>
            <a:chExt cx="1743278" cy="1035798"/>
          </a:xfrm>
          <a:solidFill>
            <a:schemeClr val="bg1">
              <a:lumMod val="75000"/>
            </a:schemeClr>
          </a:solidFill>
        </p:grpSpPr>
        <p:sp>
          <p:nvSpPr>
            <p:cNvPr id="181" name="フリーフォーム: 図形 180">
              <a:extLst>
                <a:ext uri="{FF2B5EF4-FFF2-40B4-BE49-F238E27FC236}">
                  <a16:creationId xmlns:a16="http://schemas.microsoft.com/office/drawing/2014/main" id="{F0D98A0D-58F1-54F5-F82D-EB061610CE75}"/>
                </a:ext>
              </a:extLst>
            </p:cNvPr>
            <p:cNvSpPr/>
            <p:nvPr/>
          </p:nvSpPr>
          <p:spPr bwMode="auto">
            <a:xfrm rot="550838" flipH="1">
              <a:off x="4284184" y="3585863"/>
              <a:ext cx="1743278" cy="1035798"/>
            </a:xfrm>
            <a:custGeom>
              <a:avLst/>
              <a:gdLst>
                <a:gd name="connsiteX0" fmla="*/ 1703157 w 1740295"/>
                <a:gd name="connsiteY0" fmla="*/ 0 h 1022337"/>
                <a:gd name="connsiteX1" fmla="*/ 360344 w 1740295"/>
                <a:gd name="connsiteY1" fmla="*/ 0 h 1022337"/>
                <a:gd name="connsiteX2" fmla="*/ 0 w 1740295"/>
                <a:gd name="connsiteY2" fmla="*/ 953618 h 1022337"/>
                <a:gd name="connsiteX3" fmla="*/ 63104 w 1740295"/>
                <a:gd name="connsiteY3" fmla="*/ 953618 h 1022337"/>
                <a:gd name="connsiteX4" fmla="*/ 37138 w 1740295"/>
                <a:gd name="connsiteY4" fmla="*/ 1022337 h 1022337"/>
                <a:gd name="connsiteX5" fmla="*/ 1379951 w 1740295"/>
                <a:gd name="connsiteY5" fmla="*/ 1022337 h 1022337"/>
                <a:gd name="connsiteX6" fmla="*/ 1740295 w 1740295"/>
                <a:gd name="connsiteY6" fmla="*/ 68718 h 1022337"/>
                <a:gd name="connsiteX7" fmla="*/ 1677191 w 1740295"/>
                <a:gd name="connsiteY7" fmla="*/ 68719 h 1022337"/>
                <a:gd name="connsiteX0" fmla="*/ 1703157 w 1740295"/>
                <a:gd name="connsiteY0" fmla="*/ 0 h 1022337"/>
                <a:gd name="connsiteX1" fmla="*/ 360344 w 1740295"/>
                <a:gd name="connsiteY1" fmla="*/ 0 h 1022337"/>
                <a:gd name="connsiteX2" fmla="*/ 0 w 1740295"/>
                <a:gd name="connsiteY2" fmla="*/ 953618 h 1022337"/>
                <a:gd name="connsiteX3" fmla="*/ 63104 w 1740295"/>
                <a:gd name="connsiteY3" fmla="*/ 953618 h 1022337"/>
                <a:gd name="connsiteX4" fmla="*/ 37138 w 1740295"/>
                <a:gd name="connsiteY4" fmla="*/ 1022337 h 1022337"/>
                <a:gd name="connsiteX5" fmla="*/ 1379951 w 1740295"/>
                <a:gd name="connsiteY5" fmla="*/ 1022337 h 1022337"/>
                <a:gd name="connsiteX6" fmla="*/ 1740295 w 1740295"/>
                <a:gd name="connsiteY6" fmla="*/ 68718 h 1022337"/>
                <a:gd name="connsiteX7" fmla="*/ 1703157 w 1740295"/>
                <a:gd name="connsiteY7" fmla="*/ 0 h 1022337"/>
                <a:gd name="connsiteX0" fmla="*/ 1703157 w 1740295"/>
                <a:gd name="connsiteY0" fmla="*/ 0 h 1022337"/>
                <a:gd name="connsiteX1" fmla="*/ 360344 w 1740295"/>
                <a:gd name="connsiteY1" fmla="*/ 0 h 1022337"/>
                <a:gd name="connsiteX2" fmla="*/ 0 w 1740295"/>
                <a:gd name="connsiteY2" fmla="*/ 953618 h 1022337"/>
                <a:gd name="connsiteX3" fmla="*/ 37138 w 1740295"/>
                <a:gd name="connsiteY3" fmla="*/ 1022337 h 1022337"/>
                <a:gd name="connsiteX4" fmla="*/ 1379951 w 1740295"/>
                <a:gd name="connsiteY4" fmla="*/ 1022337 h 1022337"/>
                <a:gd name="connsiteX5" fmla="*/ 1740295 w 1740295"/>
                <a:gd name="connsiteY5" fmla="*/ 68718 h 1022337"/>
                <a:gd name="connsiteX6" fmla="*/ 1703157 w 1740295"/>
                <a:gd name="connsiteY6" fmla="*/ 0 h 1022337"/>
                <a:gd name="connsiteX0" fmla="*/ 1703157 w 1740295"/>
                <a:gd name="connsiteY0" fmla="*/ 0 h 1022337"/>
                <a:gd name="connsiteX1" fmla="*/ 360344 w 1740295"/>
                <a:gd name="connsiteY1" fmla="*/ 0 h 1022337"/>
                <a:gd name="connsiteX2" fmla="*/ 0 w 1740295"/>
                <a:gd name="connsiteY2" fmla="*/ 953618 h 1022337"/>
                <a:gd name="connsiteX3" fmla="*/ 37138 w 1740295"/>
                <a:gd name="connsiteY3" fmla="*/ 1022337 h 1022337"/>
                <a:gd name="connsiteX4" fmla="*/ 1379951 w 1740295"/>
                <a:gd name="connsiteY4" fmla="*/ 1022337 h 1022337"/>
                <a:gd name="connsiteX5" fmla="*/ 1740295 w 1740295"/>
                <a:gd name="connsiteY5" fmla="*/ 68718 h 1022337"/>
                <a:gd name="connsiteX6" fmla="*/ 1703157 w 1740295"/>
                <a:gd name="connsiteY6" fmla="*/ 0 h 1022337"/>
                <a:gd name="connsiteX0" fmla="*/ 1703157 w 1743006"/>
                <a:gd name="connsiteY0" fmla="*/ 0 h 1022337"/>
                <a:gd name="connsiteX1" fmla="*/ 360344 w 1743006"/>
                <a:gd name="connsiteY1" fmla="*/ 0 h 1022337"/>
                <a:gd name="connsiteX2" fmla="*/ 0 w 1743006"/>
                <a:gd name="connsiteY2" fmla="*/ 953618 h 1022337"/>
                <a:gd name="connsiteX3" fmla="*/ 37138 w 1743006"/>
                <a:gd name="connsiteY3" fmla="*/ 1022337 h 1022337"/>
                <a:gd name="connsiteX4" fmla="*/ 1379951 w 1743006"/>
                <a:gd name="connsiteY4" fmla="*/ 1022337 h 1022337"/>
                <a:gd name="connsiteX5" fmla="*/ 1740295 w 1743006"/>
                <a:gd name="connsiteY5" fmla="*/ 68718 h 1022337"/>
                <a:gd name="connsiteX6" fmla="*/ 1703157 w 1743006"/>
                <a:gd name="connsiteY6" fmla="*/ 0 h 1022337"/>
                <a:gd name="connsiteX0" fmla="*/ 1703157 w 1743006"/>
                <a:gd name="connsiteY0" fmla="*/ 7081 h 1029418"/>
                <a:gd name="connsiteX1" fmla="*/ 360344 w 1743006"/>
                <a:gd name="connsiteY1" fmla="*/ 7081 h 1029418"/>
                <a:gd name="connsiteX2" fmla="*/ 0 w 1743006"/>
                <a:gd name="connsiteY2" fmla="*/ 960699 h 1029418"/>
                <a:gd name="connsiteX3" fmla="*/ 37138 w 1743006"/>
                <a:gd name="connsiteY3" fmla="*/ 1029418 h 1029418"/>
                <a:gd name="connsiteX4" fmla="*/ 1379951 w 1743006"/>
                <a:gd name="connsiteY4" fmla="*/ 1029418 h 1029418"/>
                <a:gd name="connsiteX5" fmla="*/ 1740295 w 1743006"/>
                <a:gd name="connsiteY5" fmla="*/ 75799 h 1029418"/>
                <a:gd name="connsiteX6" fmla="*/ 1703157 w 1743006"/>
                <a:gd name="connsiteY6" fmla="*/ 7081 h 1029418"/>
                <a:gd name="connsiteX0" fmla="*/ 1703363 w 1743212"/>
                <a:gd name="connsiteY0" fmla="*/ 7081 h 1029418"/>
                <a:gd name="connsiteX1" fmla="*/ 360550 w 1743212"/>
                <a:gd name="connsiteY1" fmla="*/ 7081 h 1029418"/>
                <a:gd name="connsiteX2" fmla="*/ 206 w 1743212"/>
                <a:gd name="connsiteY2" fmla="*/ 960699 h 1029418"/>
                <a:gd name="connsiteX3" fmla="*/ 37344 w 1743212"/>
                <a:gd name="connsiteY3" fmla="*/ 1029418 h 1029418"/>
                <a:gd name="connsiteX4" fmla="*/ 1380157 w 1743212"/>
                <a:gd name="connsiteY4" fmla="*/ 1029418 h 1029418"/>
                <a:gd name="connsiteX5" fmla="*/ 1740501 w 1743212"/>
                <a:gd name="connsiteY5" fmla="*/ 75799 h 1029418"/>
                <a:gd name="connsiteX6" fmla="*/ 1703363 w 1743212"/>
                <a:gd name="connsiteY6" fmla="*/ 7081 h 1029418"/>
                <a:gd name="connsiteX0" fmla="*/ 1703429 w 1743278"/>
                <a:gd name="connsiteY0" fmla="*/ 7081 h 1032622"/>
                <a:gd name="connsiteX1" fmla="*/ 360616 w 1743278"/>
                <a:gd name="connsiteY1" fmla="*/ 7081 h 1032622"/>
                <a:gd name="connsiteX2" fmla="*/ 272 w 1743278"/>
                <a:gd name="connsiteY2" fmla="*/ 960699 h 1032622"/>
                <a:gd name="connsiteX3" fmla="*/ 37410 w 1743278"/>
                <a:gd name="connsiteY3" fmla="*/ 1029418 h 1032622"/>
                <a:gd name="connsiteX4" fmla="*/ 1380223 w 1743278"/>
                <a:gd name="connsiteY4" fmla="*/ 1029418 h 1032622"/>
                <a:gd name="connsiteX5" fmla="*/ 1740567 w 1743278"/>
                <a:gd name="connsiteY5" fmla="*/ 75799 h 1032622"/>
                <a:gd name="connsiteX6" fmla="*/ 1703429 w 1743278"/>
                <a:gd name="connsiteY6" fmla="*/ 7081 h 1032622"/>
                <a:gd name="connsiteX0" fmla="*/ 1703429 w 1743278"/>
                <a:gd name="connsiteY0" fmla="*/ 7081 h 1035798"/>
                <a:gd name="connsiteX1" fmla="*/ 360616 w 1743278"/>
                <a:gd name="connsiteY1" fmla="*/ 7081 h 1035798"/>
                <a:gd name="connsiteX2" fmla="*/ 272 w 1743278"/>
                <a:gd name="connsiteY2" fmla="*/ 960699 h 1035798"/>
                <a:gd name="connsiteX3" fmla="*/ 37410 w 1743278"/>
                <a:gd name="connsiteY3" fmla="*/ 1029418 h 1035798"/>
                <a:gd name="connsiteX4" fmla="*/ 1380223 w 1743278"/>
                <a:gd name="connsiteY4" fmla="*/ 1029418 h 1035798"/>
                <a:gd name="connsiteX5" fmla="*/ 1740567 w 1743278"/>
                <a:gd name="connsiteY5" fmla="*/ 75799 h 1035798"/>
                <a:gd name="connsiteX6" fmla="*/ 1703429 w 1743278"/>
                <a:gd name="connsiteY6" fmla="*/ 7081 h 1035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43278" h="1035798">
                  <a:moveTo>
                    <a:pt x="1703429" y="7081"/>
                  </a:moveTo>
                  <a:cubicBezTo>
                    <a:pt x="1255825" y="7081"/>
                    <a:pt x="378865" y="-8852"/>
                    <a:pt x="360616" y="7081"/>
                  </a:cubicBezTo>
                  <a:cubicBezTo>
                    <a:pt x="342367" y="23014"/>
                    <a:pt x="3137" y="933020"/>
                    <a:pt x="272" y="960699"/>
                  </a:cubicBezTo>
                  <a:cubicBezTo>
                    <a:pt x="-2593" y="988378"/>
                    <a:pt x="17670" y="1022208"/>
                    <a:pt x="37410" y="1029418"/>
                  </a:cubicBezTo>
                  <a:cubicBezTo>
                    <a:pt x="57150" y="1036628"/>
                    <a:pt x="1353332" y="1039131"/>
                    <a:pt x="1380223" y="1029418"/>
                  </a:cubicBezTo>
                  <a:cubicBezTo>
                    <a:pt x="1407114" y="1019705"/>
                    <a:pt x="1620452" y="393672"/>
                    <a:pt x="1740567" y="75799"/>
                  </a:cubicBezTo>
                  <a:cubicBezTo>
                    <a:pt x="1750105" y="51611"/>
                    <a:pt x="1733712" y="8759"/>
                    <a:pt x="1703429" y="708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82" name="グループ化 181">
              <a:extLst>
                <a:ext uri="{FF2B5EF4-FFF2-40B4-BE49-F238E27FC236}">
                  <a16:creationId xmlns:a16="http://schemas.microsoft.com/office/drawing/2014/main" id="{6CDBD546-BBDC-F5CA-2DFF-655399A029DA}"/>
                </a:ext>
              </a:extLst>
            </p:cNvPr>
            <p:cNvGrpSpPr/>
            <p:nvPr/>
          </p:nvGrpSpPr>
          <p:grpSpPr>
            <a:xfrm>
              <a:off x="4880862" y="3968436"/>
              <a:ext cx="418591" cy="395009"/>
              <a:chOff x="2458653" y="3982115"/>
              <a:chExt cx="694122" cy="650141"/>
            </a:xfrm>
            <a:grpFill/>
          </p:grpSpPr>
          <p:sp>
            <p:nvSpPr>
              <p:cNvPr id="183" name="楕円 182">
                <a:extLst>
                  <a:ext uri="{FF2B5EF4-FFF2-40B4-BE49-F238E27FC236}">
                    <a16:creationId xmlns:a16="http://schemas.microsoft.com/office/drawing/2014/main" id="{7975EEC2-F4A0-3425-978E-672EC4891E36}"/>
                  </a:ext>
                </a:extLst>
              </p:cNvPr>
              <p:cNvSpPr/>
              <p:nvPr/>
            </p:nvSpPr>
            <p:spPr bwMode="auto">
              <a:xfrm>
                <a:off x="2458653" y="4103762"/>
                <a:ext cx="694122" cy="528494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星: 6 pt 183">
                <a:extLst>
                  <a:ext uri="{FF2B5EF4-FFF2-40B4-BE49-F238E27FC236}">
                    <a16:creationId xmlns:a16="http://schemas.microsoft.com/office/drawing/2014/main" id="{509B0A7E-B2AF-B239-BEE3-9C160E7D2941}"/>
                  </a:ext>
                </a:extLst>
              </p:cNvPr>
              <p:cNvSpPr/>
              <p:nvPr/>
            </p:nvSpPr>
            <p:spPr bwMode="auto">
              <a:xfrm>
                <a:off x="2709478" y="4067175"/>
                <a:ext cx="192472" cy="137702"/>
              </a:xfrm>
              <a:prstGeom prst="star6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5" name="台形 184">
                <a:extLst>
                  <a:ext uri="{FF2B5EF4-FFF2-40B4-BE49-F238E27FC236}">
                    <a16:creationId xmlns:a16="http://schemas.microsoft.com/office/drawing/2014/main" id="{F6479AC2-7B01-BD83-619B-4F62AB1150BC}"/>
                  </a:ext>
                </a:extLst>
              </p:cNvPr>
              <p:cNvSpPr/>
              <p:nvPr/>
            </p:nvSpPr>
            <p:spPr bwMode="auto">
              <a:xfrm rot="10800000">
                <a:off x="2773683" y="3982115"/>
                <a:ext cx="64062" cy="153910"/>
              </a:xfrm>
              <a:prstGeom prst="trapezoid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A13E38BA-FA62-9C25-02F7-B7A6C7850A4C}"/>
                  </a:ext>
                </a:extLst>
              </p:cNvPr>
              <p:cNvSpPr/>
              <p:nvPr/>
            </p:nvSpPr>
            <p:spPr bwMode="auto">
              <a:xfrm rot="20700000">
                <a:off x="2832694" y="3986255"/>
                <a:ext cx="203135" cy="71721"/>
              </a:xfrm>
              <a:custGeom>
                <a:avLst/>
                <a:gdLst>
                  <a:gd name="connsiteX0" fmla="*/ 276880 w 553760"/>
                  <a:gd name="connsiteY0" fmla="*/ 0 h 313061"/>
                  <a:gd name="connsiteX1" fmla="*/ 530443 w 553760"/>
                  <a:gd name="connsiteY1" fmla="*/ 118707 h 313061"/>
                  <a:gd name="connsiteX2" fmla="*/ 553760 w 553760"/>
                  <a:gd name="connsiteY2" fmla="*/ 156531 h 313061"/>
                  <a:gd name="connsiteX3" fmla="*/ 530443 w 553760"/>
                  <a:gd name="connsiteY3" fmla="*/ 194355 h 313061"/>
                  <a:gd name="connsiteX4" fmla="*/ 276880 w 553760"/>
                  <a:gd name="connsiteY4" fmla="*/ 313061 h 313061"/>
                  <a:gd name="connsiteX5" fmla="*/ 23317 w 553760"/>
                  <a:gd name="connsiteY5" fmla="*/ 194355 h 313061"/>
                  <a:gd name="connsiteX6" fmla="*/ 0 w 553760"/>
                  <a:gd name="connsiteY6" fmla="*/ 156531 h 313061"/>
                  <a:gd name="connsiteX7" fmla="*/ 23317 w 553760"/>
                  <a:gd name="connsiteY7" fmla="*/ 118707 h 313061"/>
                  <a:gd name="connsiteX8" fmla="*/ 276880 w 553760"/>
                  <a:gd name="connsiteY8" fmla="*/ 0 h 313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53760" h="313061">
                    <a:moveTo>
                      <a:pt x="276880" y="0"/>
                    </a:moveTo>
                    <a:cubicBezTo>
                      <a:pt x="382431" y="0"/>
                      <a:pt x="475491" y="47088"/>
                      <a:pt x="530443" y="118707"/>
                    </a:cubicBezTo>
                    <a:lnTo>
                      <a:pt x="553760" y="156531"/>
                    </a:lnTo>
                    <a:lnTo>
                      <a:pt x="530443" y="194355"/>
                    </a:lnTo>
                    <a:cubicBezTo>
                      <a:pt x="475491" y="265974"/>
                      <a:pt x="382431" y="313061"/>
                      <a:pt x="276880" y="313061"/>
                    </a:cubicBezTo>
                    <a:cubicBezTo>
                      <a:pt x="171330" y="313061"/>
                      <a:pt x="78269" y="265974"/>
                      <a:pt x="23317" y="194355"/>
                    </a:cubicBezTo>
                    <a:lnTo>
                      <a:pt x="0" y="156531"/>
                    </a:lnTo>
                    <a:lnTo>
                      <a:pt x="23317" y="118707"/>
                    </a:lnTo>
                    <a:cubicBezTo>
                      <a:pt x="78269" y="47088"/>
                      <a:pt x="171330" y="0"/>
                      <a:pt x="276880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87" name="グループ化 186">
            <a:extLst>
              <a:ext uri="{FF2B5EF4-FFF2-40B4-BE49-F238E27FC236}">
                <a16:creationId xmlns:a16="http://schemas.microsoft.com/office/drawing/2014/main" id="{933B5FBB-7A41-8B1D-C841-719CFA1EC94D}"/>
              </a:ext>
            </a:extLst>
          </p:cNvPr>
          <p:cNvGrpSpPr/>
          <p:nvPr/>
        </p:nvGrpSpPr>
        <p:grpSpPr>
          <a:xfrm>
            <a:off x="9748452" y="4422257"/>
            <a:ext cx="138453" cy="120490"/>
            <a:chOff x="7105618" y="2758259"/>
            <a:chExt cx="238600" cy="207644"/>
          </a:xfrm>
        </p:grpSpPr>
        <p:sp>
          <p:nvSpPr>
            <p:cNvPr id="188" name="楕円 187">
              <a:extLst>
                <a:ext uri="{FF2B5EF4-FFF2-40B4-BE49-F238E27FC236}">
                  <a16:creationId xmlns:a16="http://schemas.microsoft.com/office/drawing/2014/main" id="{F8B81A8C-3039-6C61-F782-706A0A227278}"/>
                </a:ext>
              </a:extLst>
            </p:cNvPr>
            <p:cNvSpPr/>
            <p:nvPr/>
          </p:nvSpPr>
          <p:spPr bwMode="auto">
            <a:xfrm>
              <a:off x="7105618" y="2777309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9" name="楕円 188">
              <a:extLst>
                <a:ext uri="{FF2B5EF4-FFF2-40B4-BE49-F238E27FC236}">
                  <a16:creationId xmlns:a16="http://schemas.microsoft.com/office/drawing/2014/main" id="{8B021B65-AB00-357B-D4F0-C69FA8876319}"/>
                </a:ext>
              </a:extLst>
            </p:cNvPr>
            <p:cNvSpPr/>
            <p:nvPr/>
          </p:nvSpPr>
          <p:spPr bwMode="auto">
            <a:xfrm>
              <a:off x="7234206" y="2758259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楕円 189">
              <a:extLst>
                <a:ext uri="{FF2B5EF4-FFF2-40B4-BE49-F238E27FC236}">
                  <a16:creationId xmlns:a16="http://schemas.microsoft.com/office/drawing/2014/main" id="{FCE89E93-31F4-2286-DDDC-7A97C1A47E83}"/>
                </a:ext>
              </a:extLst>
            </p:cNvPr>
            <p:cNvSpPr/>
            <p:nvPr/>
          </p:nvSpPr>
          <p:spPr bwMode="auto">
            <a:xfrm>
              <a:off x="7153244" y="2867796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楕円 190">
              <a:extLst>
                <a:ext uri="{FF2B5EF4-FFF2-40B4-BE49-F238E27FC236}">
                  <a16:creationId xmlns:a16="http://schemas.microsoft.com/office/drawing/2014/main" id="{DFC0A6D6-B6BD-AAC4-5ED8-1C2098EB16DA}"/>
                </a:ext>
              </a:extLst>
            </p:cNvPr>
            <p:cNvSpPr/>
            <p:nvPr/>
          </p:nvSpPr>
          <p:spPr bwMode="auto">
            <a:xfrm>
              <a:off x="7298499" y="2841603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楕円 191">
              <a:extLst>
                <a:ext uri="{FF2B5EF4-FFF2-40B4-BE49-F238E27FC236}">
                  <a16:creationId xmlns:a16="http://schemas.microsoft.com/office/drawing/2014/main" id="{55780720-3FE2-FDC0-F7C8-014AC3982E69}"/>
                </a:ext>
              </a:extLst>
            </p:cNvPr>
            <p:cNvSpPr/>
            <p:nvPr/>
          </p:nvSpPr>
          <p:spPr bwMode="auto">
            <a:xfrm>
              <a:off x="7238967" y="2920184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93" name="楕円 192">
            <a:extLst>
              <a:ext uri="{FF2B5EF4-FFF2-40B4-BE49-F238E27FC236}">
                <a16:creationId xmlns:a16="http://schemas.microsoft.com/office/drawing/2014/main" id="{E96D5061-B3FB-BD79-F9CE-2B5D7E2388D3}"/>
              </a:ext>
            </a:extLst>
          </p:cNvPr>
          <p:cNvSpPr/>
          <p:nvPr/>
        </p:nvSpPr>
        <p:spPr bwMode="auto">
          <a:xfrm>
            <a:off x="10088893" y="4374426"/>
            <a:ext cx="160724" cy="136846"/>
          </a:xfrm>
          <a:prstGeom prst="ellipse">
            <a:avLst/>
          </a:prstGeom>
          <a:solidFill>
            <a:srgbClr val="C00000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4" name="フリーフォーム: 図形 193">
            <a:extLst>
              <a:ext uri="{FF2B5EF4-FFF2-40B4-BE49-F238E27FC236}">
                <a16:creationId xmlns:a16="http://schemas.microsoft.com/office/drawing/2014/main" id="{17580398-FD91-971A-EC96-DA7A5685B2F8}"/>
              </a:ext>
            </a:extLst>
          </p:cNvPr>
          <p:cNvSpPr/>
          <p:nvPr/>
        </p:nvSpPr>
        <p:spPr bwMode="auto">
          <a:xfrm>
            <a:off x="9745217" y="4204931"/>
            <a:ext cx="311595" cy="134467"/>
          </a:xfrm>
          <a:custGeom>
            <a:avLst/>
            <a:gdLst>
              <a:gd name="connsiteX0" fmla="*/ 155797 w 311595"/>
              <a:gd name="connsiteY0" fmla="*/ 0 h 134467"/>
              <a:gd name="connsiteX1" fmla="*/ 308832 w 311595"/>
              <a:gd name="connsiteY1" fmla="*/ 59243 h 134467"/>
              <a:gd name="connsiteX2" fmla="*/ 311595 w 311595"/>
              <a:gd name="connsiteY2" fmla="*/ 67234 h 134467"/>
              <a:gd name="connsiteX3" fmla="*/ 308832 w 311595"/>
              <a:gd name="connsiteY3" fmla="*/ 75224 h 134467"/>
              <a:gd name="connsiteX4" fmla="*/ 155797 w 311595"/>
              <a:gd name="connsiteY4" fmla="*/ 134467 h 134467"/>
              <a:gd name="connsiteX5" fmla="*/ 2762 w 311595"/>
              <a:gd name="connsiteY5" fmla="*/ 75224 h 134467"/>
              <a:gd name="connsiteX6" fmla="*/ 0 w 311595"/>
              <a:gd name="connsiteY6" fmla="*/ 67234 h 134467"/>
              <a:gd name="connsiteX7" fmla="*/ 2762 w 311595"/>
              <a:gd name="connsiteY7" fmla="*/ 59243 h 134467"/>
              <a:gd name="connsiteX8" fmla="*/ 155797 w 311595"/>
              <a:gd name="connsiteY8" fmla="*/ 0 h 134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1595" h="134467">
                <a:moveTo>
                  <a:pt x="155797" y="0"/>
                </a:moveTo>
                <a:cubicBezTo>
                  <a:pt x="224592" y="0"/>
                  <a:pt x="283619" y="24428"/>
                  <a:pt x="308832" y="59243"/>
                </a:cubicBezTo>
                <a:lnTo>
                  <a:pt x="311595" y="67234"/>
                </a:lnTo>
                <a:lnTo>
                  <a:pt x="308832" y="75224"/>
                </a:lnTo>
                <a:cubicBezTo>
                  <a:pt x="283619" y="110039"/>
                  <a:pt x="224592" y="134467"/>
                  <a:pt x="155797" y="134467"/>
                </a:cubicBezTo>
                <a:cubicBezTo>
                  <a:pt x="87002" y="134467"/>
                  <a:pt x="27976" y="110039"/>
                  <a:pt x="2762" y="75224"/>
                </a:cubicBezTo>
                <a:lnTo>
                  <a:pt x="0" y="67234"/>
                </a:lnTo>
                <a:lnTo>
                  <a:pt x="2762" y="59243"/>
                </a:lnTo>
                <a:cubicBezTo>
                  <a:pt x="27976" y="24428"/>
                  <a:pt x="87002" y="0"/>
                  <a:pt x="155797" y="0"/>
                </a:cubicBezTo>
                <a:close/>
              </a:path>
            </a:pathLst>
          </a:cu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95" name="フリーフォーム: 図形 194">
            <a:extLst>
              <a:ext uri="{FF2B5EF4-FFF2-40B4-BE49-F238E27FC236}">
                <a16:creationId xmlns:a16="http://schemas.microsoft.com/office/drawing/2014/main" id="{1702A2BA-F500-A498-9204-EEEA26F0A311}"/>
              </a:ext>
            </a:extLst>
          </p:cNvPr>
          <p:cNvSpPr/>
          <p:nvPr/>
        </p:nvSpPr>
        <p:spPr bwMode="auto">
          <a:xfrm>
            <a:off x="10373867" y="4204931"/>
            <a:ext cx="311595" cy="134467"/>
          </a:xfrm>
          <a:custGeom>
            <a:avLst/>
            <a:gdLst>
              <a:gd name="connsiteX0" fmla="*/ 155797 w 311595"/>
              <a:gd name="connsiteY0" fmla="*/ 0 h 134467"/>
              <a:gd name="connsiteX1" fmla="*/ 308832 w 311595"/>
              <a:gd name="connsiteY1" fmla="*/ 59243 h 134467"/>
              <a:gd name="connsiteX2" fmla="*/ 311595 w 311595"/>
              <a:gd name="connsiteY2" fmla="*/ 67234 h 134467"/>
              <a:gd name="connsiteX3" fmla="*/ 308832 w 311595"/>
              <a:gd name="connsiteY3" fmla="*/ 75224 h 134467"/>
              <a:gd name="connsiteX4" fmla="*/ 155797 w 311595"/>
              <a:gd name="connsiteY4" fmla="*/ 134467 h 134467"/>
              <a:gd name="connsiteX5" fmla="*/ 2762 w 311595"/>
              <a:gd name="connsiteY5" fmla="*/ 75224 h 134467"/>
              <a:gd name="connsiteX6" fmla="*/ 0 w 311595"/>
              <a:gd name="connsiteY6" fmla="*/ 67234 h 134467"/>
              <a:gd name="connsiteX7" fmla="*/ 2762 w 311595"/>
              <a:gd name="connsiteY7" fmla="*/ 59243 h 134467"/>
              <a:gd name="connsiteX8" fmla="*/ 155797 w 311595"/>
              <a:gd name="connsiteY8" fmla="*/ 0 h 134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1595" h="134467">
                <a:moveTo>
                  <a:pt x="155797" y="0"/>
                </a:moveTo>
                <a:cubicBezTo>
                  <a:pt x="224592" y="0"/>
                  <a:pt x="283619" y="24428"/>
                  <a:pt x="308832" y="59243"/>
                </a:cubicBezTo>
                <a:lnTo>
                  <a:pt x="311595" y="67234"/>
                </a:lnTo>
                <a:lnTo>
                  <a:pt x="308832" y="75224"/>
                </a:lnTo>
                <a:cubicBezTo>
                  <a:pt x="283619" y="110039"/>
                  <a:pt x="224592" y="134467"/>
                  <a:pt x="155797" y="134467"/>
                </a:cubicBezTo>
                <a:cubicBezTo>
                  <a:pt x="87002" y="134467"/>
                  <a:pt x="27976" y="110039"/>
                  <a:pt x="2762" y="75224"/>
                </a:cubicBezTo>
                <a:lnTo>
                  <a:pt x="0" y="67234"/>
                </a:lnTo>
                <a:lnTo>
                  <a:pt x="2762" y="59243"/>
                </a:lnTo>
                <a:cubicBezTo>
                  <a:pt x="27976" y="24428"/>
                  <a:pt x="87002" y="0"/>
                  <a:pt x="155797" y="0"/>
                </a:cubicBezTo>
                <a:close/>
              </a:path>
            </a:pathLst>
          </a:cu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96" name="楕円 195">
            <a:extLst>
              <a:ext uri="{FF2B5EF4-FFF2-40B4-BE49-F238E27FC236}">
                <a16:creationId xmlns:a16="http://schemas.microsoft.com/office/drawing/2014/main" id="{C94C27D3-6059-307D-C7FF-886AB44AE92C}"/>
              </a:ext>
            </a:extLst>
          </p:cNvPr>
          <p:cNvSpPr/>
          <p:nvPr/>
        </p:nvSpPr>
        <p:spPr bwMode="auto">
          <a:xfrm>
            <a:off x="9873393" y="4267016"/>
            <a:ext cx="45719" cy="45719"/>
          </a:xfrm>
          <a:prstGeom prst="ellipse">
            <a:avLst/>
          </a:prstGeom>
          <a:solidFill>
            <a:schemeClr val="tx1"/>
          </a:solidFill>
          <a:ln w="190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7" name="楕円 196">
            <a:extLst>
              <a:ext uri="{FF2B5EF4-FFF2-40B4-BE49-F238E27FC236}">
                <a16:creationId xmlns:a16="http://schemas.microsoft.com/office/drawing/2014/main" id="{C8F5C380-8544-3B77-53C7-12010797C62D}"/>
              </a:ext>
            </a:extLst>
          </p:cNvPr>
          <p:cNvSpPr/>
          <p:nvPr/>
        </p:nvSpPr>
        <p:spPr bwMode="auto">
          <a:xfrm>
            <a:off x="10486168" y="4267016"/>
            <a:ext cx="45719" cy="45719"/>
          </a:xfrm>
          <a:prstGeom prst="ellipse">
            <a:avLst/>
          </a:prstGeom>
          <a:solidFill>
            <a:schemeClr val="tx1"/>
          </a:solidFill>
          <a:ln w="190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8" name="テキスト ボックス 197">
            <a:extLst>
              <a:ext uri="{FF2B5EF4-FFF2-40B4-BE49-F238E27FC236}">
                <a16:creationId xmlns:a16="http://schemas.microsoft.com/office/drawing/2014/main" id="{F225820F-6CF5-D578-C4E8-9E178B82542C}"/>
              </a:ext>
            </a:extLst>
          </p:cNvPr>
          <p:cNvSpPr txBox="1"/>
          <p:nvPr/>
        </p:nvSpPr>
        <p:spPr>
          <a:xfrm>
            <a:off x="1949536" y="2570257"/>
            <a:ext cx="634019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2000" u="sng" dirty="0">
                <a:solidFill>
                  <a:schemeClr val="bg1"/>
                </a:solidFill>
                <a:latin typeface="+mj-ea"/>
                <a:ea typeface="+mj-ea"/>
              </a:rPr>
              <a:t>暴利も隣</a:t>
            </a:r>
            <a:endParaRPr kumimoji="1" lang="ja-JP" altLang="en-US" sz="12000" u="sng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99" name="星: 12 pt 198">
            <a:extLst>
              <a:ext uri="{FF2B5EF4-FFF2-40B4-BE49-F238E27FC236}">
                <a16:creationId xmlns:a16="http://schemas.microsoft.com/office/drawing/2014/main" id="{7B2BA98A-95A6-8A3B-A900-8E753044747C}"/>
              </a:ext>
            </a:extLst>
          </p:cNvPr>
          <p:cNvSpPr/>
          <p:nvPr/>
        </p:nvSpPr>
        <p:spPr bwMode="auto">
          <a:xfrm>
            <a:off x="10235315" y="2888940"/>
            <a:ext cx="984723" cy="984723"/>
          </a:xfrm>
          <a:prstGeom prst="star12">
            <a:avLst>
              <a:gd name="adj" fmla="val 28794"/>
            </a:avLst>
          </a:prstGeom>
          <a:solidFill>
            <a:srgbClr val="FF0000"/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0" name="テキスト ボックス 199">
            <a:extLst>
              <a:ext uri="{FF2B5EF4-FFF2-40B4-BE49-F238E27FC236}">
                <a16:creationId xmlns:a16="http://schemas.microsoft.com/office/drawing/2014/main" id="{3F5646E6-3605-F5E6-6701-76B2F77611FE}"/>
              </a:ext>
            </a:extLst>
          </p:cNvPr>
          <p:cNvSpPr txBox="1"/>
          <p:nvPr/>
        </p:nvSpPr>
        <p:spPr>
          <a:xfrm rot="21168877">
            <a:off x="9783930" y="2419656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b="1" dirty="0">
                <a:latin typeface="+mj-ea"/>
                <a:ea typeface="+mj-ea"/>
              </a:rPr>
              <a:t>三本の矢！</a:t>
            </a:r>
          </a:p>
        </p:txBody>
      </p:sp>
      <p:sp>
        <p:nvSpPr>
          <p:cNvPr id="201" name="テキスト ボックス 200">
            <a:extLst>
              <a:ext uri="{FF2B5EF4-FFF2-40B4-BE49-F238E27FC236}">
                <a16:creationId xmlns:a16="http://schemas.microsoft.com/office/drawing/2014/main" id="{C4EAE06A-BFA0-93F0-063D-F9A5DD27100A}"/>
              </a:ext>
            </a:extLst>
          </p:cNvPr>
          <p:cNvSpPr txBox="1"/>
          <p:nvPr/>
        </p:nvSpPr>
        <p:spPr>
          <a:xfrm>
            <a:off x="262034" y="226403"/>
            <a:ext cx="2829969" cy="386054"/>
          </a:xfrm>
          <a:prstGeom prst="rect">
            <a:avLst/>
          </a:prstGeom>
          <a:solidFill>
            <a:srgbClr val="0070C0"/>
          </a:solidFill>
        </p:spPr>
        <p:txBody>
          <a:bodyPr wrap="none" lIns="144000" tIns="72000" rIns="144000" bIns="36000" rtlCol="0"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入力ミス、誤変換クイズ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DA076DC-D842-B1F0-BC34-A0C4732A1030}"/>
              </a:ext>
            </a:extLst>
          </p:cNvPr>
          <p:cNvSpPr txBox="1"/>
          <p:nvPr/>
        </p:nvSpPr>
        <p:spPr>
          <a:xfrm>
            <a:off x="11430640" y="713665"/>
            <a:ext cx="726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+mj-ea"/>
                <a:ea typeface="+mj-ea"/>
              </a:rPr>
              <a:t>10</a:t>
            </a:r>
            <a:r>
              <a:rPr kumimoji="1" lang="ja-JP" altLang="en-US" b="1" dirty="0">
                <a:latin typeface="+mj-ea"/>
                <a:ea typeface="+mj-ea"/>
              </a:rPr>
              <a:t>問</a:t>
            </a:r>
          </a:p>
        </p:txBody>
      </p: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D8F41BE0-4D4C-8944-C3A6-E04CA5D6E7B2}"/>
              </a:ext>
            </a:extLst>
          </p:cNvPr>
          <p:cNvCxnSpPr/>
          <p:nvPr/>
        </p:nvCxnSpPr>
        <p:spPr bwMode="auto">
          <a:xfrm flipH="1">
            <a:off x="11276655" y="256209"/>
            <a:ext cx="514546" cy="732329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C88F16E-F24B-58CB-4EA9-4FDF6D20BCC5}"/>
              </a:ext>
            </a:extLst>
          </p:cNvPr>
          <p:cNvSpPr txBox="1"/>
          <p:nvPr/>
        </p:nvSpPr>
        <p:spPr>
          <a:xfrm>
            <a:off x="10875985" y="294180"/>
            <a:ext cx="56618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400" b="1" dirty="0">
                <a:latin typeface="+mj-ea"/>
                <a:ea typeface="+mj-ea"/>
              </a:rPr>
              <a:t>7</a:t>
            </a:r>
            <a:endParaRPr kumimoji="1" lang="ja-JP" altLang="en-US" sz="44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450832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2" presetClass="emph" presetSubtype="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2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27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8" decel="50000" autoRev="1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8" grpId="0" animBg="1"/>
      <p:bldP spid="179" grpId="0" animBg="1"/>
      <p:bldP spid="198" grpId="0"/>
      <p:bldP spid="199" grpId="0" animBg="1"/>
      <p:bldP spid="20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B8453D-5C05-D21C-2238-401E9750C1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四角形: 上の 2 つの角を丸める 152">
            <a:extLst>
              <a:ext uri="{FF2B5EF4-FFF2-40B4-BE49-F238E27FC236}">
                <a16:creationId xmlns:a16="http://schemas.microsoft.com/office/drawing/2014/main" id="{0FB4F12F-A2F0-2AB2-E7CE-E6EC12418772}"/>
              </a:ext>
            </a:extLst>
          </p:cNvPr>
          <p:cNvSpPr/>
          <p:nvPr/>
        </p:nvSpPr>
        <p:spPr bwMode="auto">
          <a:xfrm>
            <a:off x="988108" y="863715"/>
            <a:ext cx="8248462" cy="5300119"/>
          </a:xfrm>
          <a:prstGeom prst="round2SameRect">
            <a:avLst>
              <a:gd name="adj1" fmla="val 3612"/>
              <a:gd name="adj2" fmla="val 0"/>
            </a:avLst>
          </a:pr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7" name="フリーフォーム: 図形 156">
            <a:extLst>
              <a:ext uri="{FF2B5EF4-FFF2-40B4-BE49-F238E27FC236}">
                <a16:creationId xmlns:a16="http://schemas.microsoft.com/office/drawing/2014/main" id="{B66BDD4D-5379-91DC-E0FB-94E404AA4037}"/>
              </a:ext>
            </a:extLst>
          </p:cNvPr>
          <p:cNvSpPr/>
          <p:nvPr/>
        </p:nvSpPr>
        <p:spPr bwMode="auto">
          <a:xfrm>
            <a:off x="321547" y="6148510"/>
            <a:ext cx="9581584" cy="709490"/>
          </a:xfrm>
          <a:custGeom>
            <a:avLst/>
            <a:gdLst>
              <a:gd name="connsiteX0" fmla="*/ 660461 w 9581584"/>
              <a:gd name="connsiteY0" fmla="*/ 0 h 703374"/>
              <a:gd name="connsiteX1" fmla="*/ 8921123 w 9581584"/>
              <a:gd name="connsiteY1" fmla="*/ 0 h 703374"/>
              <a:gd name="connsiteX2" fmla="*/ 9581584 w 9581584"/>
              <a:gd name="connsiteY2" fmla="*/ 703374 h 703374"/>
              <a:gd name="connsiteX3" fmla="*/ 0 w 9581584"/>
              <a:gd name="connsiteY3" fmla="*/ 703374 h 703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581584" h="703374">
                <a:moveTo>
                  <a:pt x="660461" y="0"/>
                </a:moveTo>
                <a:lnTo>
                  <a:pt x="8921123" y="0"/>
                </a:lnTo>
                <a:lnTo>
                  <a:pt x="9581584" y="703374"/>
                </a:lnTo>
                <a:lnTo>
                  <a:pt x="0" y="70337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56" name="台形 155">
            <a:extLst>
              <a:ext uri="{FF2B5EF4-FFF2-40B4-BE49-F238E27FC236}">
                <a16:creationId xmlns:a16="http://schemas.microsoft.com/office/drawing/2014/main" id="{EC2D188A-BD9A-9FB4-9056-C521F4EEDACE}"/>
              </a:ext>
            </a:extLst>
          </p:cNvPr>
          <p:cNvSpPr/>
          <p:nvPr/>
        </p:nvSpPr>
        <p:spPr bwMode="auto">
          <a:xfrm>
            <a:off x="717037" y="6330462"/>
            <a:ext cx="8778655" cy="510221"/>
          </a:xfrm>
          <a:prstGeom prst="trapezoid">
            <a:avLst>
              <a:gd name="adj" fmla="val 98185"/>
            </a:avLst>
          </a:pr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8" name="四角形: 上の 2 つの角を丸める 157">
            <a:extLst>
              <a:ext uri="{FF2B5EF4-FFF2-40B4-BE49-F238E27FC236}">
                <a16:creationId xmlns:a16="http://schemas.microsoft.com/office/drawing/2014/main" id="{438FC5B1-0883-0F65-3DA0-D4A7362D8229}"/>
              </a:ext>
            </a:extLst>
          </p:cNvPr>
          <p:cNvSpPr/>
          <p:nvPr/>
        </p:nvSpPr>
        <p:spPr bwMode="auto">
          <a:xfrm>
            <a:off x="1215851" y="1085222"/>
            <a:ext cx="7807569" cy="4909063"/>
          </a:xfrm>
          <a:prstGeom prst="round2SameRect">
            <a:avLst>
              <a:gd name="adj1" fmla="val 3220"/>
              <a:gd name="adj2" fmla="val 0"/>
            </a:avLst>
          </a:prstGeom>
          <a:solidFill>
            <a:schemeClr val="tx1">
              <a:lumMod val="85000"/>
              <a:lumOff val="1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9" name="フリーフォーム: 図形 158">
            <a:extLst>
              <a:ext uri="{FF2B5EF4-FFF2-40B4-BE49-F238E27FC236}">
                <a16:creationId xmlns:a16="http://schemas.microsoft.com/office/drawing/2014/main" id="{D85040A0-295D-E529-4505-6F3203A9641C}"/>
              </a:ext>
            </a:extLst>
          </p:cNvPr>
          <p:cNvSpPr/>
          <p:nvPr/>
        </p:nvSpPr>
        <p:spPr bwMode="auto">
          <a:xfrm rot="21138897" flipH="1">
            <a:off x="10241686" y="4353769"/>
            <a:ext cx="1306887" cy="1494226"/>
          </a:xfrm>
          <a:custGeom>
            <a:avLst/>
            <a:gdLst>
              <a:gd name="connsiteX0" fmla="*/ 218777 w 1228566"/>
              <a:gd name="connsiteY0" fmla="*/ 47683 h 1436879"/>
              <a:gd name="connsiteX1" fmla="*/ 8087 w 1228566"/>
              <a:gd name="connsiteY1" fmla="*/ 332140 h 1436879"/>
              <a:gd name="connsiteX2" fmla="*/ 300327 w 1228566"/>
              <a:gd name="connsiteY2" fmla="*/ 1436879 h 1436879"/>
              <a:gd name="connsiteX3" fmla="*/ 1228566 w 1228566"/>
              <a:gd name="connsiteY3" fmla="*/ 1143142 h 1436879"/>
              <a:gd name="connsiteX4" fmla="*/ 985908 w 1228566"/>
              <a:gd name="connsiteY4" fmla="*/ 225838 h 1436879"/>
              <a:gd name="connsiteX5" fmla="*/ 754180 w 1228566"/>
              <a:gd name="connsiteY5" fmla="*/ 10033 h 1436879"/>
              <a:gd name="connsiteX6" fmla="*/ 698089 w 1228566"/>
              <a:gd name="connsiteY6" fmla="*/ 890 h 1436879"/>
              <a:gd name="connsiteX7" fmla="*/ 640707 w 1228566"/>
              <a:gd name="connsiteY7" fmla="*/ 1814 h 1436879"/>
              <a:gd name="connsiteX0" fmla="*/ 218777 w 1306887"/>
              <a:gd name="connsiteY0" fmla="*/ 47683 h 1436879"/>
              <a:gd name="connsiteX1" fmla="*/ 8087 w 1306887"/>
              <a:gd name="connsiteY1" fmla="*/ 332140 h 1436879"/>
              <a:gd name="connsiteX2" fmla="*/ 300327 w 1306887"/>
              <a:gd name="connsiteY2" fmla="*/ 1436879 h 1436879"/>
              <a:gd name="connsiteX3" fmla="*/ 1306887 w 1306887"/>
              <a:gd name="connsiteY3" fmla="*/ 1122433 h 1436879"/>
              <a:gd name="connsiteX4" fmla="*/ 985908 w 1306887"/>
              <a:gd name="connsiteY4" fmla="*/ 225838 h 1436879"/>
              <a:gd name="connsiteX5" fmla="*/ 754180 w 1306887"/>
              <a:gd name="connsiteY5" fmla="*/ 10033 h 1436879"/>
              <a:gd name="connsiteX6" fmla="*/ 698089 w 1306887"/>
              <a:gd name="connsiteY6" fmla="*/ 890 h 1436879"/>
              <a:gd name="connsiteX7" fmla="*/ 640707 w 1306887"/>
              <a:gd name="connsiteY7" fmla="*/ 1814 h 1436879"/>
              <a:gd name="connsiteX8" fmla="*/ 218777 w 1306887"/>
              <a:gd name="connsiteY8" fmla="*/ 47683 h 1436879"/>
              <a:gd name="connsiteX0" fmla="*/ 218777 w 1306887"/>
              <a:gd name="connsiteY0" fmla="*/ 47683 h 1492045"/>
              <a:gd name="connsiteX1" fmla="*/ 8087 w 1306887"/>
              <a:gd name="connsiteY1" fmla="*/ 332140 h 1492045"/>
              <a:gd name="connsiteX2" fmla="*/ 267212 w 1306887"/>
              <a:gd name="connsiteY2" fmla="*/ 1492045 h 1492045"/>
              <a:gd name="connsiteX3" fmla="*/ 1306887 w 1306887"/>
              <a:gd name="connsiteY3" fmla="*/ 1122433 h 1492045"/>
              <a:gd name="connsiteX4" fmla="*/ 985908 w 1306887"/>
              <a:gd name="connsiteY4" fmla="*/ 225838 h 1492045"/>
              <a:gd name="connsiteX5" fmla="*/ 754180 w 1306887"/>
              <a:gd name="connsiteY5" fmla="*/ 10033 h 1492045"/>
              <a:gd name="connsiteX6" fmla="*/ 698089 w 1306887"/>
              <a:gd name="connsiteY6" fmla="*/ 890 h 1492045"/>
              <a:gd name="connsiteX7" fmla="*/ 640707 w 1306887"/>
              <a:gd name="connsiteY7" fmla="*/ 1814 h 1492045"/>
              <a:gd name="connsiteX8" fmla="*/ 218777 w 1306887"/>
              <a:gd name="connsiteY8" fmla="*/ 47683 h 1492045"/>
              <a:gd name="connsiteX0" fmla="*/ 218777 w 1306887"/>
              <a:gd name="connsiteY0" fmla="*/ 112542 h 1556904"/>
              <a:gd name="connsiteX1" fmla="*/ 8087 w 1306887"/>
              <a:gd name="connsiteY1" fmla="*/ 396999 h 1556904"/>
              <a:gd name="connsiteX2" fmla="*/ 267212 w 1306887"/>
              <a:gd name="connsiteY2" fmla="*/ 1556904 h 1556904"/>
              <a:gd name="connsiteX3" fmla="*/ 1306887 w 1306887"/>
              <a:gd name="connsiteY3" fmla="*/ 1187292 h 1556904"/>
              <a:gd name="connsiteX4" fmla="*/ 985908 w 1306887"/>
              <a:gd name="connsiteY4" fmla="*/ 290697 h 1556904"/>
              <a:gd name="connsiteX5" fmla="*/ 754180 w 1306887"/>
              <a:gd name="connsiteY5" fmla="*/ 74892 h 1556904"/>
              <a:gd name="connsiteX6" fmla="*/ 698089 w 1306887"/>
              <a:gd name="connsiteY6" fmla="*/ 65749 h 1556904"/>
              <a:gd name="connsiteX7" fmla="*/ 638508 w 1306887"/>
              <a:gd name="connsiteY7" fmla="*/ 57 h 1556904"/>
              <a:gd name="connsiteX8" fmla="*/ 218777 w 1306887"/>
              <a:gd name="connsiteY8" fmla="*/ 112542 h 1556904"/>
              <a:gd name="connsiteX0" fmla="*/ 218777 w 1306887"/>
              <a:gd name="connsiteY0" fmla="*/ 113255 h 1557617"/>
              <a:gd name="connsiteX1" fmla="*/ 8087 w 1306887"/>
              <a:gd name="connsiteY1" fmla="*/ 397712 h 1557617"/>
              <a:gd name="connsiteX2" fmla="*/ 267212 w 1306887"/>
              <a:gd name="connsiteY2" fmla="*/ 1557617 h 1557617"/>
              <a:gd name="connsiteX3" fmla="*/ 1306887 w 1306887"/>
              <a:gd name="connsiteY3" fmla="*/ 1188005 h 1557617"/>
              <a:gd name="connsiteX4" fmla="*/ 985908 w 1306887"/>
              <a:gd name="connsiteY4" fmla="*/ 291410 h 1557617"/>
              <a:gd name="connsiteX5" fmla="*/ 754180 w 1306887"/>
              <a:gd name="connsiteY5" fmla="*/ 75605 h 1557617"/>
              <a:gd name="connsiteX6" fmla="*/ 638508 w 1306887"/>
              <a:gd name="connsiteY6" fmla="*/ 770 h 1557617"/>
              <a:gd name="connsiteX7" fmla="*/ 218777 w 1306887"/>
              <a:gd name="connsiteY7" fmla="*/ 113255 h 1557617"/>
              <a:gd name="connsiteX0" fmla="*/ 218777 w 1306887"/>
              <a:gd name="connsiteY0" fmla="*/ 116318 h 1560680"/>
              <a:gd name="connsiteX1" fmla="*/ 8087 w 1306887"/>
              <a:gd name="connsiteY1" fmla="*/ 400775 h 1560680"/>
              <a:gd name="connsiteX2" fmla="*/ 267212 w 1306887"/>
              <a:gd name="connsiteY2" fmla="*/ 1560680 h 1560680"/>
              <a:gd name="connsiteX3" fmla="*/ 1306887 w 1306887"/>
              <a:gd name="connsiteY3" fmla="*/ 1191068 h 1560680"/>
              <a:gd name="connsiteX4" fmla="*/ 985908 w 1306887"/>
              <a:gd name="connsiteY4" fmla="*/ 294473 h 1560680"/>
              <a:gd name="connsiteX5" fmla="*/ 781399 w 1306887"/>
              <a:gd name="connsiteY5" fmla="*/ 41369 h 1560680"/>
              <a:gd name="connsiteX6" fmla="*/ 638508 w 1306887"/>
              <a:gd name="connsiteY6" fmla="*/ 3833 h 1560680"/>
              <a:gd name="connsiteX7" fmla="*/ 218777 w 1306887"/>
              <a:gd name="connsiteY7" fmla="*/ 116318 h 1560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06887" h="1560680">
                <a:moveTo>
                  <a:pt x="218777" y="116318"/>
                </a:moveTo>
                <a:cubicBezTo>
                  <a:pt x="65272" y="133005"/>
                  <a:pt x="-29057" y="260362"/>
                  <a:pt x="8087" y="400775"/>
                </a:cubicBezTo>
                <a:lnTo>
                  <a:pt x="267212" y="1560680"/>
                </a:lnTo>
                <a:lnTo>
                  <a:pt x="1306887" y="1191068"/>
                </a:lnTo>
                <a:cubicBezTo>
                  <a:pt x="1226001" y="885300"/>
                  <a:pt x="1066794" y="600241"/>
                  <a:pt x="985908" y="294473"/>
                </a:cubicBezTo>
                <a:cubicBezTo>
                  <a:pt x="958050" y="189164"/>
                  <a:pt x="891370" y="69120"/>
                  <a:pt x="781399" y="41369"/>
                </a:cubicBezTo>
                <a:cubicBezTo>
                  <a:pt x="723499" y="-7071"/>
                  <a:pt x="727742" y="-2442"/>
                  <a:pt x="638508" y="3833"/>
                </a:cubicBezTo>
                <a:lnTo>
                  <a:pt x="218777" y="116318"/>
                </a:lnTo>
                <a:close/>
              </a:path>
            </a:pathLst>
          </a:custGeom>
          <a:solidFill>
            <a:srgbClr val="0070C0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60" name="フリーフォーム: 図形 159">
            <a:extLst>
              <a:ext uri="{FF2B5EF4-FFF2-40B4-BE49-F238E27FC236}">
                <a16:creationId xmlns:a16="http://schemas.microsoft.com/office/drawing/2014/main" id="{5CC8D069-63DD-4999-3A13-6CB5C245B821}"/>
              </a:ext>
            </a:extLst>
          </p:cNvPr>
          <p:cNvSpPr/>
          <p:nvPr/>
        </p:nvSpPr>
        <p:spPr bwMode="auto">
          <a:xfrm rot="21138897" flipH="1">
            <a:off x="10286830" y="4449196"/>
            <a:ext cx="1105752" cy="1348941"/>
          </a:xfrm>
          <a:custGeom>
            <a:avLst/>
            <a:gdLst>
              <a:gd name="connsiteX0" fmla="*/ 218777 w 1228566"/>
              <a:gd name="connsiteY0" fmla="*/ 47683 h 1436879"/>
              <a:gd name="connsiteX1" fmla="*/ 8087 w 1228566"/>
              <a:gd name="connsiteY1" fmla="*/ 332140 h 1436879"/>
              <a:gd name="connsiteX2" fmla="*/ 300327 w 1228566"/>
              <a:gd name="connsiteY2" fmla="*/ 1436879 h 1436879"/>
              <a:gd name="connsiteX3" fmla="*/ 1228566 w 1228566"/>
              <a:gd name="connsiteY3" fmla="*/ 1143142 h 1436879"/>
              <a:gd name="connsiteX4" fmla="*/ 985908 w 1228566"/>
              <a:gd name="connsiteY4" fmla="*/ 225838 h 1436879"/>
              <a:gd name="connsiteX5" fmla="*/ 754180 w 1228566"/>
              <a:gd name="connsiteY5" fmla="*/ 10033 h 1436879"/>
              <a:gd name="connsiteX6" fmla="*/ 698089 w 1228566"/>
              <a:gd name="connsiteY6" fmla="*/ 890 h 1436879"/>
              <a:gd name="connsiteX7" fmla="*/ 640707 w 1228566"/>
              <a:gd name="connsiteY7" fmla="*/ 1814 h 1436879"/>
              <a:gd name="connsiteX0" fmla="*/ 218777 w 1306887"/>
              <a:gd name="connsiteY0" fmla="*/ 47683 h 1436879"/>
              <a:gd name="connsiteX1" fmla="*/ 8087 w 1306887"/>
              <a:gd name="connsiteY1" fmla="*/ 332140 h 1436879"/>
              <a:gd name="connsiteX2" fmla="*/ 300327 w 1306887"/>
              <a:gd name="connsiteY2" fmla="*/ 1436879 h 1436879"/>
              <a:gd name="connsiteX3" fmla="*/ 1306887 w 1306887"/>
              <a:gd name="connsiteY3" fmla="*/ 1122433 h 1436879"/>
              <a:gd name="connsiteX4" fmla="*/ 985908 w 1306887"/>
              <a:gd name="connsiteY4" fmla="*/ 225838 h 1436879"/>
              <a:gd name="connsiteX5" fmla="*/ 754180 w 1306887"/>
              <a:gd name="connsiteY5" fmla="*/ 10033 h 1436879"/>
              <a:gd name="connsiteX6" fmla="*/ 698089 w 1306887"/>
              <a:gd name="connsiteY6" fmla="*/ 890 h 1436879"/>
              <a:gd name="connsiteX7" fmla="*/ 640707 w 1306887"/>
              <a:gd name="connsiteY7" fmla="*/ 1814 h 1436879"/>
              <a:gd name="connsiteX8" fmla="*/ 218777 w 1306887"/>
              <a:gd name="connsiteY8" fmla="*/ 47683 h 1436879"/>
              <a:gd name="connsiteX0" fmla="*/ 218777 w 1306887"/>
              <a:gd name="connsiteY0" fmla="*/ 47683 h 1492045"/>
              <a:gd name="connsiteX1" fmla="*/ 8087 w 1306887"/>
              <a:gd name="connsiteY1" fmla="*/ 332140 h 1492045"/>
              <a:gd name="connsiteX2" fmla="*/ 267212 w 1306887"/>
              <a:gd name="connsiteY2" fmla="*/ 1492045 h 1492045"/>
              <a:gd name="connsiteX3" fmla="*/ 1306887 w 1306887"/>
              <a:gd name="connsiteY3" fmla="*/ 1122433 h 1492045"/>
              <a:gd name="connsiteX4" fmla="*/ 985908 w 1306887"/>
              <a:gd name="connsiteY4" fmla="*/ 225838 h 1492045"/>
              <a:gd name="connsiteX5" fmla="*/ 754180 w 1306887"/>
              <a:gd name="connsiteY5" fmla="*/ 10033 h 1492045"/>
              <a:gd name="connsiteX6" fmla="*/ 698089 w 1306887"/>
              <a:gd name="connsiteY6" fmla="*/ 890 h 1492045"/>
              <a:gd name="connsiteX7" fmla="*/ 640707 w 1306887"/>
              <a:gd name="connsiteY7" fmla="*/ 1814 h 1492045"/>
              <a:gd name="connsiteX8" fmla="*/ 218777 w 1306887"/>
              <a:gd name="connsiteY8" fmla="*/ 47683 h 1492045"/>
              <a:gd name="connsiteX0" fmla="*/ 218777 w 1306887"/>
              <a:gd name="connsiteY0" fmla="*/ 112542 h 1556904"/>
              <a:gd name="connsiteX1" fmla="*/ 8087 w 1306887"/>
              <a:gd name="connsiteY1" fmla="*/ 396999 h 1556904"/>
              <a:gd name="connsiteX2" fmla="*/ 267212 w 1306887"/>
              <a:gd name="connsiteY2" fmla="*/ 1556904 h 1556904"/>
              <a:gd name="connsiteX3" fmla="*/ 1306887 w 1306887"/>
              <a:gd name="connsiteY3" fmla="*/ 1187292 h 1556904"/>
              <a:gd name="connsiteX4" fmla="*/ 985908 w 1306887"/>
              <a:gd name="connsiteY4" fmla="*/ 290697 h 1556904"/>
              <a:gd name="connsiteX5" fmla="*/ 754180 w 1306887"/>
              <a:gd name="connsiteY5" fmla="*/ 74892 h 1556904"/>
              <a:gd name="connsiteX6" fmla="*/ 698089 w 1306887"/>
              <a:gd name="connsiteY6" fmla="*/ 65749 h 1556904"/>
              <a:gd name="connsiteX7" fmla="*/ 638508 w 1306887"/>
              <a:gd name="connsiteY7" fmla="*/ 57 h 1556904"/>
              <a:gd name="connsiteX8" fmla="*/ 218777 w 1306887"/>
              <a:gd name="connsiteY8" fmla="*/ 112542 h 1556904"/>
              <a:gd name="connsiteX0" fmla="*/ 218777 w 1306887"/>
              <a:gd name="connsiteY0" fmla="*/ 113255 h 1557617"/>
              <a:gd name="connsiteX1" fmla="*/ 8087 w 1306887"/>
              <a:gd name="connsiteY1" fmla="*/ 397712 h 1557617"/>
              <a:gd name="connsiteX2" fmla="*/ 267212 w 1306887"/>
              <a:gd name="connsiteY2" fmla="*/ 1557617 h 1557617"/>
              <a:gd name="connsiteX3" fmla="*/ 1306887 w 1306887"/>
              <a:gd name="connsiteY3" fmla="*/ 1188005 h 1557617"/>
              <a:gd name="connsiteX4" fmla="*/ 985908 w 1306887"/>
              <a:gd name="connsiteY4" fmla="*/ 291410 h 1557617"/>
              <a:gd name="connsiteX5" fmla="*/ 754180 w 1306887"/>
              <a:gd name="connsiteY5" fmla="*/ 75605 h 1557617"/>
              <a:gd name="connsiteX6" fmla="*/ 638508 w 1306887"/>
              <a:gd name="connsiteY6" fmla="*/ 770 h 1557617"/>
              <a:gd name="connsiteX7" fmla="*/ 218777 w 1306887"/>
              <a:gd name="connsiteY7" fmla="*/ 113255 h 1557617"/>
              <a:gd name="connsiteX0" fmla="*/ 218777 w 1306887"/>
              <a:gd name="connsiteY0" fmla="*/ 116318 h 1560680"/>
              <a:gd name="connsiteX1" fmla="*/ 8087 w 1306887"/>
              <a:gd name="connsiteY1" fmla="*/ 400775 h 1560680"/>
              <a:gd name="connsiteX2" fmla="*/ 267212 w 1306887"/>
              <a:gd name="connsiteY2" fmla="*/ 1560680 h 1560680"/>
              <a:gd name="connsiteX3" fmla="*/ 1306887 w 1306887"/>
              <a:gd name="connsiteY3" fmla="*/ 1191068 h 1560680"/>
              <a:gd name="connsiteX4" fmla="*/ 985908 w 1306887"/>
              <a:gd name="connsiteY4" fmla="*/ 294473 h 1560680"/>
              <a:gd name="connsiteX5" fmla="*/ 781399 w 1306887"/>
              <a:gd name="connsiteY5" fmla="*/ 41369 h 1560680"/>
              <a:gd name="connsiteX6" fmla="*/ 638508 w 1306887"/>
              <a:gd name="connsiteY6" fmla="*/ 3833 h 1560680"/>
              <a:gd name="connsiteX7" fmla="*/ 218777 w 1306887"/>
              <a:gd name="connsiteY7" fmla="*/ 116318 h 1560680"/>
              <a:gd name="connsiteX0" fmla="*/ 218777 w 1306887"/>
              <a:gd name="connsiteY0" fmla="*/ 116318 h 1551888"/>
              <a:gd name="connsiteX1" fmla="*/ 8087 w 1306887"/>
              <a:gd name="connsiteY1" fmla="*/ 400775 h 1551888"/>
              <a:gd name="connsiteX2" fmla="*/ 334528 w 1306887"/>
              <a:gd name="connsiteY2" fmla="*/ 1551888 h 1551888"/>
              <a:gd name="connsiteX3" fmla="*/ 1306887 w 1306887"/>
              <a:gd name="connsiteY3" fmla="*/ 1191068 h 1551888"/>
              <a:gd name="connsiteX4" fmla="*/ 985908 w 1306887"/>
              <a:gd name="connsiteY4" fmla="*/ 294473 h 1551888"/>
              <a:gd name="connsiteX5" fmla="*/ 781399 w 1306887"/>
              <a:gd name="connsiteY5" fmla="*/ 41369 h 1551888"/>
              <a:gd name="connsiteX6" fmla="*/ 638508 w 1306887"/>
              <a:gd name="connsiteY6" fmla="*/ 3833 h 1551888"/>
              <a:gd name="connsiteX7" fmla="*/ 218777 w 1306887"/>
              <a:gd name="connsiteY7" fmla="*/ 116318 h 1551888"/>
              <a:gd name="connsiteX0" fmla="*/ 223537 w 1311647"/>
              <a:gd name="connsiteY0" fmla="*/ 116318 h 1551888"/>
              <a:gd name="connsiteX1" fmla="*/ 7800 w 1311647"/>
              <a:gd name="connsiteY1" fmla="*/ 364576 h 1551888"/>
              <a:gd name="connsiteX2" fmla="*/ 339288 w 1311647"/>
              <a:gd name="connsiteY2" fmla="*/ 1551888 h 1551888"/>
              <a:gd name="connsiteX3" fmla="*/ 1311647 w 1311647"/>
              <a:gd name="connsiteY3" fmla="*/ 1191068 h 1551888"/>
              <a:gd name="connsiteX4" fmla="*/ 990668 w 1311647"/>
              <a:gd name="connsiteY4" fmla="*/ 294473 h 1551888"/>
              <a:gd name="connsiteX5" fmla="*/ 786159 w 1311647"/>
              <a:gd name="connsiteY5" fmla="*/ 41369 h 1551888"/>
              <a:gd name="connsiteX6" fmla="*/ 643268 w 1311647"/>
              <a:gd name="connsiteY6" fmla="*/ 3833 h 1551888"/>
              <a:gd name="connsiteX7" fmla="*/ 223537 w 1311647"/>
              <a:gd name="connsiteY7" fmla="*/ 116318 h 1551888"/>
              <a:gd name="connsiteX0" fmla="*/ 189744 w 1314243"/>
              <a:gd name="connsiteY0" fmla="*/ 128443 h 1551888"/>
              <a:gd name="connsiteX1" fmla="*/ 10396 w 1314243"/>
              <a:gd name="connsiteY1" fmla="*/ 364576 h 1551888"/>
              <a:gd name="connsiteX2" fmla="*/ 341884 w 1314243"/>
              <a:gd name="connsiteY2" fmla="*/ 1551888 h 1551888"/>
              <a:gd name="connsiteX3" fmla="*/ 1314243 w 1314243"/>
              <a:gd name="connsiteY3" fmla="*/ 1191068 h 1551888"/>
              <a:gd name="connsiteX4" fmla="*/ 993264 w 1314243"/>
              <a:gd name="connsiteY4" fmla="*/ 294473 h 1551888"/>
              <a:gd name="connsiteX5" fmla="*/ 788755 w 1314243"/>
              <a:gd name="connsiteY5" fmla="*/ 41369 h 1551888"/>
              <a:gd name="connsiteX6" fmla="*/ 645864 w 1314243"/>
              <a:gd name="connsiteY6" fmla="*/ 3833 h 1551888"/>
              <a:gd name="connsiteX7" fmla="*/ 189744 w 1314243"/>
              <a:gd name="connsiteY7" fmla="*/ 128443 h 1551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14243" h="1551888">
                <a:moveTo>
                  <a:pt x="189744" y="128443"/>
                </a:moveTo>
                <a:cubicBezTo>
                  <a:pt x="36239" y="145130"/>
                  <a:pt x="-26748" y="224163"/>
                  <a:pt x="10396" y="364576"/>
                </a:cubicBezTo>
                <a:lnTo>
                  <a:pt x="341884" y="1551888"/>
                </a:lnTo>
                <a:lnTo>
                  <a:pt x="1314243" y="1191068"/>
                </a:lnTo>
                <a:cubicBezTo>
                  <a:pt x="1233357" y="885300"/>
                  <a:pt x="1074150" y="600241"/>
                  <a:pt x="993264" y="294473"/>
                </a:cubicBezTo>
                <a:cubicBezTo>
                  <a:pt x="965406" y="189164"/>
                  <a:pt x="898726" y="69120"/>
                  <a:pt x="788755" y="41369"/>
                </a:cubicBezTo>
                <a:cubicBezTo>
                  <a:pt x="730855" y="-7071"/>
                  <a:pt x="735098" y="-2442"/>
                  <a:pt x="645864" y="3833"/>
                </a:cubicBezTo>
                <a:lnTo>
                  <a:pt x="189744" y="128443"/>
                </a:lnTo>
                <a:close/>
              </a:path>
            </a:pathLst>
          </a:custGeom>
          <a:solidFill>
            <a:srgbClr val="00B0F0"/>
          </a:solidFill>
          <a:ln w="38100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61" name="フリーフォーム: 図形 160">
            <a:extLst>
              <a:ext uri="{FF2B5EF4-FFF2-40B4-BE49-F238E27FC236}">
                <a16:creationId xmlns:a16="http://schemas.microsoft.com/office/drawing/2014/main" id="{544BA65B-396E-3908-D831-64430E77B4ED}"/>
              </a:ext>
            </a:extLst>
          </p:cNvPr>
          <p:cNvSpPr/>
          <p:nvPr/>
        </p:nvSpPr>
        <p:spPr bwMode="auto">
          <a:xfrm rot="1173697">
            <a:off x="10100708" y="4724133"/>
            <a:ext cx="1151761" cy="1087944"/>
          </a:xfrm>
          <a:custGeom>
            <a:avLst/>
            <a:gdLst>
              <a:gd name="connsiteX0" fmla="*/ 420470 w 1054487"/>
              <a:gd name="connsiteY0" fmla="*/ 1454 h 1202745"/>
              <a:gd name="connsiteX1" fmla="*/ 610372 w 1054487"/>
              <a:gd name="connsiteY1" fmla="*/ 95977 h 1202745"/>
              <a:gd name="connsiteX2" fmla="*/ 1054487 w 1054487"/>
              <a:gd name="connsiteY2" fmla="*/ 865207 h 1202745"/>
              <a:gd name="connsiteX3" fmla="*/ 469855 w 1054487"/>
              <a:gd name="connsiteY3" fmla="*/ 1202745 h 1202745"/>
              <a:gd name="connsiteX4" fmla="*/ 25740 w 1054487"/>
              <a:gd name="connsiteY4" fmla="*/ 433515 h 1202745"/>
              <a:gd name="connsiteX5" fmla="*/ 95976 w 1054487"/>
              <a:gd name="connsiteY5" fmla="*/ 171388 h 1202745"/>
              <a:gd name="connsiteX6" fmla="*/ 348245 w 1054487"/>
              <a:gd name="connsiteY6" fmla="*/ 25741 h 1202745"/>
              <a:gd name="connsiteX7" fmla="*/ 420470 w 1054487"/>
              <a:gd name="connsiteY7" fmla="*/ 1454 h 12027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54487" h="1202745">
                <a:moveTo>
                  <a:pt x="420470" y="1454"/>
                </a:moveTo>
                <a:cubicBezTo>
                  <a:pt x="494681" y="-7754"/>
                  <a:pt x="570630" y="27143"/>
                  <a:pt x="610372" y="95977"/>
                </a:cubicBezTo>
                <a:lnTo>
                  <a:pt x="1054487" y="865207"/>
                </a:lnTo>
                <a:lnTo>
                  <a:pt x="469855" y="1202745"/>
                </a:lnTo>
                <a:lnTo>
                  <a:pt x="25740" y="433515"/>
                </a:lnTo>
                <a:cubicBezTo>
                  <a:pt x="-27249" y="341735"/>
                  <a:pt x="4197" y="224377"/>
                  <a:pt x="95976" y="171388"/>
                </a:cubicBezTo>
                <a:lnTo>
                  <a:pt x="348245" y="25741"/>
                </a:lnTo>
                <a:cubicBezTo>
                  <a:pt x="371190" y="12494"/>
                  <a:pt x="395733" y="4524"/>
                  <a:pt x="420470" y="1454"/>
                </a:cubicBezTo>
                <a:close/>
              </a:path>
            </a:pathLst>
          </a:custGeom>
          <a:solidFill>
            <a:srgbClr val="FFFFCC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62" name="平行四辺形 161">
            <a:extLst>
              <a:ext uri="{FF2B5EF4-FFF2-40B4-BE49-F238E27FC236}">
                <a16:creationId xmlns:a16="http://schemas.microsoft.com/office/drawing/2014/main" id="{47A97652-D019-6F7C-AEF9-3ED39ED03F0B}"/>
              </a:ext>
            </a:extLst>
          </p:cNvPr>
          <p:cNvSpPr/>
          <p:nvPr/>
        </p:nvSpPr>
        <p:spPr bwMode="auto">
          <a:xfrm rot="11392482" flipH="1" flipV="1">
            <a:off x="8166095" y="5483824"/>
            <a:ext cx="3687775" cy="841868"/>
          </a:xfrm>
          <a:prstGeom prst="parallelogram">
            <a:avLst>
              <a:gd name="adj" fmla="val 84789"/>
            </a:avLst>
          </a:prstGeom>
          <a:solidFill>
            <a:srgbClr val="CC66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3" name="フリーフォーム: 図形 162">
            <a:extLst>
              <a:ext uri="{FF2B5EF4-FFF2-40B4-BE49-F238E27FC236}">
                <a16:creationId xmlns:a16="http://schemas.microsoft.com/office/drawing/2014/main" id="{51587CED-DBAD-21C0-853D-7717D6144E7D}"/>
              </a:ext>
            </a:extLst>
          </p:cNvPr>
          <p:cNvSpPr/>
          <p:nvPr/>
        </p:nvSpPr>
        <p:spPr bwMode="auto">
          <a:xfrm>
            <a:off x="9663487" y="3439569"/>
            <a:ext cx="1440160" cy="1365955"/>
          </a:xfrm>
          <a:custGeom>
            <a:avLst/>
            <a:gdLst>
              <a:gd name="connsiteX0" fmla="*/ 313655 w 1440160"/>
              <a:gd name="connsiteY0" fmla="*/ 1185 h 1365955"/>
              <a:gd name="connsiteX1" fmla="*/ 370669 w 1440160"/>
              <a:gd name="connsiteY1" fmla="*/ 105881 h 1365955"/>
              <a:gd name="connsiteX2" fmla="*/ 380896 w 1440160"/>
              <a:gd name="connsiteY2" fmla="*/ 208847 h 1365955"/>
              <a:gd name="connsiteX3" fmla="*/ 439793 w 1440160"/>
              <a:gd name="connsiteY3" fmla="*/ 181480 h 1365955"/>
              <a:gd name="connsiteX4" fmla="*/ 720080 w 1440160"/>
              <a:gd name="connsiteY4" fmla="*/ 133035 h 1365955"/>
              <a:gd name="connsiteX5" fmla="*/ 1000368 w 1440160"/>
              <a:gd name="connsiteY5" fmla="*/ 181480 h 1365955"/>
              <a:gd name="connsiteX6" fmla="*/ 1003360 w 1440160"/>
              <a:gd name="connsiteY6" fmla="*/ 182870 h 1365955"/>
              <a:gd name="connsiteX7" fmla="*/ 1055845 w 1440160"/>
              <a:gd name="connsiteY7" fmla="*/ 155917 h 1365955"/>
              <a:gd name="connsiteX8" fmla="*/ 1352777 w 1440160"/>
              <a:gd name="connsiteY8" fmla="*/ 61448 h 1365955"/>
              <a:gd name="connsiteX9" fmla="*/ 1298753 w 1440160"/>
              <a:gd name="connsiteY9" fmla="*/ 359043 h 1365955"/>
              <a:gd name="connsiteX10" fmla="*/ 1293043 w 1440160"/>
              <a:gd name="connsiteY10" fmla="*/ 379780 h 1365955"/>
              <a:gd name="connsiteX11" fmla="*/ 1317182 w 1440160"/>
              <a:gd name="connsiteY11" fmla="*/ 404827 h 1365955"/>
              <a:gd name="connsiteX12" fmla="*/ 1440160 w 1440160"/>
              <a:gd name="connsiteY12" fmla="*/ 749495 h 1365955"/>
              <a:gd name="connsiteX13" fmla="*/ 720080 w 1440160"/>
              <a:gd name="connsiteY13" fmla="*/ 1365955 h 1365955"/>
              <a:gd name="connsiteX14" fmla="*/ 0 w 1440160"/>
              <a:gd name="connsiteY14" fmla="*/ 749495 h 1365955"/>
              <a:gd name="connsiteX15" fmla="*/ 56588 w 1440160"/>
              <a:gd name="connsiteY15" fmla="*/ 509541 h 1365955"/>
              <a:gd name="connsiteX16" fmla="*/ 94613 w 1440160"/>
              <a:gd name="connsiteY16" fmla="*/ 449566 h 1365955"/>
              <a:gd name="connsiteX17" fmla="*/ 93170 w 1440160"/>
              <a:gd name="connsiteY17" fmla="*/ 450237 h 1365955"/>
              <a:gd name="connsiteX18" fmla="*/ 313655 w 1440160"/>
              <a:gd name="connsiteY18" fmla="*/ 1185 h 1365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440160" h="1365955">
                <a:moveTo>
                  <a:pt x="313655" y="1185"/>
                </a:moveTo>
                <a:cubicBezTo>
                  <a:pt x="351149" y="-8340"/>
                  <a:pt x="363197" y="40705"/>
                  <a:pt x="370669" y="105881"/>
                </a:cubicBezTo>
                <a:lnTo>
                  <a:pt x="380896" y="208847"/>
                </a:lnTo>
                <a:lnTo>
                  <a:pt x="439793" y="181480"/>
                </a:lnTo>
                <a:cubicBezTo>
                  <a:pt x="525942" y="150285"/>
                  <a:pt x="620658" y="133035"/>
                  <a:pt x="720080" y="133035"/>
                </a:cubicBezTo>
                <a:cubicBezTo>
                  <a:pt x="819503" y="133035"/>
                  <a:pt x="914219" y="150285"/>
                  <a:pt x="1000368" y="181480"/>
                </a:cubicBezTo>
                <a:lnTo>
                  <a:pt x="1003360" y="182870"/>
                </a:lnTo>
                <a:lnTo>
                  <a:pt x="1055845" y="155917"/>
                </a:lnTo>
                <a:cubicBezTo>
                  <a:pt x="1171002" y="94017"/>
                  <a:pt x="1294248" y="16911"/>
                  <a:pt x="1352777" y="61448"/>
                </a:cubicBezTo>
                <a:cubicBezTo>
                  <a:pt x="1421061" y="113407"/>
                  <a:pt x="1335937" y="249347"/>
                  <a:pt x="1298753" y="359043"/>
                </a:cubicBezTo>
                <a:lnTo>
                  <a:pt x="1293043" y="379780"/>
                </a:lnTo>
                <a:lnTo>
                  <a:pt x="1317182" y="404827"/>
                </a:lnTo>
                <a:cubicBezTo>
                  <a:pt x="1394824" y="503214"/>
                  <a:pt x="1440160" y="621822"/>
                  <a:pt x="1440160" y="749495"/>
                </a:cubicBezTo>
                <a:cubicBezTo>
                  <a:pt x="1440160" y="1089956"/>
                  <a:pt x="1117769" y="1365955"/>
                  <a:pt x="720080" y="1365955"/>
                </a:cubicBezTo>
                <a:cubicBezTo>
                  <a:pt x="322391" y="1365955"/>
                  <a:pt x="0" y="1089956"/>
                  <a:pt x="0" y="749495"/>
                </a:cubicBezTo>
                <a:cubicBezTo>
                  <a:pt x="0" y="664380"/>
                  <a:pt x="20150" y="583294"/>
                  <a:pt x="56588" y="509541"/>
                </a:cubicBezTo>
                <a:lnTo>
                  <a:pt x="94613" y="449566"/>
                </a:lnTo>
                <a:lnTo>
                  <a:pt x="93170" y="450237"/>
                </a:lnTo>
                <a:cubicBezTo>
                  <a:pt x="120627" y="235466"/>
                  <a:pt x="238667" y="20235"/>
                  <a:pt x="313655" y="1185"/>
                </a:cubicBezTo>
                <a:close/>
              </a:path>
            </a:pathLst>
          </a:custGeom>
          <a:solidFill>
            <a:srgbClr val="FFFFCC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64" name="フリーフォーム: 図形 163">
            <a:extLst>
              <a:ext uri="{FF2B5EF4-FFF2-40B4-BE49-F238E27FC236}">
                <a16:creationId xmlns:a16="http://schemas.microsoft.com/office/drawing/2014/main" id="{D0E77332-6D39-325E-C25B-46CBE9E31E7D}"/>
              </a:ext>
            </a:extLst>
          </p:cNvPr>
          <p:cNvSpPr/>
          <p:nvPr/>
        </p:nvSpPr>
        <p:spPr bwMode="auto">
          <a:xfrm>
            <a:off x="9902137" y="4413170"/>
            <a:ext cx="603581" cy="260200"/>
          </a:xfrm>
          <a:custGeom>
            <a:avLst/>
            <a:gdLst>
              <a:gd name="connsiteX0" fmla="*/ 189968 w 603581"/>
              <a:gd name="connsiteY0" fmla="*/ 104 h 260200"/>
              <a:gd name="connsiteX1" fmla="*/ 245373 w 603581"/>
              <a:gd name="connsiteY1" fmla="*/ 10645 h 260200"/>
              <a:gd name="connsiteX2" fmla="*/ 287796 w 603581"/>
              <a:gd name="connsiteY2" fmla="*/ 36874 h 260200"/>
              <a:gd name="connsiteX3" fmla="*/ 319656 w 603581"/>
              <a:gd name="connsiteY3" fmla="*/ 19150 h 260200"/>
              <a:gd name="connsiteX4" fmla="*/ 454336 w 603581"/>
              <a:gd name="connsiteY4" fmla="*/ 18829 h 260200"/>
              <a:gd name="connsiteX5" fmla="*/ 600853 w 603581"/>
              <a:gd name="connsiteY5" fmla="*/ 182394 h 260200"/>
              <a:gd name="connsiteX6" fmla="*/ 392183 w 603581"/>
              <a:gd name="connsiteY6" fmla="*/ 250785 h 260200"/>
              <a:gd name="connsiteX7" fmla="*/ 275708 w 603581"/>
              <a:gd name="connsiteY7" fmla="*/ 183168 h 260200"/>
              <a:gd name="connsiteX8" fmla="*/ 273237 w 603581"/>
              <a:gd name="connsiteY8" fmla="*/ 179042 h 260200"/>
              <a:gd name="connsiteX9" fmla="*/ 244544 w 603581"/>
              <a:gd name="connsiteY9" fmla="*/ 203785 h 260200"/>
              <a:gd name="connsiteX10" fmla="*/ 186796 w 603581"/>
              <a:gd name="connsiteY10" fmla="*/ 228568 h 260200"/>
              <a:gd name="connsiteX11" fmla="*/ 2844 w 603581"/>
              <a:gd name="connsiteY11" fmla="*/ 159396 h 260200"/>
              <a:gd name="connsiteX12" fmla="*/ 127566 w 603581"/>
              <a:gd name="connsiteY12" fmla="*/ 7515 h 260200"/>
              <a:gd name="connsiteX13" fmla="*/ 189968 w 603581"/>
              <a:gd name="connsiteY13" fmla="*/ 104 h 26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03581" h="260200">
                <a:moveTo>
                  <a:pt x="189968" y="104"/>
                </a:moveTo>
                <a:cubicBezTo>
                  <a:pt x="209931" y="749"/>
                  <a:pt x="228729" y="4387"/>
                  <a:pt x="245373" y="10645"/>
                </a:cubicBezTo>
                <a:lnTo>
                  <a:pt x="287796" y="36874"/>
                </a:lnTo>
                <a:lnTo>
                  <a:pt x="319656" y="19150"/>
                </a:lnTo>
                <a:cubicBezTo>
                  <a:pt x="357418" y="6774"/>
                  <a:pt x="405295" y="5689"/>
                  <a:pt x="454336" y="18829"/>
                </a:cubicBezTo>
                <a:cubicBezTo>
                  <a:pt x="552418" y="45110"/>
                  <a:pt x="618016" y="118341"/>
                  <a:pt x="600853" y="182394"/>
                </a:cubicBezTo>
                <a:cubicBezTo>
                  <a:pt x="583690" y="246446"/>
                  <a:pt x="490265" y="277066"/>
                  <a:pt x="392183" y="250785"/>
                </a:cubicBezTo>
                <a:cubicBezTo>
                  <a:pt x="343142" y="237645"/>
                  <a:pt x="302222" y="212767"/>
                  <a:pt x="275708" y="183168"/>
                </a:cubicBezTo>
                <a:lnTo>
                  <a:pt x="273237" y="179042"/>
                </a:lnTo>
                <a:lnTo>
                  <a:pt x="244544" y="203785"/>
                </a:lnTo>
                <a:cubicBezTo>
                  <a:pt x="227578" y="214325"/>
                  <a:pt x="208106" y="222858"/>
                  <a:pt x="186796" y="228568"/>
                </a:cubicBezTo>
                <a:cubicBezTo>
                  <a:pt x="101558" y="251407"/>
                  <a:pt x="19200" y="220438"/>
                  <a:pt x="2844" y="159396"/>
                </a:cubicBezTo>
                <a:cubicBezTo>
                  <a:pt x="-13513" y="98354"/>
                  <a:pt x="42328" y="30355"/>
                  <a:pt x="127566" y="7515"/>
                </a:cubicBezTo>
                <a:cubicBezTo>
                  <a:pt x="148875" y="1805"/>
                  <a:pt x="170006" y="-542"/>
                  <a:pt x="189968" y="104"/>
                </a:cubicBezTo>
                <a:close/>
              </a:path>
            </a:pathLst>
          </a:cu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165" name="グループ化 164">
            <a:extLst>
              <a:ext uri="{FF2B5EF4-FFF2-40B4-BE49-F238E27FC236}">
                <a16:creationId xmlns:a16="http://schemas.microsoft.com/office/drawing/2014/main" id="{4DA968C1-A5A5-2FD1-0F4D-160F6C019AFE}"/>
              </a:ext>
            </a:extLst>
          </p:cNvPr>
          <p:cNvGrpSpPr/>
          <p:nvPr/>
        </p:nvGrpSpPr>
        <p:grpSpPr>
          <a:xfrm>
            <a:off x="8858406" y="5596212"/>
            <a:ext cx="1807358" cy="500444"/>
            <a:chOff x="4615844" y="4237473"/>
            <a:chExt cx="1807358" cy="500444"/>
          </a:xfrm>
        </p:grpSpPr>
        <p:sp>
          <p:nvSpPr>
            <p:cNvPr id="166" name="フリーフォーム: 図形 165">
              <a:extLst>
                <a:ext uri="{FF2B5EF4-FFF2-40B4-BE49-F238E27FC236}">
                  <a16:creationId xmlns:a16="http://schemas.microsoft.com/office/drawing/2014/main" id="{34CCC30F-B240-F859-DB0C-ADBBBD71A55F}"/>
                </a:ext>
              </a:extLst>
            </p:cNvPr>
            <p:cNvSpPr/>
            <p:nvPr/>
          </p:nvSpPr>
          <p:spPr bwMode="auto">
            <a:xfrm rot="550838" flipH="1" flipV="1">
              <a:off x="4615844" y="4237473"/>
              <a:ext cx="1807358" cy="500444"/>
            </a:xfrm>
            <a:custGeom>
              <a:avLst/>
              <a:gdLst>
                <a:gd name="connsiteX0" fmla="*/ 1429630 w 1890330"/>
                <a:gd name="connsiteY0" fmla="*/ 487661 h 487661"/>
                <a:gd name="connsiteX1" fmla="*/ 10638 w 1890330"/>
                <a:gd name="connsiteY1" fmla="*/ 487661 h 487661"/>
                <a:gd name="connsiteX2" fmla="*/ 82522 w 1890330"/>
                <a:gd name="connsiteY2" fmla="*/ 421840 h 487661"/>
                <a:gd name="connsiteX3" fmla="*/ 0 w 1890330"/>
                <a:gd name="connsiteY3" fmla="*/ 421840 h 487661"/>
                <a:gd name="connsiteX4" fmla="*/ 460701 w 1890330"/>
                <a:gd name="connsiteY4" fmla="*/ 0 h 487661"/>
                <a:gd name="connsiteX5" fmla="*/ 1879692 w 1890330"/>
                <a:gd name="connsiteY5" fmla="*/ 0 h 487661"/>
                <a:gd name="connsiteX6" fmla="*/ 1807808 w 1890330"/>
                <a:gd name="connsiteY6" fmla="*/ 65821 h 487661"/>
                <a:gd name="connsiteX7" fmla="*/ 1890330 w 1890330"/>
                <a:gd name="connsiteY7" fmla="*/ 65821 h 487661"/>
                <a:gd name="connsiteX0" fmla="*/ 1429630 w 1890330"/>
                <a:gd name="connsiteY0" fmla="*/ 487661 h 487661"/>
                <a:gd name="connsiteX1" fmla="*/ 10638 w 1890330"/>
                <a:gd name="connsiteY1" fmla="*/ 487661 h 487661"/>
                <a:gd name="connsiteX2" fmla="*/ 82522 w 1890330"/>
                <a:gd name="connsiteY2" fmla="*/ 421840 h 487661"/>
                <a:gd name="connsiteX3" fmla="*/ 0 w 1890330"/>
                <a:gd name="connsiteY3" fmla="*/ 421840 h 487661"/>
                <a:gd name="connsiteX4" fmla="*/ 460701 w 1890330"/>
                <a:gd name="connsiteY4" fmla="*/ 0 h 487661"/>
                <a:gd name="connsiteX5" fmla="*/ 1879692 w 1890330"/>
                <a:gd name="connsiteY5" fmla="*/ 0 h 487661"/>
                <a:gd name="connsiteX6" fmla="*/ 1890330 w 1890330"/>
                <a:gd name="connsiteY6" fmla="*/ 65821 h 487661"/>
                <a:gd name="connsiteX7" fmla="*/ 1429630 w 1890330"/>
                <a:gd name="connsiteY7" fmla="*/ 487661 h 487661"/>
                <a:gd name="connsiteX0" fmla="*/ 1429630 w 1890330"/>
                <a:gd name="connsiteY0" fmla="*/ 487661 h 487661"/>
                <a:gd name="connsiteX1" fmla="*/ 10638 w 1890330"/>
                <a:gd name="connsiteY1" fmla="*/ 487661 h 487661"/>
                <a:gd name="connsiteX2" fmla="*/ 0 w 1890330"/>
                <a:gd name="connsiteY2" fmla="*/ 421840 h 487661"/>
                <a:gd name="connsiteX3" fmla="*/ 460701 w 1890330"/>
                <a:gd name="connsiteY3" fmla="*/ 0 h 487661"/>
                <a:gd name="connsiteX4" fmla="*/ 1879692 w 1890330"/>
                <a:gd name="connsiteY4" fmla="*/ 0 h 487661"/>
                <a:gd name="connsiteX5" fmla="*/ 1890330 w 1890330"/>
                <a:gd name="connsiteY5" fmla="*/ 65821 h 487661"/>
                <a:gd name="connsiteX6" fmla="*/ 1429630 w 1890330"/>
                <a:gd name="connsiteY6" fmla="*/ 487661 h 487661"/>
                <a:gd name="connsiteX0" fmla="*/ 1429630 w 1890330"/>
                <a:gd name="connsiteY0" fmla="*/ 487661 h 487661"/>
                <a:gd name="connsiteX1" fmla="*/ 10638 w 1890330"/>
                <a:gd name="connsiteY1" fmla="*/ 487661 h 487661"/>
                <a:gd name="connsiteX2" fmla="*/ 0 w 1890330"/>
                <a:gd name="connsiteY2" fmla="*/ 421840 h 487661"/>
                <a:gd name="connsiteX3" fmla="*/ 460701 w 1890330"/>
                <a:gd name="connsiteY3" fmla="*/ 0 h 487661"/>
                <a:gd name="connsiteX4" fmla="*/ 1879692 w 1890330"/>
                <a:gd name="connsiteY4" fmla="*/ 0 h 487661"/>
                <a:gd name="connsiteX5" fmla="*/ 1890330 w 1890330"/>
                <a:gd name="connsiteY5" fmla="*/ 65821 h 487661"/>
                <a:gd name="connsiteX6" fmla="*/ 1429630 w 1890330"/>
                <a:gd name="connsiteY6" fmla="*/ 487661 h 487661"/>
                <a:gd name="connsiteX0" fmla="*/ 1429630 w 1897092"/>
                <a:gd name="connsiteY0" fmla="*/ 487661 h 487661"/>
                <a:gd name="connsiteX1" fmla="*/ 10638 w 1897092"/>
                <a:gd name="connsiteY1" fmla="*/ 487661 h 487661"/>
                <a:gd name="connsiteX2" fmla="*/ 0 w 1897092"/>
                <a:gd name="connsiteY2" fmla="*/ 421840 h 487661"/>
                <a:gd name="connsiteX3" fmla="*/ 460701 w 1897092"/>
                <a:gd name="connsiteY3" fmla="*/ 0 h 487661"/>
                <a:gd name="connsiteX4" fmla="*/ 1879692 w 1897092"/>
                <a:gd name="connsiteY4" fmla="*/ 0 h 487661"/>
                <a:gd name="connsiteX5" fmla="*/ 1890330 w 1897092"/>
                <a:gd name="connsiteY5" fmla="*/ 65821 h 487661"/>
                <a:gd name="connsiteX6" fmla="*/ 1429630 w 1897092"/>
                <a:gd name="connsiteY6" fmla="*/ 487661 h 487661"/>
                <a:gd name="connsiteX0" fmla="*/ 1429630 w 1897092"/>
                <a:gd name="connsiteY0" fmla="*/ 487661 h 493347"/>
                <a:gd name="connsiteX1" fmla="*/ 10638 w 1897092"/>
                <a:gd name="connsiteY1" fmla="*/ 487661 h 493347"/>
                <a:gd name="connsiteX2" fmla="*/ 0 w 1897092"/>
                <a:gd name="connsiteY2" fmla="*/ 421840 h 493347"/>
                <a:gd name="connsiteX3" fmla="*/ 460701 w 1897092"/>
                <a:gd name="connsiteY3" fmla="*/ 0 h 493347"/>
                <a:gd name="connsiteX4" fmla="*/ 1879692 w 1897092"/>
                <a:gd name="connsiteY4" fmla="*/ 0 h 493347"/>
                <a:gd name="connsiteX5" fmla="*/ 1890330 w 1897092"/>
                <a:gd name="connsiteY5" fmla="*/ 65821 h 493347"/>
                <a:gd name="connsiteX6" fmla="*/ 1429630 w 1897092"/>
                <a:gd name="connsiteY6" fmla="*/ 487661 h 493347"/>
                <a:gd name="connsiteX0" fmla="*/ 1429630 w 1897092"/>
                <a:gd name="connsiteY0" fmla="*/ 487661 h 497186"/>
                <a:gd name="connsiteX1" fmla="*/ 10638 w 1897092"/>
                <a:gd name="connsiteY1" fmla="*/ 487661 h 497186"/>
                <a:gd name="connsiteX2" fmla="*/ 0 w 1897092"/>
                <a:gd name="connsiteY2" fmla="*/ 421840 h 497186"/>
                <a:gd name="connsiteX3" fmla="*/ 460701 w 1897092"/>
                <a:gd name="connsiteY3" fmla="*/ 0 h 497186"/>
                <a:gd name="connsiteX4" fmla="*/ 1879692 w 1897092"/>
                <a:gd name="connsiteY4" fmla="*/ 0 h 497186"/>
                <a:gd name="connsiteX5" fmla="*/ 1890330 w 1897092"/>
                <a:gd name="connsiteY5" fmla="*/ 65821 h 497186"/>
                <a:gd name="connsiteX6" fmla="*/ 1429630 w 1897092"/>
                <a:gd name="connsiteY6" fmla="*/ 487661 h 497186"/>
                <a:gd name="connsiteX0" fmla="*/ 1438686 w 1906148"/>
                <a:gd name="connsiteY0" fmla="*/ 487661 h 497186"/>
                <a:gd name="connsiteX1" fmla="*/ 19694 w 1906148"/>
                <a:gd name="connsiteY1" fmla="*/ 487661 h 497186"/>
                <a:gd name="connsiteX2" fmla="*/ 9056 w 1906148"/>
                <a:gd name="connsiteY2" fmla="*/ 421840 h 497186"/>
                <a:gd name="connsiteX3" fmla="*/ 469757 w 1906148"/>
                <a:gd name="connsiteY3" fmla="*/ 0 h 497186"/>
                <a:gd name="connsiteX4" fmla="*/ 1888748 w 1906148"/>
                <a:gd name="connsiteY4" fmla="*/ 0 h 497186"/>
                <a:gd name="connsiteX5" fmla="*/ 1899386 w 1906148"/>
                <a:gd name="connsiteY5" fmla="*/ 65821 h 497186"/>
                <a:gd name="connsiteX6" fmla="*/ 1438686 w 1906148"/>
                <a:gd name="connsiteY6" fmla="*/ 487661 h 497186"/>
                <a:gd name="connsiteX0" fmla="*/ 1438686 w 1906148"/>
                <a:gd name="connsiteY0" fmla="*/ 490919 h 500444"/>
                <a:gd name="connsiteX1" fmla="*/ 19694 w 1906148"/>
                <a:gd name="connsiteY1" fmla="*/ 490919 h 500444"/>
                <a:gd name="connsiteX2" fmla="*/ 9056 w 1906148"/>
                <a:gd name="connsiteY2" fmla="*/ 425098 h 500444"/>
                <a:gd name="connsiteX3" fmla="*/ 469757 w 1906148"/>
                <a:gd name="connsiteY3" fmla="*/ 3258 h 500444"/>
                <a:gd name="connsiteX4" fmla="*/ 1888748 w 1906148"/>
                <a:gd name="connsiteY4" fmla="*/ 3258 h 500444"/>
                <a:gd name="connsiteX5" fmla="*/ 1899386 w 1906148"/>
                <a:gd name="connsiteY5" fmla="*/ 69079 h 500444"/>
                <a:gd name="connsiteX6" fmla="*/ 1438686 w 1906148"/>
                <a:gd name="connsiteY6" fmla="*/ 490919 h 500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6148" h="500444">
                  <a:moveTo>
                    <a:pt x="1438686" y="490919"/>
                  </a:moveTo>
                  <a:cubicBezTo>
                    <a:pt x="1410883" y="503713"/>
                    <a:pt x="36915" y="503527"/>
                    <a:pt x="19694" y="490919"/>
                  </a:cubicBezTo>
                  <a:cubicBezTo>
                    <a:pt x="2473" y="478311"/>
                    <a:pt x="-8834" y="440675"/>
                    <a:pt x="9056" y="425098"/>
                  </a:cubicBezTo>
                  <a:cubicBezTo>
                    <a:pt x="26946" y="409521"/>
                    <a:pt x="446112" y="10590"/>
                    <a:pt x="469757" y="3258"/>
                  </a:cubicBezTo>
                  <a:cubicBezTo>
                    <a:pt x="493402" y="-4074"/>
                    <a:pt x="1415751" y="3258"/>
                    <a:pt x="1888748" y="3258"/>
                  </a:cubicBezTo>
                  <a:cubicBezTo>
                    <a:pt x="1905566" y="13515"/>
                    <a:pt x="1912318" y="54262"/>
                    <a:pt x="1899386" y="69079"/>
                  </a:cubicBezTo>
                  <a:cubicBezTo>
                    <a:pt x="1886454" y="83896"/>
                    <a:pt x="1466489" y="478125"/>
                    <a:pt x="1438686" y="49091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平行四辺形 28">
              <a:extLst>
                <a:ext uri="{FF2B5EF4-FFF2-40B4-BE49-F238E27FC236}">
                  <a16:creationId xmlns:a16="http://schemas.microsoft.com/office/drawing/2014/main" id="{CA12F29F-DAC8-B957-BF73-D10F50BC8BF5}"/>
                </a:ext>
              </a:extLst>
            </p:cNvPr>
            <p:cNvSpPr/>
            <p:nvPr/>
          </p:nvSpPr>
          <p:spPr bwMode="auto">
            <a:xfrm rot="550838" flipH="1" flipV="1">
              <a:off x="4744751" y="4330731"/>
              <a:ext cx="1450920" cy="276713"/>
            </a:xfrm>
            <a:custGeom>
              <a:avLst/>
              <a:gdLst>
                <a:gd name="connsiteX0" fmla="*/ 0 w 1729493"/>
                <a:gd name="connsiteY0" fmla="*/ 385436 h 385436"/>
                <a:gd name="connsiteX1" fmla="*/ 420942 w 1729493"/>
                <a:gd name="connsiteY1" fmla="*/ 0 h 385436"/>
                <a:gd name="connsiteX2" fmla="*/ 1729493 w 1729493"/>
                <a:gd name="connsiteY2" fmla="*/ 0 h 385436"/>
                <a:gd name="connsiteX3" fmla="*/ 1308551 w 1729493"/>
                <a:gd name="connsiteY3" fmla="*/ 385436 h 385436"/>
                <a:gd name="connsiteX4" fmla="*/ 0 w 1729493"/>
                <a:gd name="connsiteY4" fmla="*/ 385436 h 385436"/>
                <a:gd name="connsiteX0" fmla="*/ 141 w 1729634"/>
                <a:gd name="connsiteY0" fmla="*/ 385436 h 385436"/>
                <a:gd name="connsiteX1" fmla="*/ 421083 w 1729634"/>
                <a:gd name="connsiteY1" fmla="*/ 0 h 385436"/>
                <a:gd name="connsiteX2" fmla="*/ 1729634 w 1729634"/>
                <a:gd name="connsiteY2" fmla="*/ 0 h 385436"/>
                <a:gd name="connsiteX3" fmla="*/ 1308692 w 1729634"/>
                <a:gd name="connsiteY3" fmla="*/ 385436 h 385436"/>
                <a:gd name="connsiteX4" fmla="*/ 141 w 1729634"/>
                <a:gd name="connsiteY4" fmla="*/ 385436 h 385436"/>
                <a:gd name="connsiteX0" fmla="*/ 141 w 1858281"/>
                <a:gd name="connsiteY0" fmla="*/ 385436 h 385436"/>
                <a:gd name="connsiteX1" fmla="*/ 421083 w 1858281"/>
                <a:gd name="connsiteY1" fmla="*/ 0 h 385436"/>
                <a:gd name="connsiteX2" fmla="*/ 1858281 w 1858281"/>
                <a:gd name="connsiteY2" fmla="*/ 50420 h 385436"/>
                <a:gd name="connsiteX3" fmla="*/ 1308692 w 1858281"/>
                <a:gd name="connsiteY3" fmla="*/ 385436 h 385436"/>
                <a:gd name="connsiteX4" fmla="*/ 141 w 1858281"/>
                <a:gd name="connsiteY4" fmla="*/ 385436 h 385436"/>
                <a:gd name="connsiteX0" fmla="*/ 40897 w 1899037"/>
                <a:gd name="connsiteY0" fmla="*/ 385436 h 413401"/>
                <a:gd name="connsiteX1" fmla="*/ 461839 w 1899037"/>
                <a:gd name="connsiteY1" fmla="*/ 0 h 413401"/>
                <a:gd name="connsiteX2" fmla="*/ 1899037 w 1899037"/>
                <a:gd name="connsiteY2" fmla="*/ 50420 h 413401"/>
                <a:gd name="connsiteX3" fmla="*/ 1537602 w 1899037"/>
                <a:gd name="connsiteY3" fmla="*/ 383152 h 413401"/>
                <a:gd name="connsiteX4" fmla="*/ 40897 w 1899037"/>
                <a:gd name="connsiteY4" fmla="*/ 385436 h 413401"/>
                <a:gd name="connsiteX0" fmla="*/ 1691 w 1859831"/>
                <a:gd name="connsiteY0" fmla="*/ 385436 h 392662"/>
                <a:gd name="connsiteX1" fmla="*/ 422633 w 1859831"/>
                <a:gd name="connsiteY1" fmla="*/ 0 h 392662"/>
                <a:gd name="connsiteX2" fmla="*/ 1859831 w 1859831"/>
                <a:gd name="connsiteY2" fmla="*/ 50420 h 392662"/>
                <a:gd name="connsiteX3" fmla="*/ 1498396 w 1859831"/>
                <a:gd name="connsiteY3" fmla="*/ 383152 h 392662"/>
                <a:gd name="connsiteX4" fmla="*/ 1691 w 1859831"/>
                <a:gd name="connsiteY4" fmla="*/ 385436 h 392662"/>
                <a:gd name="connsiteX0" fmla="*/ 45360 w 1903500"/>
                <a:gd name="connsiteY0" fmla="*/ 335016 h 358502"/>
                <a:gd name="connsiteX1" fmla="*/ 432145 w 1903500"/>
                <a:gd name="connsiteY1" fmla="*/ 10068 h 358502"/>
                <a:gd name="connsiteX2" fmla="*/ 1903500 w 1903500"/>
                <a:gd name="connsiteY2" fmla="*/ 0 h 358502"/>
                <a:gd name="connsiteX3" fmla="*/ 1542065 w 1903500"/>
                <a:gd name="connsiteY3" fmla="*/ 332732 h 358502"/>
                <a:gd name="connsiteX4" fmla="*/ 45360 w 1903500"/>
                <a:gd name="connsiteY4" fmla="*/ 335016 h 358502"/>
                <a:gd name="connsiteX0" fmla="*/ 3471 w 1861611"/>
                <a:gd name="connsiteY0" fmla="*/ 335016 h 335016"/>
                <a:gd name="connsiteX1" fmla="*/ 390256 w 1861611"/>
                <a:gd name="connsiteY1" fmla="*/ 10068 h 335016"/>
                <a:gd name="connsiteX2" fmla="*/ 1861611 w 1861611"/>
                <a:gd name="connsiteY2" fmla="*/ 0 h 335016"/>
                <a:gd name="connsiteX3" fmla="*/ 1500176 w 1861611"/>
                <a:gd name="connsiteY3" fmla="*/ 332732 h 335016"/>
                <a:gd name="connsiteX4" fmla="*/ 3471 w 1861611"/>
                <a:gd name="connsiteY4" fmla="*/ 335016 h 335016"/>
                <a:gd name="connsiteX0" fmla="*/ 3858 w 1830211"/>
                <a:gd name="connsiteY0" fmla="*/ 357514 h 357513"/>
                <a:gd name="connsiteX1" fmla="*/ 358856 w 1830211"/>
                <a:gd name="connsiteY1" fmla="*/ 10068 h 357513"/>
                <a:gd name="connsiteX2" fmla="*/ 1830211 w 1830211"/>
                <a:gd name="connsiteY2" fmla="*/ 0 h 357513"/>
                <a:gd name="connsiteX3" fmla="*/ 1468776 w 1830211"/>
                <a:gd name="connsiteY3" fmla="*/ 332732 h 357513"/>
                <a:gd name="connsiteX4" fmla="*/ 3858 w 1830211"/>
                <a:gd name="connsiteY4" fmla="*/ 357514 h 357513"/>
                <a:gd name="connsiteX0" fmla="*/ 46102 w 1872455"/>
                <a:gd name="connsiteY0" fmla="*/ 357514 h 377184"/>
                <a:gd name="connsiteX1" fmla="*/ 414091 w 1872455"/>
                <a:gd name="connsiteY1" fmla="*/ 15876 h 377184"/>
                <a:gd name="connsiteX2" fmla="*/ 1872455 w 1872455"/>
                <a:gd name="connsiteY2" fmla="*/ 0 h 377184"/>
                <a:gd name="connsiteX3" fmla="*/ 1511020 w 1872455"/>
                <a:gd name="connsiteY3" fmla="*/ 332732 h 377184"/>
                <a:gd name="connsiteX4" fmla="*/ 46102 w 1872455"/>
                <a:gd name="connsiteY4" fmla="*/ 357514 h 377184"/>
                <a:gd name="connsiteX0" fmla="*/ 3883 w 1830236"/>
                <a:gd name="connsiteY0" fmla="*/ 357514 h 357515"/>
                <a:gd name="connsiteX1" fmla="*/ 371872 w 1830236"/>
                <a:gd name="connsiteY1" fmla="*/ 15876 h 357515"/>
                <a:gd name="connsiteX2" fmla="*/ 1830236 w 1830236"/>
                <a:gd name="connsiteY2" fmla="*/ 0 h 357515"/>
                <a:gd name="connsiteX3" fmla="*/ 1468801 w 1830236"/>
                <a:gd name="connsiteY3" fmla="*/ 332732 h 357515"/>
                <a:gd name="connsiteX4" fmla="*/ 3883 w 1830236"/>
                <a:gd name="connsiteY4" fmla="*/ 357514 h 357515"/>
                <a:gd name="connsiteX0" fmla="*/ 4173 w 1809600"/>
                <a:gd name="connsiteY0" fmla="*/ 338462 h 338462"/>
                <a:gd name="connsiteX1" fmla="*/ 351236 w 1809600"/>
                <a:gd name="connsiteY1" fmla="*/ 15876 h 338462"/>
                <a:gd name="connsiteX2" fmla="*/ 1809600 w 1809600"/>
                <a:gd name="connsiteY2" fmla="*/ 0 h 338462"/>
                <a:gd name="connsiteX3" fmla="*/ 1448165 w 1809600"/>
                <a:gd name="connsiteY3" fmla="*/ 332732 h 338462"/>
                <a:gd name="connsiteX4" fmla="*/ 4173 w 1809600"/>
                <a:gd name="connsiteY4" fmla="*/ 338462 h 338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9600" h="338462">
                  <a:moveTo>
                    <a:pt x="4173" y="338462"/>
                  </a:moveTo>
                  <a:cubicBezTo>
                    <a:pt x="-34996" y="329760"/>
                    <a:pt x="210922" y="144355"/>
                    <a:pt x="351236" y="15876"/>
                  </a:cubicBezTo>
                  <a:lnTo>
                    <a:pt x="1809600" y="0"/>
                  </a:lnTo>
                  <a:lnTo>
                    <a:pt x="1448165" y="332732"/>
                  </a:lnTo>
                  <a:lnTo>
                    <a:pt x="4173" y="338462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168" name="フリーフォーム: 図形 167">
            <a:extLst>
              <a:ext uri="{FF2B5EF4-FFF2-40B4-BE49-F238E27FC236}">
                <a16:creationId xmlns:a16="http://schemas.microsoft.com/office/drawing/2014/main" id="{EBE0AA78-0CF7-CCE8-11E2-E918884564A3}"/>
              </a:ext>
            </a:extLst>
          </p:cNvPr>
          <p:cNvSpPr/>
          <p:nvPr/>
        </p:nvSpPr>
        <p:spPr bwMode="auto">
          <a:xfrm rot="900000">
            <a:off x="10127689" y="4886946"/>
            <a:ext cx="601896" cy="1002099"/>
          </a:xfrm>
          <a:custGeom>
            <a:avLst/>
            <a:gdLst>
              <a:gd name="connsiteX0" fmla="*/ 437690 w 590572"/>
              <a:gd name="connsiteY0" fmla="*/ 8648 h 1112146"/>
              <a:gd name="connsiteX1" fmla="*/ 480525 w 590572"/>
              <a:gd name="connsiteY1" fmla="*/ 0 h 1112146"/>
              <a:gd name="connsiteX2" fmla="*/ 590572 w 590572"/>
              <a:gd name="connsiteY2" fmla="*/ 110047 h 1112146"/>
              <a:gd name="connsiteX3" fmla="*/ 590571 w 590572"/>
              <a:gd name="connsiteY3" fmla="*/ 630146 h 1112146"/>
              <a:gd name="connsiteX4" fmla="*/ 581923 w 590572"/>
              <a:gd name="connsiteY4" fmla="*/ 672981 h 1112146"/>
              <a:gd name="connsiteX5" fmla="*/ 562926 w 590572"/>
              <a:gd name="connsiteY5" fmla="*/ 701157 h 1112146"/>
              <a:gd name="connsiteX6" fmla="*/ 555627 w 590572"/>
              <a:gd name="connsiteY6" fmla="*/ 712150 h 1112146"/>
              <a:gd name="connsiteX7" fmla="*/ 187860 w 590572"/>
              <a:gd name="connsiteY7" fmla="*/ 1079915 h 1112146"/>
              <a:gd name="connsiteX8" fmla="*/ 32230 w 590572"/>
              <a:gd name="connsiteY8" fmla="*/ 1079915 h 1112146"/>
              <a:gd name="connsiteX9" fmla="*/ 32231 w 590572"/>
              <a:gd name="connsiteY9" fmla="*/ 1079915 h 1112146"/>
              <a:gd name="connsiteX10" fmla="*/ 32231 w 590572"/>
              <a:gd name="connsiteY10" fmla="*/ 924285 h 1112146"/>
              <a:gd name="connsiteX11" fmla="*/ 370478 w 590572"/>
              <a:gd name="connsiteY11" fmla="*/ 586038 h 1112146"/>
              <a:gd name="connsiteX12" fmla="*/ 370478 w 590572"/>
              <a:gd name="connsiteY12" fmla="*/ 110047 h 1112146"/>
              <a:gd name="connsiteX13" fmla="*/ 437690 w 590572"/>
              <a:gd name="connsiteY13" fmla="*/ 8648 h 1112146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12" fmla="*/ 437690 w 601896"/>
              <a:gd name="connsiteY12" fmla="*/ 4 h 1103502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12" fmla="*/ 529130 w 601896"/>
              <a:gd name="connsiteY12" fmla="*/ 91444 h 1103502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0" fmla="*/ 590572 w 601896"/>
              <a:gd name="connsiteY0" fmla="*/ 0 h 1002099"/>
              <a:gd name="connsiteX1" fmla="*/ 590571 w 601896"/>
              <a:gd name="connsiteY1" fmla="*/ 520099 h 1002099"/>
              <a:gd name="connsiteX2" fmla="*/ 581923 w 601896"/>
              <a:gd name="connsiteY2" fmla="*/ 562934 h 1002099"/>
              <a:gd name="connsiteX3" fmla="*/ 562926 w 601896"/>
              <a:gd name="connsiteY3" fmla="*/ 591110 h 1002099"/>
              <a:gd name="connsiteX4" fmla="*/ 555627 w 601896"/>
              <a:gd name="connsiteY4" fmla="*/ 602103 h 1002099"/>
              <a:gd name="connsiteX5" fmla="*/ 187860 w 601896"/>
              <a:gd name="connsiteY5" fmla="*/ 969868 h 1002099"/>
              <a:gd name="connsiteX6" fmla="*/ 32230 w 601896"/>
              <a:gd name="connsiteY6" fmla="*/ 969868 h 1002099"/>
              <a:gd name="connsiteX7" fmla="*/ 32231 w 601896"/>
              <a:gd name="connsiteY7" fmla="*/ 969868 h 1002099"/>
              <a:gd name="connsiteX8" fmla="*/ 32231 w 601896"/>
              <a:gd name="connsiteY8" fmla="*/ 814238 h 1002099"/>
              <a:gd name="connsiteX9" fmla="*/ 370478 w 601896"/>
              <a:gd name="connsiteY9" fmla="*/ 475991 h 1002099"/>
              <a:gd name="connsiteX10" fmla="*/ 370478 w 601896"/>
              <a:gd name="connsiteY10" fmla="*/ 0 h 1002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01896" h="1002099">
                <a:moveTo>
                  <a:pt x="590572" y="0"/>
                </a:moveTo>
                <a:cubicBezTo>
                  <a:pt x="616052" y="103583"/>
                  <a:pt x="590571" y="346733"/>
                  <a:pt x="590571" y="520099"/>
                </a:cubicBezTo>
                <a:cubicBezTo>
                  <a:pt x="590571" y="535293"/>
                  <a:pt x="587492" y="549768"/>
                  <a:pt x="581923" y="562934"/>
                </a:cubicBezTo>
                <a:lnTo>
                  <a:pt x="562926" y="591110"/>
                </a:lnTo>
                <a:lnTo>
                  <a:pt x="555627" y="602103"/>
                </a:lnTo>
                <a:lnTo>
                  <a:pt x="187860" y="969868"/>
                </a:lnTo>
                <a:cubicBezTo>
                  <a:pt x="144884" y="1012843"/>
                  <a:pt x="75206" y="1012843"/>
                  <a:pt x="32230" y="969868"/>
                </a:cubicBezTo>
                <a:lnTo>
                  <a:pt x="32231" y="969868"/>
                </a:lnTo>
                <a:cubicBezTo>
                  <a:pt x="-10744" y="926892"/>
                  <a:pt x="-10744" y="857214"/>
                  <a:pt x="32231" y="814238"/>
                </a:cubicBezTo>
                <a:lnTo>
                  <a:pt x="370478" y="475991"/>
                </a:lnTo>
                <a:lnTo>
                  <a:pt x="370478" y="0"/>
                </a:lnTo>
              </a:path>
            </a:pathLst>
          </a:custGeom>
          <a:solidFill>
            <a:srgbClr val="FFFFCC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69" name="フリーフォーム: 図形 168">
            <a:extLst>
              <a:ext uri="{FF2B5EF4-FFF2-40B4-BE49-F238E27FC236}">
                <a16:creationId xmlns:a16="http://schemas.microsoft.com/office/drawing/2014/main" id="{2EC7C5CA-9A51-8AEF-4B3E-D0ADE66B08AE}"/>
              </a:ext>
            </a:extLst>
          </p:cNvPr>
          <p:cNvSpPr/>
          <p:nvPr/>
        </p:nvSpPr>
        <p:spPr bwMode="auto">
          <a:xfrm flipV="1">
            <a:off x="9734926" y="4157662"/>
            <a:ext cx="332174" cy="143995"/>
          </a:xfrm>
          <a:custGeom>
            <a:avLst/>
            <a:gdLst>
              <a:gd name="connsiteX0" fmla="*/ 10290 w 332174"/>
              <a:gd name="connsiteY0" fmla="*/ 0 h 126764"/>
              <a:gd name="connsiteX1" fmla="*/ 13052 w 332174"/>
              <a:gd name="connsiteY1" fmla="*/ 7990 h 126764"/>
              <a:gd name="connsiteX2" fmla="*/ 166087 w 332174"/>
              <a:gd name="connsiteY2" fmla="*/ 67233 h 126764"/>
              <a:gd name="connsiteX3" fmla="*/ 319122 w 332174"/>
              <a:gd name="connsiteY3" fmla="*/ 7990 h 126764"/>
              <a:gd name="connsiteX4" fmla="*/ 321885 w 332174"/>
              <a:gd name="connsiteY4" fmla="*/ 0 h 126764"/>
              <a:gd name="connsiteX5" fmla="*/ 332174 w 332174"/>
              <a:gd name="connsiteY5" fmla="*/ 29765 h 126764"/>
              <a:gd name="connsiteX6" fmla="*/ 166087 w 332174"/>
              <a:gd name="connsiteY6" fmla="*/ 126764 h 126764"/>
              <a:gd name="connsiteX7" fmla="*/ 0 w 332174"/>
              <a:gd name="connsiteY7" fmla="*/ 29765 h 126764"/>
              <a:gd name="connsiteX8" fmla="*/ 10290 w 332174"/>
              <a:gd name="connsiteY8" fmla="*/ 0 h 126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2174" h="126764">
                <a:moveTo>
                  <a:pt x="10290" y="0"/>
                </a:moveTo>
                <a:lnTo>
                  <a:pt x="13052" y="7990"/>
                </a:lnTo>
                <a:cubicBezTo>
                  <a:pt x="38266" y="42805"/>
                  <a:pt x="97292" y="67233"/>
                  <a:pt x="166087" y="67233"/>
                </a:cubicBezTo>
                <a:cubicBezTo>
                  <a:pt x="234882" y="67233"/>
                  <a:pt x="293909" y="42805"/>
                  <a:pt x="319122" y="7990"/>
                </a:cubicBezTo>
                <a:lnTo>
                  <a:pt x="321885" y="0"/>
                </a:lnTo>
                <a:lnTo>
                  <a:pt x="332174" y="29765"/>
                </a:lnTo>
                <a:cubicBezTo>
                  <a:pt x="332174" y="83336"/>
                  <a:pt x="257814" y="126764"/>
                  <a:pt x="166087" y="126764"/>
                </a:cubicBezTo>
                <a:cubicBezTo>
                  <a:pt x="74360" y="126764"/>
                  <a:pt x="0" y="83336"/>
                  <a:pt x="0" y="29765"/>
                </a:cubicBezTo>
                <a:lnTo>
                  <a:pt x="10290" y="0"/>
                </a:lnTo>
                <a:close/>
              </a:path>
            </a:pathLst>
          </a:custGeom>
          <a:solidFill>
            <a:schemeClr val="tx1"/>
          </a:solidFill>
          <a:ln w="19050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70" name="フリーフォーム: 図形 169">
            <a:extLst>
              <a:ext uri="{FF2B5EF4-FFF2-40B4-BE49-F238E27FC236}">
                <a16:creationId xmlns:a16="http://schemas.microsoft.com/office/drawing/2014/main" id="{67CFE5F6-541D-2172-772F-92022F754C4C}"/>
              </a:ext>
            </a:extLst>
          </p:cNvPr>
          <p:cNvSpPr/>
          <p:nvPr/>
        </p:nvSpPr>
        <p:spPr bwMode="auto">
          <a:xfrm flipV="1">
            <a:off x="10363576" y="4157662"/>
            <a:ext cx="332174" cy="143995"/>
          </a:xfrm>
          <a:custGeom>
            <a:avLst/>
            <a:gdLst>
              <a:gd name="connsiteX0" fmla="*/ 10290 w 332174"/>
              <a:gd name="connsiteY0" fmla="*/ 0 h 126764"/>
              <a:gd name="connsiteX1" fmla="*/ 13052 w 332174"/>
              <a:gd name="connsiteY1" fmla="*/ 7990 h 126764"/>
              <a:gd name="connsiteX2" fmla="*/ 166087 w 332174"/>
              <a:gd name="connsiteY2" fmla="*/ 67233 h 126764"/>
              <a:gd name="connsiteX3" fmla="*/ 319122 w 332174"/>
              <a:gd name="connsiteY3" fmla="*/ 7990 h 126764"/>
              <a:gd name="connsiteX4" fmla="*/ 321885 w 332174"/>
              <a:gd name="connsiteY4" fmla="*/ 0 h 126764"/>
              <a:gd name="connsiteX5" fmla="*/ 332174 w 332174"/>
              <a:gd name="connsiteY5" fmla="*/ 29765 h 126764"/>
              <a:gd name="connsiteX6" fmla="*/ 166087 w 332174"/>
              <a:gd name="connsiteY6" fmla="*/ 126764 h 126764"/>
              <a:gd name="connsiteX7" fmla="*/ 0 w 332174"/>
              <a:gd name="connsiteY7" fmla="*/ 29765 h 126764"/>
              <a:gd name="connsiteX8" fmla="*/ 10290 w 332174"/>
              <a:gd name="connsiteY8" fmla="*/ 0 h 126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2174" h="126764">
                <a:moveTo>
                  <a:pt x="10290" y="0"/>
                </a:moveTo>
                <a:lnTo>
                  <a:pt x="13052" y="7990"/>
                </a:lnTo>
                <a:cubicBezTo>
                  <a:pt x="38266" y="42805"/>
                  <a:pt x="97292" y="67233"/>
                  <a:pt x="166087" y="67233"/>
                </a:cubicBezTo>
                <a:cubicBezTo>
                  <a:pt x="234882" y="67233"/>
                  <a:pt x="293909" y="42805"/>
                  <a:pt x="319122" y="7990"/>
                </a:cubicBezTo>
                <a:lnTo>
                  <a:pt x="321885" y="0"/>
                </a:lnTo>
                <a:lnTo>
                  <a:pt x="332174" y="29765"/>
                </a:lnTo>
                <a:cubicBezTo>
                  <a:pt x="332174" y="83336"/>
                  <a:pt x="257814" y="126764"/>
                  <a:pt x="166087" y="126764"/>
                </a:cubicBezTo>
                <a:cubicBezTo>
                  <a:pt x="74360" y="126764"/>
                  <a:pt x="0" y="83336"/>
                  <a:pt x="0" y="29765"/>
                </a:cubicBezTo>
                <a:lnTo>
                  <a:pt x="10290" y="0"/>
                </a:lnTo>
                <a:close/>
              </a:path>
            </a:pathLst>
          </a:custGeom>
          <a:solidFill>
            <a:schemeClr val="tx1"/>
          </a:solidFill>
          <a:ln w="19050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71" name="フリーフォーム: 図形 170">
            <a:extLst>
              <a:ext uri="{FF2B5EF4-FFF2-40B4-BE49-F238E27FC236}">
                <a16:creationId xmlns:a16="http://schemas.microsoft.com/office/drawing/2014/main" id="{9125A6A7-CC72-77A1-C72D-6B97CB5A34FA}"/>
              </a:ext>
            </a:extLst>
          </p:cNvPr>
          <p:cNvSpPr/>
          <p:nvPr/>
        </p:nvSpPr>
        <p:spPr bwMode="auto">
          <a:xfrm rot="1800000">
            <a:off x="10810277" y="3564084"/>
            <a:ext cx="175083" cy="192247"/>
          </a:xfrm>
          <a:custGeom>
            <a:avLst/>
            <a:gdLst>
              <a:gd name="connsiteX0" fmla="*/ 100396 w 175083"/>
              <a:gd name="connsiteY0" fmla="*/ 4302 h 192247"/>
              <a:gd name="connsiteX1" fmla="*/ 119343 w 175083"/>
              <a:gd name="connsiteY1" fmla="*/ 312 h 192247"/>
              <a:gd name="connsiteX2" fmla="*/ 168509 w 175083"/>
              <a:gd name="connsiteY2" fmla="*/ 153073 h 192247"/>
              <a:gd name="connsiteX3" fmla="*/ 175083 w 175083"/>
              <a:gd name="connsiteY3" fmla="*/ 192247 h 192247"/>
              <a:gd name="connsiteX4" fmla="*/ 129623 w 175083"/>
              <a:gd name="connsiteY4" fmla="*/ 179163 h 192247"/>
              <a:gd name="connsiteX5" fmla="*/ 0 w 175083"/>
              <a:gd name="connsiteY5" fmla="*/ 167286 h 192247"/>
              <a:gd name="connsiteX6" fmla="*/ 9189 w 175083"/>
              <a:gd name="connsiteY6" fmla="*/ 150792 h 192247"/>
              <a:gd name="connsiteX7" fmla="*/ 100396 w 175083"/>
              <a:gd name="connsiteY7" fmla="*/ 4302 h 1922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5083" h="192247">
                <a:moveTo>
                  <a:pt x="100396" y="4302"/>
                </a:moveTo>
                <a:cubicBezTo>
                  <a:pt x="106651" y="785"/>
                  <a:pt x="112962" y="-701"/>
                  <a:pt x="119343" y="312"/>
                </a:cubicBezTo>
                <a:cubicBezTo>
                  <a:pt x="157626" y="6393"/>
                  <a:pt x="160878" y="84217"/>
                  <a:pt x="168509" y="153073"/>
                </a:cubicBezTo>
                <a:lnTo>
                  <a:pt x="175083" y="192247"/>
                </a:lnTo>
                <a:lnTo>
                  <a:pt x="129623" y="179163"/>
                </a:lnTo>
                <a:lnTo>
                  <a:pt x="0" y="167286"/>
                </a:lnTo>
                <a:lnTo>
                  <a:pt x="9189" y="150792"/>
                </a:lnTo>
                <a:cubicBezTo>
                  <a:pt x="39265" y="90245"/>
                  <a:pt x="69124" y="21887"/>
                  <a:pt x="100396" y="4302"/>
                </a:cubicBezTo>
                <a:close/>
              </a:path>
            </a:pathLst>
          </a:custGeom>
          <a:solidFill>
            <a:srgbClr val="FFC000"/>
          </a:solidFill>
          <a:ln w="19050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grpSp>
        <p:nvGrpSpPr>
          <p:cNvPr id="172" name="グループ化 171">
            <a:extLst>
              <a:ext uri="{FF2B5EF4-FFF2-40B4-BE49-F238E27FC236}">
                <a16:creationId xmlns:a16="http://schemas.microsoft.com/office/drawing/2014/main" id="{7944B1A0-D2A0-B83A-C608-54F8F1C6B83D}"/>
              </a:ext>
            </a:extLst>
          </p:cNvPr>
          <p:cNvGrpSpPr/>
          <p:nvPr/>
        </p:nvGrpSpPr>
        <p:grpSpPr>
          <a:xfrm>
            <a:off x="10574352" y="4456053"/>
            <a:ext cx="185433" cy="120490"/>
            <a:chOff x="7024656" y="2758259"/>
            <a:chExt cx="319562" cy="207644"/>
          </a:xfrm>
        </p:grpSpPr>
        <p:sp>
          <p:nvSpPr>
            <p:cNvPr id="173" name="楕円 172">
              <a:extLst>
                <a:ext uri="{FF2B5EF4-FFF2-40B4-BE49-F238E27FC236}">
                  <a16:creationId xmlns:a16="http://schemas.microsoft.com/office/drawing/2014/main" id="{B8AB8FE9-2BC4-E227-714E-EBD929189A82}"/>
                </a:ext>
              </a:extLst>
            </p:cNvPr>
            <p:cNvSpPr/>
            <p:nvPr/>
          </p:nvSpPr>
          <p:spPr bwMode="auto">
            <a:xfrm>
              <a:off x="7105618" y="2777309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楕円 173">
              <a:extLst>
                <a:ext uri="{FF2B5EF4-FFF2-40B4-BE49-F238E27FC236}">
                  <a16:creationId xmlns:a16="http://schemas.microsoft.com/office/drawing/2014/main" id="{9B3EB417-93B4-262B-ADA2-C836730C58C5}"/>
                </a:ext>
              </a:extLst>
            </p:cNvPr>
            <p:cNvSpPr/>
            <p:nvPr/>
          </p:nvSpPr>
          <p:spPr bwMode="auto">
            <a:xfrm>
              <a:off x="7024656" y="2886846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" name="楕円 174">
              <a:extLst>
                <a:ext uri="{FF2B5EF4-FFF2-40B4-BE49-F238E27FC236}">
                  <a16:creationId xmlns:a16="http://schemas.microsoft.com/office/drawing/2014/main" id="{54B3C338-1A9D-02C0-B77C-2B1266C23CDB}"/>
                </a:ext>
              </a:extLst>
            </p:cNvPr>
            <p:cNvSpPr/>
            <p:nvPr/>
          </p:nvSpPr>
          <p:spPr bwMode="auto">
            <a:xfrm>
              <a:off x="7234206" y="2758259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" name="楕円 175">
              <a:extLst>
                <a:ext uri="{FF2B5EF4-FFF2-40B4-BE49-F238E27FC236}">
                  <a16:creationId xmlns:a16="http://schemas.microsoft.com/office/drawing/2014/main" id="{DA40B7C6-7388-E2F2-7D41-8788E621D179}"/>
                </a:ext>
              </a:extLst>
            </p:cNvPr>
            <p:cNvSpPr/>
            <p:nvPr/>
          </p:nvSpPr>
          <p:spPr bwMode="auto">
            <a:xfrm>
              <a:off x="7153244" y="2867796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" name="楕円 176">
              <a:extLst>
                <a:ext uri="{FF2B5EF4-FFF2-40B4-BE49-F238E27FC236}">
                  <a16:creationId xmlns:a16="http://schemas.microsoft.com/office/drawing/2014/main" id="{06DF1464-18E3-8D8A-61F4-0298F9D0BF99}"/>
                </a:ext>
              </a:extLst>
            </p:cNvPr>
            <p:cNvSpPr/>
            <p:nvPr/>
          </p:nvSpPr>
          <p:spPr bwMode="auto">
            <a:xfrm>
              <a:off x="7298499" y="2841603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8" name="楕円 177">
              <a:extLst>
                <a:ext uri="{FF2B5EF4-FFF2-40B4-BE49-F238E27FC236}">
                  <a16:creationId xmlns:a16="http://schemas.microsoft.com/office/drawing/2014/main" id="{035B907D-1D25-5233-5A7C-AE065D7F707A}"/>
                </a:ext>
              </a:extLst>
            </p:cNvPr>
            <p:cNvSpPr/>
            <p:nvPr/>
          </p:nvSpPr>
          <p:spPr bwMode="auto">
            <a:xfrm>
              <a:off x="7238967" y="2920184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79" name="フリーフォーム: 図形 178">
            <a:extLst>
              <a:ext uri="{FF2B5EF4-FFF2-40B4-BE49-F238E27FC236}">
                <a16:creationId xmlns:a16="http://schemas.microsoft.com/office/drawing/2014/main" id="{FF49A73E-1DBF-D2E2-76EF-CB944E11CA02}"/>
              </a:ext>
            </a:extLst>
          </p:cNvPr>
          <p:cNvSpPr/>
          <p:nvPr/>
        </p:nvSpPr>
        <p:spPr bwMode="auto">
          <a:xfrm rot="900000">
            <a:off x="9713353" y="4839321"/>
            <a:ext cx="601896" cy="1002099"/>
          </a:xfrm>
          <a:custGeom>
            <a:avLst/>
            <a:gdLst>
              <a:gd name="connsiteX0" fmla="*/ 437690 w 590572"/>
              <a:gd name="connsiteY0" fmla="*/ 8648 h 1112146"/>
              <a:gd name="connsiteX1" fmla="*/ 480525 w 590572"/>
              <a:gd name="connsiteY1" fmla="*/ 0 h 1112146"/>
              <a:gd name="connsiteX2" fmla="*/ 590572 w 590572"/>
              <a:gd name="connsiteY2" fmla="*/ 110047 h 1112146"/>
              <a:gd name="connsiteX3" fmla="*/ 590571 w 590572"/>
              <a:gd name="connsiteY3" fmla="*/ 630146 h 1112146"/>
              <a:gd name="connsiteX4" fmla="*/ 581923 w 590572"/>
              <a:gd name="connsiteY4" fmla="*/ 672981 h 1112146"/>
              <a:gd name="connsiteX5" fmla="*/ 562926 w 590572"/>
              <a:gd name="connsiteY5" fmla="*/ 701157 h 1112146"/>
              <a:gd name="connsiteX6" fmla="*/ 555627 w 590572"/>
              <a:gd name="connsiteY6" fmla="*/ 712150 h 1112146"/>
              <a:gd name="connsiteX7" fmla="*/ 187860 w 590572"/>
              <a:gd name="connsiteY7" fmla="*/ 1079915 h 1112146"/>
              <a:gd name="connsiteX8" fmla="*/ 32230 w 590572"/>
              <a:gd name="connsiteY8" fmla="*/ 1079915 h 1112146"/>
              <a:gd name="connsiteX9" fmla="*/ 32231 w 590572"/>
              <a:gd name="connsiteY9" fmla="*/ 1079915 h 1112146"/>
              <a:gd name="connsiteX10" fmla="*/ 32231 w 590572"/>
              <a:gd name="connsiteY10" fmla="*/ 924285 h 1112146"/>
              <a:gd name="connsiteX11" fmla="*/ 370478 w 590572"/>
              <a:gd name="connsiteY11" fmla="*/ 586038 h 1112146"/>
              <a:gd name="connsiteX12" fmla="*/ 370478 w 590572"/>
              <a:gd name="connsiteY12" fmla="*/ 110047 h 1112146"/>
              <a:gd name="connsiteX13" fmla="*/ 437690 w 590572"/>
              <a:gd name="connsiteY13" fmla="*/ 8648 h 1112146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12" fmla="*/ 437690 w 601896"/>
              <a:gd name="connsiteY12" fmla="*/ 4 h 1103502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12" fmla="*/ 529130 w 601896"/>
              <a:gd name="connsiteY12" fmla="*/ 91444 h 1103502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0" fmla="*/ 590572 w 601896"/>
              <a:gd name="connsiteY0" fmla="*/ 0 h 1002099"/>
              <a:gd name="connsiteX1" fmla="*/ 590571 w 601896"/>
              <a:gd name="connsiteY1" fmla="*/ 520099 h 1002099"/>
              <a:gd name="connsiteX2" fmla="*/ 581923 w 601896"/>
              <a:gd name="connsiteY2" fmla="*/ 562934 h 1002099"/>
              <a:gd name="connsiteX3" fmla="*/ 562926 w 601896"/>
              <a:gd name="connsiteY3" fmla="*/ 591110 h 1002099"/>
              <a:gd name="connsiteX4" fmla="*/ 555627 w 601896"/>
              <a:gd name="connsiteY4" fmla="*/ 602103 h 1002099"/>
              <a:gd name="connsiteX5" fmla="*/ 187860 w 601896"/>
              <a:gd name="connsiteY5" fmla="*/ 969868 h 1002099"/>
              <a:gd name="connsiteX6" fmla="*/ 32230 w 601896"/>
              <a:gd name="connsiteY6" fmla="*/ 969868 h 1002099"/>
              <a:gd name="connsiteX7" fmla="*/ 32231 w 601896"/>
              <a:gd name="connsiteY7" fmla="*/ 969868 h 1002099"/>
              <a:gd name="connsiteX8" fmla="*/ 32231 w 601896"/>
              <a:gd name="connsiteY8" fmla="*/ 814238 h 1002099"/>
              <a:gd name="connsiteX9" fmla="*/ 370478 w 601896"/>
              <a:gd name="connsiteY9" fmla="*/ 475991 h 1002099"/>
              <a:gd name="connsiteX10" fmla="*/ 370478 w 601896"/>
              <a:gd name="connsiteY10" fmla="*/ 0 h 1002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01896" h="1002099">
                <a:moveTo>
                  <a:pt x="590572" y="0"/>
                </a:moveTo>
                <a:cubicBezTo>
                  <a:pt x="616052" y="103583"/>
                  <a:pt x="590571" y="346733"/>
                  <a:pt x="590571" y="520099"/>
                </a:cubicBezTo>
                <a:cubicBezTo>
                  <a:pt x="590571" y="535293"/>
                  <a:pt x="587492" y="549768"/>
                  <a:pt x="581923" y="562934"/>
                </a:cubicBezTo>
                <a:lnTo>
                  <a:pt x="562926" y="591110"/>
                </a:lnTo>
                <a:lnTo>
                  <a:pt x="555627" y="602103"/>
                </a:lnTo>
                <a:lnTo>
                  <a:pt x="187860" y="969868"/>
                </a:lnTo>
                <a:cubicBezTo>
                  <a:pt x="144884" y="1012843"/>
                  <a:pt x="75206" y="1012843"/>
                  <a:pt x="32230" y="969868"/>
                </a:cubicBezTo>
                <a:lnTo>
                  <a:pt x="32231" y="969868"/>
                </a:lnTo>
                <a:cubicBezTo>
                  <a:pt x="-10744" y="926892"/>
                  <a:pt x="-10744" y="857214"/>
                  <a:pt x="32231" y="814238"/>
                </a:cubicBezTo>
                <a:lnTo>
                  <a:pt x="370478" y="475991"/>
                </a:lnTo>
                <a:lnTo>
                  <a:pt x="370478" y="0"/>
                </a:lnTo>
              </a:path>
            </a:pathLst>
          </a:custGeom>
          <a:solidFill>
            <a:srgbClr val="FFFFCC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grpSp>
        <p:nvGrpSpPr>
          <p:cNvPr id="180" name="グループ化 179">
            <a:extLst>
              <a:ext uri="{FF2B5EF4-FFF2-40B4-BE49-F238E27FC236}">
                <a16:creationId xmlns:a16="http://schemas.microsoft.com/office/drawing/2014/main" id="{AAE1D5FA-EDA1-679D-3EF7-62AC8A0CCD3F}"/>
              </a:ext>
            </a:extLst>
          </p:cNvPr>
          <p:cNvGrpSpPr/>
          <p:nvPr/>
        </p:nvGrpSpPr>
        <p:grpSpPr>
          <a:xfrm>
            <a:off x="8510959" y="4944602"/>
            <a:ext cx="1743278" cy="1035798"/>
            <a:chOff x="4284184" y="3585863"/>
            <a:chExt cx="1743278" cy="1035798"/>
          </a:xfrm>
          <a:solidFill>
            <a:schemeClr val="bg1">
              <a:lumMod val="75000"/>
            </a:schemeClr>
          </a:solidFill>
        </p:grpSpPr>
        <p:sp>
          <p:nvSpPr>
            <p:cNvPr id="181" name="フリーフォーム: 図形 180">
              <a:extLst>
                <a:ext uri="{FF2B5EF4-FFF2-40B4-BE49-F238E27FC236}">
                  <a16:creationId xmlns:a16="http://schemas.microsoft.com/office/drawing/2014/main" id="{DBD4D50F-1FCC-B3F0-D5C8-09E298019BE5}"/>
                </a:ext>
              </a:extLst>
            </p:cNvPr>
            <p:cNvSpPr/>
            <p:nvPr/>
          </p:nvSpPr>
          <p:spPr bwMode="auto">
            <a:xfrm rot="550838" flipH="1">
              <a:off x="4284184" y="3585863"/>
              <a:ext cx="1743278" cy="1035798"/>
            </a:xfrm>
            <a:custGeom>
              <a:avLst/>
              <a:gdLst>
                <a:gd name="connsiteX0" fmla="*/ 1703157 w 1740295"/>
                <a:gd name="connsiteY0" fmla="*/ 0 h 1022337"/>
                <a:gd name="connsiteX1" fmla="*/ 360344 w 1740295"/>
                <a:gd name="connsiteY1" fmla="*/ 0 h 1022337"/>
                <a:gd name="connsiteX2" fmla="*/ 0 w 1740295"/>
                <a:gd name="connsiteY2" fmla="*/ 953618 h 1022337"/>
                <a:gd name="connsiteX3" fmla="*/ 63104 w 1740295"/>
                <a:gd name="connsiteY3" fmla="*/ 953618 h 1022337"/>
                <a:gd name="connsiteX4" fmla="*/ 37138 w 1740295"/>
                <a:gd name="connsiteY4" fmla="*/ 1022337 h 1022337"/>
                <a:gd name="connsiteX5" fmla="*/ 1379951 w 1740295"/>
                <a:gd name="connsiteY5" fmla="*/ 1022337 h 1022337"/>
                <a:gd name="connsiteX6" fmla="*/ 1740295 w 1740295"/>
                <a:gd name="connsiteY6" fmla="*/ 68718 h 1022337"/>
                <a:gd name="connsiteX7" fmla="*/ 1677191 w 1740295"/>
                <a:gd name="connsiteY7" fmla="*/ 68719 h 1022337"/>
                <a:gd name="connsiteX0" fmla="*/ 1703157 w 1740295"/>
                <a:gd name="connsiteY0" fmla="*/ 0 h 1022337"/>
                <a:gd name="connsiteX1" fmla="*/ 360344 w 1740295"/>
                <a:gd name="connsiteY1" fmla="*/ 0 h 1022337"/>
                <a:gd name="connsiteX2" fmla="*/ 0 w 1740295"/>
                <a:gd name="connsiteY2" fmla="*/ 953618 h 1022337"/>
                <a:gd name="connsiteX3" fmla="*/ 63104 w 1740295"/>
                <a:gd name="connsiteY3" fmla="*/ 953618 h 1022337"/>
                <a:gd name="connsiteX4" fmla="*/ 37138 w 1740295"/>
                <a:gd name="connsiteY4" fmla="*/ 1022337 h 1022337"/>
                <a:gd name="connsiteX5" fmla="*/ 1379951 w 1740295"/>
                <a:gd name="connsiteY5" fmla="*/ 1022337 h 1022337"/>
                <a:gd name="connsiteX6" fmla="*/ 1740295 w 1740295"/>
                <a:gd name="connsiteY6" fmla="*/ 68718 h 1022337"/>
                <a:gd name="connsiteX7" fmla="*/ 1703157 w 1740295"/>
                <a:gd name="connsiteY7" fmla="*/ 0 h 1022337"/>
                <a:gd name="connsiteX0" fmla="*/ 1703157 w 1740295"/>
                <a:gd name="connsiteY0" fmla="*/ 0 h 1022337"/>
                <a:gd name="connsiteX1" fmla="*/ 360344 w 1740295"/>
                <a:gd name="connsiteY1" fmla="*/ 0 h 1022337"/>
                <a:gd name="connsiteX2" fmla="*/ 0 w 1740295"/>
                <a:gd name="connsiteY2" fmla="*/ 953618 h 1022337"/>
                <a:gd name="connsiteX3" fmla="*/ 37138 w 1740295"/>
                <a:gd name="connsiteY3" fmla="*/ 1022337 h 1022337"/>
                <a:gd name="connsiteX4" fmla="*/ 1379951 w 1740295"/>
                <a:gd name="connsiteY4" fmla="*/ 1022337 h 1022337"/>
                <a:gd name="connsiteX5" fmla="*/ 1740295 w 1740295"/>
                <a:gd name="connsiteY5" fmla="*/ 68718 h 1022337"/>
                <a:gd name="connsiteX6" fmla="*/ 1703157 w 1740295"/>
                <a:gd name="connsiteY6" fmla="*/ 0 h 1022337"/>
                <a:gd name="connsiteX0" fmla="*/ 1703157 w 1740295"/>
                <a:gd name="connsiteY0" fmla="*/ 0 h 1022337"/>
                <a:gd name="connsiteX1" fmla="*/ 360344 w 1740295"/>
                <a:gd name="connsiteY1" fmla="*/ 0 h 1022337"/>
                <a:gd name="connsiteX2" fmla="*/ 0 w 1740295"/>
                <a:gd name="connsiteY2" fmla="*/ 953618 h 1022337"/>
                <a:gd name="connsiteX3" fmla="*/ 37138 w 1740295"/>
                <a:gd name="connsiteY3" fmla="*/ 1022337 h 1022337"/>
                <a:gd name="connsiteX4" fmla="*/ 1379951 w 1740295"/>
                <a:gd name="connsiteY4" fmla="*/ 1022337 h 1022337"/>
                <a:gd name="connsiteX5" fmla="*/ 1740295 w 1740295"/>
                <a:gd name="connsiteY5" fmla="*/ 68718 h 1022337"/>
                <a:gd name="connsiteX6" fmla="*/ 1703157 w 1740295"/>
                <a:gd name="connsiteY6" fmla="*/ 0 h 1022337"/>
                <a:gd name="connsiteX0" fmla="*/ 1703157 w 1743006"/>
                <a:gd name="connsiteY0" fmla="*/ 0 h 1022337"/>
                <a:gd name="connsiteX1" fmla="*/ 360344 w 1743006"/>
                <a:gd name="connsiteY1" fmla="*/ 0 h 1022337"/>
                <a:gd name="connsiteX2" fmla="*/ 0 w 1743006"/>
                <a:gd name="connsiteY2" fmla="*/ 953618 h 1022337"/>
                <a:gd name="connsiteX3" fmla="*/ 37138 w 1743006"/>
                <a:gd name="connsiteY3" fmla="*/ 1022337 h 1022337"/>
                <a:gd name="connsiteX4" fmla="*/ 1379951 w 1743006"/>
                <a:gd name="connsiteY4" fmla="*/ 1022337 h 1022337"/>
                <a:gd name="connsiteX5" fmla="*/ 1740295 w 1743006"/>
                <a:gd name="connsiteY5" fmla="*/ 68718 h 1022337"/>
                <a:gd name="connsiteX6" fmla="*/ 1703157 w 1743006"/>
                <a:gd name="connsiteY6" fmla="*/ 0 h 1022337"/>
                <a:gd name="connsiteX0" fmla="*/ 1703157 w 1743006"/>
                <a:gd name="connsiteY0" fmla="*/ 7081 h 1029418"/>
                <a:gd name="connsiteX1" fmla="*/ 360344 w 1743006"/>
                <a:gd name="connsiteY1" fmla="*/ 7081 h 1029418"/>
                <a:gd name="connsiteX2" fmla="*/ 0 w 1743006"/>
                <a:gd name="connsiteY2" fmla="*/ 960699 h 1029418"/>
                <a:gd name="connsiteX3" fmla="*/ 37138 w 1743006"/>
                <a:gd name="connsiteY3" fmla="*/ 1029418 h 1029418"/>
                <a:gd name="connsiteX4" fmla="*/ 1379951 w 1743006"/>
                <a:gd name="connsiteY4" fmla="*/ 1029418 h 1029418"/>
                <a:gd name="connsiteX5" fmla="*/ 1740295 w 1743006"/>
                <a:gd name="connsiteY5" fmla="*/ 75799 h 1029418"/>
                <a:gd name="connsiteX6" fmla="*/ 1703157 w 1743006"/>
                <a:gd name="connsiteY6" fmla="*/ 7081 h 1029418"/>
                <a:gd name="connsiteX0" fmla="*/ 1703363 w 1743212"/>
                <a:gd name="connsiteY0" fmla="*/ 7081 h 1029418"/>
                <a:gd name="connsiteX1" fmla="*/ 360550 w 1743212"/>
                <a:gd name="connsiteY1" fmla="*/ 7081 h 1029418"/>
                <a:gd name="connsiteX2" fmla="*/ 206 w 1743212"/>
                <a:gd name="connsiteY2" fmla="*/ 960699 h 1029418"/>
                <a:gd name="connsiteX3" fmla="*/ 37344 w 1743212"/>
                <a:gd name="connsiteY3" fmla="*/ 1029418 h 1029418"/>
                <a:gd name="connsiteX4" fmla="*/ 1380157 w 1743212"/>
                <a:gd name="connsiteY4" fmla="*/ 1029418 h 1029418"/>
                <a:gd name="connsiteX5" fmla="*/ 1740501 w 1743212"/>
                <a:gd name="connsiteY5" fmla="*/ 75799 h 1029418"/>
                <a:gd name="connsiteX6" fmla="*/ 1703363 w 1743212"/>
                <a:gd name="connsiteY6" fmla="*/ 7081 h 1029418"/>
                <a:gd name="connsiteX0" fmla="*/ 1703429 w 1743278"/>
                <a:gd name="connsiteY0" fmla="*/ 7081 h 1032622"/>
                <a:gd name="connsiteX1" fmla="*/ 360616 w 1743278"/>
                <a:gd name="connsiteY1" fmla="*/ 7081 h 1032622"/>
                <a:gd name="connsiteX2" fmla="*/ 272 w 1743278"/>
                <a:gd name="connsiteY2" fmla="*/ 960699 h 1032622"/>
                <a:gd name="connsiteX3" fmla="*/ 37410 w 1743278"/>
                <a:gd name="connsiteY3" fmla="*/ 1029418 h 1032622"/>
                <a:gd name="connsiteX4" fmla="*/ 1380223 w 1743278"/>
                <a:gd name="connsiteY4" fmla="*/ 1029418 h 1032622"/>
                <a:gd name="connsiteX5" fmla="*/ 1740567 w 1743278"/>
                <a:gd name="connsiteY5" fmla="*/ 75799 h 1032622"/>
                <a:gd name="connsiteX6" fmla="*/ 1703429 w 1743278"/>
                <a:gd name="connsiteY6" fmla="*/ 7081 h 1032622"/>
                <a:gd name="connsiteX0" fmla="*/ 1703429 w 1743278"/>
                <a:gd name="connsiteY0" fmla="*/ 7081 h 1035798"/>
                <a:gd name="connsiteX1" fmla="*/ 360616 w 1743278"/>
                <a:gd name="connsiteY1" fmla="*/ 7081 h 1035798"/>
                <a:gd name="connsiteX2" fmla="*/ 272 w 1743278"/>
                <a:gd name="connsiteY2" fmla="*/ 960699 h 1035798"/>
                <a:gd name="connsiteX3" fmla="*/ 37410 w 1743278"/>
                <a:gd name="connsiteY3" fmla="*/ 1029418 h 1035798"/>
                <a:gd name="connsiteX4" fmla="*/ 1380223 w 1743278"/>
                <a:gd name="connsiteY4" fmla="*/ 1029418 h 1035798"/>
                <a:gd name="connsiteX5" fmla="*/ 1740567 w 1743278"/>
                <a:gd name="connsiteY5" fmla="*/ 75799 h 1035798"/>
                <a:gd name="connsiteX6" fmla="*/ 1703429 w 1743278"/>
                <a:gd name="connsiteY6" fmla="*/ 7081 h 1035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43278" h="1035798">
                  <a:moveTo>
                    <a:pt x="1703429" y="7081"/>
                  </a:moveTo>
                  <a:cubicBezTo>
                    <a:pt x="1255825" y="7081"/>
                    <a:pt x="378865" y="-8852"/>
                    <a:pt x="360616" y="7081"/>
                  </a:cubicBezTo>
                  <a:cubicBezTo>
                    <a:pt x="342367" y="23014"/>
                    <a:pt x="3137" y="933020"/>
                    <a:pt x="272" y="960699"/>
                  </a:cubicBezTo>
                  <a:cubicBezTo>
                    <a:pt x="-2593" y="988378"/>
                    <a:pt x="17670" y="1022208"/>
                    <a:pt x="37410" y="1029418"/>
                  </a:cubicBezTo>
                  <a:cubicBezTo>
                    <a:pt x="57150" y="1036628"/>
                    <a:pt x="1353332" y="1039131"/>
                    <a:pt x="1380223" y="1029418"/>
                  </a:cubicBezTo>
                  <a:cubicBezTo>
                    <a:pt x="1407114" y="1019705"/>
                    <a:pt x="1620452" y="393672"/>
                    <a:pt x="1740567" y="75799"/>
                  </a:cubicBezTo>
                  <a:cubicBezTo>
                    <a:pt x="1750105" y="51611"/>
                    <a:pt x="1733712" y="8759"/>
                    <a:pt x="1703429" y="708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82" name="グループ化 181">
              <a:extLst>
                <a:ext uri="{FF2B5EF4-FFF2-40B4-BE49-F238E27FC236}">
                  <a16:creationId xmlns:a16="http://schemas.microsoft.com/office/drawing/2014/main" id="{8B9BA041-CF18-A63F-6ED2-21BC4034DA8C}"/>
                </a:ext>
              </a:extLst>
            </p:cNvPr>
            <p:cNvGrpSpPr/>
            <p:nvPr/>
          </p:nvGrpSpPr>
          <p:grpSpPr>
            <a:xfrm>
              <a:off x="4880862" y="3968436"/>
              <a:ext cx="418591" cy="395009"/>
              <a:chOff x="2458653" y="3982115"/>
              <a:chExt cx="694122" cy="650141"/>
            </a:xfrm>
            <a:grpFill/>
          </p:grpSpPr>
          <p:sp>
            <p:nvSpPr>
              <p:cNvPr id="183" name="楕円 182">
                <a:extLst>
                  <a:ext uri="{FF2B5EF4-FFF2-40B4-BE49-F238E27FC236}">
                    <a16:creationId xmlns:a16="http://schemas.microsoft.com/office/drawing/2014/main" id="{5A07AE0D-3241-EE4D-C5B4-B5EEF4975946}"/>
                  </a:ext>
                </a:extLst>
              </p:cNvPr>
              <p:cNvSpPr/>
              <p:nvPr/>
            </p:nvSpPr>
            <p:spPr bwMode="auto">
              <a:xfrm>
                <a:off x="2458653" y="4103762"/>
                <a:ext cx="694122" cy="528494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星: 6 pt 183">
                <a:extLst>
                  <a:ext uri="{FF2B5EF4-FFF2-40B4-BE49-F238E27FC236}">
                    <a16:creationId xmlns:a16="http://schemas.microsoft.com/office/drawing/2014/main" id="{805732F3-2A29-D4F2-F255-089F05CEFEF1}"/>
                  </a:ext>
                </a:extLst>
              </p:cNvPr>
              <p:cNvSpPr/>
              <p:nvPr/>
            </p:nvSpPr>
            <p:spPr bwMode="auto">
              <a:xfrm>
                <a:off x="2709478" y="4067175"/>
                <a:ext cx="192472" cy="137702"/>
              </a:xfrm>
              <a:prstGeom prst="star6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5" name="台形 184">
                <a:extLst>
                  <a:ext uri="{FF2B5EF4-FFF2-40B4-BE49-F238E27FC236}">
                    <a16:creationId xmlns:a16="http://schemas.microsoft.com/office/drawing/2014/main" id="{D53A3B58-93BD-196D-0446-AF270146D4CB}"/>
                  </a:ext>
                </a:extLst>
              </p:cNvPr>
              <p:cNvSpPr/>
              <p:nvPr/>
            </p:nvSpPr>
            <p:spPr bwMode="auto">
              <a:xfrm rot="10800000">
                <a:off x="2773683" y="3982115"/>
                <a:ext cx="64062" cy="153910"/>
              </a:xfrm>
              <a:prstGeom prst="trapezoid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FC1D6E12-3694-64CE-3D2B-820C46062654}"/>
                  </a:ext>
                </a:extLst>
              </p:cNvPr>
              <p:cNvSpPr/>
              <p:nvPr/>
            </p:nvSpPr>
            <p:spPr bwMode="auto">
              <a:xfrm rot="20700000">
                <a:off x="2832694" y="3986255"/>
                <a:ext cx="203135" cy="71721"/>
              </a:xfrm>
              <a:custGeom>
                <a:avLst/>
                <a:gdLst>
                  <a:gd name="connsiteX0" fmla="*/ 276880 w 553760"/>
                  <a:gd name="connsiteY0" fmla="*/ 0 h 313061"/>
                  <a:gd name="connsiteX1" fmla="*/ 530443 w 553760"/>
                  <a:gd name="connsiteY1" fmla="*/ 118707 h 313061"/>
                  <a:gd name="connsiteX2" fmla="*/ 553760 w 553760"/>
                  <a:gd name="connsiteY2" fmla="*/ 156531 h 313061"/>
                  <a:gd name="connsiteX3" fmla="*/ 530443 w 553760"/>
                  <a:gd name="connsiteY3" fmla="*/ 194355 h 313061"/>
                  <a:gd name="connsiteX4" fmla="*/ 276880 w 553760"/>
                  <a:gd name="connsiteY4" fmla="*/ 313061 h 313061"/>
                  <a:gd name="connsiteX5" fmla="*/ 23317 w 553760"/>
                  <a:gd name="connsiteY5" fmla="*/ 194355 h 313061"/>
                  <a:gd name="connsiteX6" fmla="*/ 0 w 553760"/>
                  <a:gd name="connsiteY6" fmla="*/ 156531 h 313061"/>
                  <a:gd name="connsiteX7" fmla="*/ 23317 w 553760"/>
                  <a:gd name="connsiteY7" fmla="*/ 118707 h 313061"/>
                  <a:gd name="connsiteX8" fmla="*/ 276880 w 553760"/>
                  <a:gd name="connsiteY8" fmla="*/ 0 h 313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53760" h="313061">
                    <a:moveTo>
                      <a:pt x="276880" y="0"/>
                    </a:moveTo>
                    <a:cubicBezTo>
                      <a:pt x="382431" y="0"/>
                      <a:pt x="475491" y="47088"/>
                      <a:pt x="530443" y="118707"/>
                    </a:cubicBezTo>
                    <a:lnTo>
                      <a:pt x="553760" y="156531"/>
                    </a:lnTo>
                    <a:lnTo>
                      <a:pt x="530443" y="194355"/>
                    </a:lnTo>
                    <a:cubicBezTo>
                      <a:pt x="475491" y="265974"/>
                      <a:pt x="382431" y="313061"/>
                      <a:pt x="276880" y="313061"/>
                    </a:cubicBezTo>
                    <a:cubicBezTo>
                      <a:pt x="171330" y="313061"/>
                      <a:pt x="78269" y="265974"/>
                      <a:pt x="23317" y="194355"/>
                    </a:cubicBezTo>
                    <a:lnTo>
                      <a:pt x="0" y="156531"/>
                    </a:lnTo>
                    <a:lnTo>
                      <a:pt x="23317" y="118707"/>
                    </a:lnTo>
                    <a:cubicBezTo>
                      <a:pt x="78269" y="47088"/>
                      <a:pt x="171330" y="0"/>
                      <a:pt x="276880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87" name="グループ化 186">
            <a:extLst>
              <a:ext uri="{FF2B5EF4-FFF2-40B4-BE49-F238E27FC236}">
                <a16:creationId xmlns:a16="http://schemas.microsoft.com/office/drawing/2014/main" id="{A54AF67F-64EA-DE17-EE6D-CC1A49852A7E}"/>
              </a:ext>
            </a:extLst>
          </p:cNvPr>
          <p:cNvGrpSpPr/>
          <p:nvPr/>
        </p:nvGrpSpPr>
        <p:grpSpPr>
          <a:xfrm>
            <a:off x="9748452" y="4422257"/>
            <a:ext cx="138453" cy="120490"/>
            <a:chOff x="7105618" y="2758259"/>
            <a:chExt cx="238600" cy="207644"/>
          </a:xfrm>
        </p:grpSpPr>
        <p:sp>
          <p:nvSpPr>
            <p:cNvPr id="188" name="楕円 187">
              <a:extLst>
                <a:ext uri="{FF2B5EF4-FFF2-40B4-BE49-F238E27FC236}">
                  <a16:creationId xmlns:a16="http://schemas.microsoft.com/office/drawing/2014/main" id="{4FD1AAFA-73CF-A97E-D872-FEA494DA26AF}"/>
                </a:ext>
              </a:extLst>
            </p:cNvPr>
            <p:cNvSpPr/>
            <p:nvPr/>
          </p:nvSpPr>
          <p:spPr bwMode="auto">
            <a:xfrm>
              <a:off x="7105618" y="2777309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9" name="楕円 188">
              <a:extLst>
                <a:ext uri="{FF2B5EF4-FFF2-40B4-BE49-F238E27FC236}">
                  <a16:creationId xmlns:a16="http://schemas.microsoft.com/office/drawing/2014/main" id="{24F65370-18DD-A466-9E04-EA89F970503E}"/>
                </a:ext>
              </a:extLst>
            </p:cNvPr>
            <p:cNvSpPr/>
            <p:nvPr/>
          </p:nvSpPr>
          <p:spPr bwMode="auto">
            <a:xfrm>
              <a:off x="7234206" y="2758259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楕円 189">
              <a:extLst>
                <a:ext uri="{FF2B5EF4-FFF2-40B4-BE49-F238E27FC236}">
                  <a16:creationId xmlns:a16="http://schemas.microsoft.com/office/drawing/2014/main" id="{036FD62E-F2B8-3598-FA4A-6C1306DD8C50}"/>
                </a:ext>
              </a:extLst>
            </p:cNvPr>
            <p:cNvSpPr/>
            <p:nvPr/>
          </p:nvSpPr>
          <p:spPr bwMode="auto">
            <a:xfrm>
              <a:off x="7153244" y="2867796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楕円 190">
              <a:extLst>
                <a:ext uri="{FF2B5EF4-FFF2-40B4-BE49-F238E27FC236}">
                  <a16:creationId xmlns:a16="http://schemas.microsoft.com/office/drawing/2014/main" id="{13AF472A-2ECB-8660-F14F-D9A8D1B037CA}"/>
                </a:ext>
              </a:extLst>
            </p:cNvPr>
            <p:cNvSpPr/>
            <p:nvPr/>
          </p:nvSpPr>
          <p:spPr bwMode="auto">
            <a:xfrm>
              <a:off x="7298499" y="2841603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楕円 191">
              <a:extLst>
                <a:ext uri="{FF2B5EF4-FFF2-40B4-BE49-F238E27FC236}">
                  <a16:creationId xmlns:a16="http://schemas.microsoft.com/office/drawing/2014/main" id="{E171B98F-EF41-9BC3-3D56-C118753D81DD}"/>
                </a:ext>
              </a:extLst>
            </p:cNvPr>
            <p:cNvSpPr/>
            <p:nvPr/>
          </p:nvSpPr>
          <p:spPr bwMode="auto">
            <a:xfrm>
              <a:off x="7238967" y="2920184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93" name="楕円 192">
            <a:extLst>
              <a:ext uri="{FF2B5EF4-FFF2-40B4-BE49-F238E27FC236}">
                <a16:creationId xmlns:a16="http://schemas.microsoft.com/office/drawing/2014/main" id="{76417CAF-5813-66C7-B3E6-5824E9409258}"/>
              </a:ext>
            </a:extLst>
          </p:cNvPr>
          <p:cNvSpPr/>
          <p:nvPr/>
        </p:nvSpPr>
        <p:spPr bwMode="auto">
          <a:xfrm>
            <a:off x="10088893" y="4374426"/>
            <a:ext cx="160724" cy="136846"/>
          </a:xfrm>
          <a:prstGeom prst="ellipse">
            <a:avLst/>
          </a:prstGeom>
          <a:solidFill>
            <a:srgbClr val="C00000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8" name="テキスト ボックス 197">
            <a:extLst>
              <a:ext uri="{FF2B5EF4-FFF2-40B4-BE49-F238E27FC236}">
                <a16:creationId xmlns:a16="http://schemas.microsoft.com/office/drawing/2014/main" id="{56D3E0E6-23D6-5CF8-55EA-A73A2F6F55D6}"/>
              </a:ext>
            </a:extLst>
          </p:cNvPr>
          <p:cNvSpPr txBox="1"/>
          <p:nvPr/>
        </p:nvSpPr>
        <p:spPr>
          <a:xfrm>
            <a:off x="1949536" y="2570257"/>
            <a:ext cx="634019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0" u="sng" dirty="0">
                <a:solidFill>
                  <a:schemeClr val="bg1"/>
                </a:solidFill>
                <a:latin typeface="+mj-ea"/>
                <a:ea typeface="+mj-ea"/>
              </a:rPr>
              <a:t>毛利元就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828204C-C7D1-FABF-1694-C9626BBA5018}"/>
              </a:ext>
            </a:extLst>
          </p:cNvPr>
          <p:cNvSpPr txBox="1"/>
          <p:nvPr/>
        </p:nvSpPr>
        <p:spPr>
          <a:xfrm rot="21168877">
            <a:off x="9601024" y="2408257"/>
            <a:ext cx="198002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800" b="1" dirty="0">
                <a:latin typeface="+mj-ea"/>
                <a:ea typeface="+mj-ea"/>
              </a:rPr>
              <a:t>スゴイ</a:t>
            </a:r>
            <a:endParaRPr lang="en-US" altLang="ja-JP" sz="2800" b="1" dirty="0">
              <a:latin typeface="+mj-ea"/>
              <a:ea typeface="+mj-ea"/>
            </a:endParaRPr>
          </a:p>
          <a:p>
            <a:r>
              <a:rPr lang="ja-JP" altLang="en-US" sz="2800" b="1" dirty="0">
                <a:latin typeface="+mj-ea"/>
                <a:ea typeface="+mj-ea"/>
              </a:rPr>
              <a:t>爺さんニャ</a:t>
            </a:r>
            <a:endParaRPr kumimoji="1" lang="ja-JP" altLang="en-US" sz="2800" b="1" dirty="0">
              <a:latin typeface="+mj-ea"/>
              <a:ea typeface="+mj-ea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56CD872-9ECC-D23E-9098-14B5B9B4C74C}"/>
              </a:ext>
            </a:extLst>
          </p:cNvPr>
          <p:cNvSpPr txBox="1"/>
          <p:nvPr/>
        </p:nvSpPr>
        <p:spPr>
          <a:xfrm>
            <a:off x="262034" y="226403"/>
            <a:ext cx="2829969" cy="386054"/>
          </a:xfrm>
          <a:prstGeom prst="rect">
            <a:avLst/>
          </a:prstGeom>
          <a:solidFill>
            <a:srgbClr val="0070C0"/>
          </a:solidFill>
        </p:spPr>
        <p:txBody>
          <a:bodyPr wrap="none" lIns="144000" tIns="72000" rIns="144000" bIns="36000" rtlCol="0"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入力ミス、誤変換クイズ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D9F2946-4318-D9B6-298F-0B8401A2BB1B}"/>
              </a:ext>
            </a:extLst>
          </p:cNvPr>
          <p:cNvSpPr txBox="1"/>
          <p:nvPr/>
        </p:nvSpPr>
        <p:spPr>
          <a:xfrm>
            <a:off x="11430640" y="713665"/>
            <a:ext cx="726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+mj-ea"/>
                <a:ea typeface="+mj-ea"/>
              </a:rPr>
              <a:t>10</a:t>
            </a:r>
            <a:r>
              <a:rPr kumimoji="1" lang="ja-JP" altLang="en-US" b="1" dirty="0">
                <a:latin typeface="+mj-ea"/>
                <a:ea typeface="+mj-ea"/>
              </a:rPr>
              <a:t>問</a:t>
            </a:r>
          </a:p>
        </p:txBody>
      </p: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DA167F2E-F35C-AAB7-7C5E-2EC6E7A59551}"/>
              </a:ext>
            </a:extLst>
          </p:cNvPr>
          <p:cNvCxnSpPr/>
          <p:nvPr/>
        </p:nvCxnSpPr>
        <p:spPr bwMode="auto">
          <a:xfrm flipH="1">
            <a:off x="11276655" y="256209"/>
            <a:ext cx="514546" cy="732329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7BEE02E-EFDF-857B-94AD-EFDF83011CC3}"/>
              </a:ext>
            </a:extLst>
          </p:cNvPr>
          <p:cNvSpPr txBox="1"/>
          <p:nvPr/>
        </p:nvSpPr>
        <p:spPr>
          <a:xfrm>
            <a:off x="10875985" y="294180"/>
            <a:ext cx="56618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400" b="1" dirty="0">
                <a:latin typeface="+mj-ea"/>
                <a:ea typeface="+mj-ea"/>
              </a:rPr>
              <a:t>7</a:t>
            </a:r>
            <a:endParaRPr kumimoji="1" lang="ja-JP" altLang="en-US" sz="4400" b="1" dirty="0">
              <a:latin typeface="+mj-ea"/>
              <a:ea typeface="+mj-ea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0441431F-98C2-A84B-C593-FDA7B4717395}"/>
              </a:ext>
            </a:extLst>
          </p:cNvPr>
          <p:cNvSpPr txBox="1"/>
          <p:nvPr/>
        </p:nvSpPr>
        <p:spPr>
          <a:xfrm>
            <a:off x="1385770" y="1313765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b="1">
                <a:solidFill>
                  <a:srgbClr val="FFFF00"/>
                </a:solidFill>
                <a:latin typeface="+mj-ea"/>
                <a:ea typeface="+mj-ea"/>
              </a:rPr>
              <a:t>正解は・・・</a:t>
            </a:r>
          </a:p>
        </p:txBody>
      </p:sp>
    </p:spTree>
    <p:extLst>
      <p:ext uri="{BB962C8B-B14F-4D97-AF65-F5344CB8AC3E}">
        <p14:creationId xmlns:p14="http://schemas.microsoft.com/office/powerpoint/2010/main" val="20760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0248B1-ADDE-076B-869C-8D55647F83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四角形: 上の 2 つの角を丸める 152">
            <a:extLst>
              <a:ext uri="{FF2B5EF4-FFF2-40B4-BE49-F238E27FC236}">
                <a16:creationId xmlns:a16="http://schemas.microsoft.com/office/drawing/2014/main" id="{6EE19C27-22D4-09CF-6331-43BB40E5D5BE}"/>
              </a:ext>
            </a:extLst>
          </p:cNvPr>
          <p:cNvSpPr/>
          <p:nvPr/>
        </p:nvSpPr>
        <p:spPr bwMode="auto">
          <a:xfrm>
            <a:off x="988108" y="863715"/>
            <a:ext cx="8248462" cy="5300119"/>
          </a:xfrm>
          <a:prstGeom prst="round2SameRect">
            <a:avLst>
              <a:gd name="adj1" fmla="val 3612"/>
              <a:gd name="adj2" fmla="val 0"/>
            </a:avLst>
          </a:pr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7" name="フリーフォーム: 図形 156">
            <a:extLst>
              <a:ext uri="{FF2B5EF4-FFF2-40B4-BE49-F238E27FC236}">
                <a16:creationId xmlns:a16="http://schemas.microsoft.com/office/drawing/2014/main" id="{AD345B20-070A-8DD5-E49B-22D64A3E5B4B}"/>
              </a:ext>
            </a:extLst>
          </p:cNvPr>
          <p:cNvSpPr/>
          <p:nvPr/>
        </p:nvSpPr>
        <p:spPr bwMode="auto">
          <a:xfrm>
            <a:off x="321547" y="6148510"/>
            <a:ext cx="9581584" cy="709490"/>
          </a:xfrm>
          <a:custGeom>
            <a:avLst/>
            <a:gdLst>
              <a:gd name="connsiteX0" fmla="*/ 660461 w 9581584"/>
              <a:gd name="connsiteY0" fmla="*/ 0 h 703374"/>
              <a:gd name="connsiteX1" fmla="*/ 8921123 w 9581584"/>
              <a:gd name="connsiteY1" fmla="*/ 0 h 703374"/>
              <a:gd name="connsiteX2" fmla="*/ 9581584 w 9581584"/>
              <a:gd name="connsiteY2" fmla="*/ 703374 h 703374"/>
              <a:gd name="connsiteX3" fmla="*/ 0 w 9581584"/>
              <a:gd name="connsiteY3" fmla="*/ 703374 h 703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581584" h="703374">
                <a:moveTo>
                  <a:pt x="660461" y="0"/>
                </a:moveTo>
                <a:lnTo>
                  <a:pt x="8921123" y="0"/>
                </a:lnTo>
                <a:lnTo>
                  <a:pt x="9581584" y="703374"/>
                </a:lnTo>
                <a:lnTo>
                  <a:pt x="0" y="70337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56" name="台形 155">
            <a:extLst>
              <a:ext uri="{FF2B5EF4-FFF2-40B4-BE49-F238E27FC236}">
                <a16:creationId xmlns:a16="http://schemas.microsoft.com/office/drawing/2014/main" id="{C7A9D853-C0BE-5D4B-96AD-1D02A0F1E01C}"/>
              </a:ext>
            </a:extLst>
          </p:cNvPr>
          <p:cNvSpPr/>
          <p:nvPr/>
        </p:nvSpPr>
        <p:spPr bwMode="auto">
          <a:xfrm>
            <a:off x="717037" y="6330462"/>
            <a:ext cx="8778655" cy="510221"/>
          </a:xfrm>
          <a:prstGeom prst="trapezoid">
            <a:avLst>
              <a:gd name="adj" fmla="val 98185"/>
            </a:avLst>
          </a:pr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8" name="四角形: 上の 2 つの角を丸める 157">
            <a:extLst>
              <a:ext uri="{FF2B5EF4-FFF2-40B4-BE49-F238E27FC236}">
                <a16:creationId xmlns:a16="http://schemas.microsoft.com/office/drawing/2014/main" id="{606D08FF-7F4D-0FC3-07C0-1CCFAEC95EA6}"/>
              </a:ext>
            </a:extLst>
          </p:cNvPr>
          <p:cNvSpPr/>
          <p:nvPr/>
        </p:nvSpPr>
        <p:spPr bwMode="auto">
          <a:xfrm>
            <a:off x="1215851" y="1085222"/>
            <a:ext cx="7807569" cy="4909063"/>
          </a:xfrm>
          <a:prstGeom prst="round2SameRect">
            <a:avLst>
              <a:gd name="adj1" fmla="val 3220"/>
              <a:gd name="adj2" fmla="val 0"/>
            </a:avLst>
          </a:prstGeom>
          <a:solidFill>
            <a:schemeClr val="tx1">
              <a:lumMod val="85000"/>
              <a:lumOff val="1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9" name="フリーフォーム: 図形 158">
            <a:extLst>
              <a:ext uri="{FF2B5EF4-FFF2-40B4-BE49-F238E27FC236}">
                <a16:creationId xmlns:a16="http://schemas.microsoft.com/office/drawing/2014/main" id="{46CDC07C-285A-DFB5-E928-D832251F280F}"/>
              </a:ext>
            </a:extLst>
          </p:cNvPr>
          <p:cNvSpPr/>
          <p:nvPr/>
        </p:nvSpPr>
        <p:spPr bwMode="auto">
          <a:xfrm rot="21138897" flipH="1">
            <a:off x="10241686" y="4353769"/>
            <a:ext cx="1306887" cy="1494226"/>
          </a:xfrm>
          <a:custGeom>
            <a:avLst/>
            <a:gdLst>
              <a:gd name="connsiteX0" fmla="*/ 218777 w 1228566"/>
              <a:gd name="connsiteY0" fmla="*/ 47683 h 1436879"/>
              <a:gd name="connsiteX1" fmla="*/ 8087 w 1228566"/>
              <a:gd name="connsiteY1" fmla="*/ 332140 h 1436879"/>
              <a:gd name="connsiteX2" fmla="*/ 300327 w 1228566"/>
              <a:gd name="connsiteY2" fmla="*/ 1436879 h 1436879"/>
              <a:gd name="connsiteX3" fmla="*/ 1228566 w 1228566"/>
              <a:gd name="connsiteY3" fmla="*/ 1143142 h 1436879"/>
              <a:gd name="connsiteX4" fmla="*/ 985908 w 1228566"/>
              <a:gd name="connsiteY4" fmla="*/ 225838 h 1436879"/>
              <a:gd name="connsiteX5" fmla="*/ 754180 w 1228566"/>
              <a:gd name="connsiteY5" fmla="*/ 10033 h 1436879"/>
              <a:gd name="connsiteX6" fmla="*/ 698089 w 1228566"/>
              <a:gd name="connsiteY6" fmla="*/ 890 h 1436879"/>
              <a:gd name="connsiteX7" fmla="*/ 640707 w 1228566"/>
              <a:gd name="connsiteY7" fmla="*/ 1814 h 1436879"/>
              <a:gd name="connsiteX0" fmla="*/ 218777 w 1306887"/>
              <a:gd name="connsiteY0" fmla="*/ 47683 h 1436879"/>
              <a:gd name="connsiteX1" fmla="*/ 8087 w 1306887"/>
              <a:gd name="connsiteY1" fmla="*/ 332140 h 1436879"/>
              <a:gd name="connsiteX2" fmla="*/ 300327 w 1306887"/>
              <a:gd name="connsiteY2" fmla="*/ 1436879 h 1436879"/>
              <a:gd name="connsiteX3" fmla="*/ 1306887 w 1306887"/>
              <a:gd name="connsiteY3" fmla="*/ 1122433 h 1436879"/>
              <a:gd name="connsiteX4" fmla="*/ 985908 w 1306887"/>
              <a:gd name="connsiteY4" fmla="*/ 225838 h 1436879"/>
              <a:gd name="connsiteX5" fmla="*/ 754180 w 1306887"/>
              <a:gd name="connsiteY5" fmla="*/ 10033 h 1436879"/>
              <a:gd name="connsiteX6" fmla="*/ 698089 w 1306887"/>
              <a:gd name="connsiteY6" fmla="*/ 890 h 1436879"/>
              <a:gd name="connsiteX7" fmla="*/ 640707 w 1306887"/>
              <a:gd name="connsiteY7" fmla="*/ 1814 h 1436879"/>
              <a:gd name="connsiteX8" fmla="*/ 218777 w 1306887"/>
              <a:gd name="connsiteY8" fmla="*/ 47683 h 1436879"/>
              <a:gd name="connsiteX0" fmla="*/ 218777 w 1306887"/>
              <a:gd name="connsiteY0" fmla="*/ 47683 h 1492045"/>
              <a:gd name="connsiteX1" fmla="*/ 8087 w 1306887"/>
              <a:gd name="connsiteY1" fmla="*/ 332140 h 1492045"/>
              <a:gd name="connsiteX2" fmla="*/ 267212 w 1306887"/>
              <a:gd name="connsiteY2" fmla="*/ 1492045 h 1492045"/>
              <a:gd name="connsiteX3" fmla="*/ 1306887 w 1306887"/>
              <a:gd name="connsiteY3" fmla="*/ 1122433 h 1492045"/>
              <a:gd name="connsiteX4" fmla="*/ 985908 w 1306887"/>
              <a:gd name="connsiteY4" fmla="*/ 225838 h 1492045"/>
              <a:gd name="connsiteX5" fmla="*/ 754180 w 1306887"/>
              <a:gd name="connsiteY5" fmla="*/ 10033 h 1492045"/>
              <a:gd name="connsiteX6" fmla="*/ 698089 w 1306887"/>
              <a:gd name="connsiteY6" fmla="*/ 890 h 1492045"/>
              <a:gd name="connsiteX7" fmla="*/ 640707 w 1306887"/>
              <a:gd name="connsiteY7" fmla="*/ 1814 h 1492045"/>
              <a:gd name="connsiteX8" fmla="*/ 218777 w 1306887"/>
              <a:gd name="connsiteY8" fmla="*/ 47683 h 1492045"/>
              <a:gd name="connsiteX0" fmla="*/ 218777 w 1306887"/>
              <a:gd name="connsiteY0" fmla="*/ 112542 h 1556904"/>
              <a:gd name="connsiteX1" fmla="*/ 8087 w 1306887"/>
              <a:gd name="connsiteY1" fmla="*/ 396999 h 1556904"/>
              <a:gd name="connsiteX2" fmla="*/ 267212 w 1306887"/>
              <a:gd name="connsiteY2" fmla="*/ 1556904 h 1556904"/>
              <a:gd name="connsiteX3" fmla="*/ 1306887 w 1306887"/>
              <a:gd name="connsiteY3" fmla="*/ 1187292 h 1556904"/>
              <a:gd name="connsiteX4" fmla="*/ 985908 w 1306887"/>
              <a:gd name="connsiteY4" fmla="*/ 290697 h 1556904"/>
              <a:gd name="connsiteX5" fmla="*/ 754180 w 1306887"/>
              <a:gd name="connsiteY5" fmla="*/ 74892 h 1556904"/>
              <a:gd name="connsiteX6" fmla="*/ 698089 w 1306887"/>
              <a:gd name="connsiteY6" fmla="*/ 65749 h 1556904"/>
              <a:gd name="connsiteX7" fmla="*/ 638508 w 1306887"/>
              <a:gd name="connsiteY7" fmla="*/ 57 h 1556904"/>
              <a:gd name="connsiteX8" fmla="*/ 218777 w 1306887"/>
              <a:gd name="connsiteY8" fmla="*/ 112542 h 1556904"/>
              <a:gd name="connsiteX0" fmla="*/ 218777 w 1306887"/>
              <a:gd name="connsiteY0" fmla="*/ 113255 h 1557617"/>
              <a:gd name="connsiteX1" fmla="*/ 8087 w 1306887"/>
              <a:gd name="connsiteY1" fmla="*/ 397712 h 1557617"/>
              <a:gd name="connsiteX2" fmla="*/ 267212 w 1306887"/>
              <a:gd name="connsiteY2" fmla="*/ 1557617 h 1557617"/>
              <a:gd name="connsiteX3" fmla="*/ 1306887 w 1306887"/>
              <a:gd name="connsiteY3" fmla="*/ 1188005 h 1557617"/>
              <a:gd name="connsiteX4" fmla="*/ 985908 w 1306887"/>
              <a:gd name="connsiteY4" fmla="*/ 291410 h 1557617"/>
              <a:gd name="connsiteX5" fmla="*/ 754180 w 1306887"/>
              <a:gd name="connsiteY5" fmla="*/ 75605 h 1557617"/>
              <a:gd name="connsiteX6" fmla="*/ 638508 w 1306887"/>
              <a:gd name="connsiteY6" fmla="*/ 770 h 1557617"/>
              <a:gd name="connsiteX7" fmla="*/ 218777 w 1306887"/>
              <a:gd name="connsiteY7" fmla="*/ 113255 h 1557617"/>
              <a:gd name="connsiteX0" fmla="*/ 218777 w 1306887"/>
              <a:gd name="connsiteY0" fmla="*/ 116318 h 1560680"/>
              <a:gd name="connsiteX1" fmla="*/ 8087 w 1306887"/>
              <a:gd name="connsiteY1" fmla="*/ 400775 h 1560680"/>
              <a:gd name="connsiteX2" fmla="*/ 267212 w 1306887"/>
              <a:gd name="connsiteY2" fmla="*/ 1560680 h 1560680"/>
              <a:gd name="connsiteX3" fmla="*/ 1306887 w 1306887"/>
              <a:gd name="connsiteY3" fmla="*/ 1191068 h 1560680"/>
              <a:gd name="connsiteX4" fmla="*/ 985908 w 1306887"/>
              <a:gd name="connsiteY4" fmla="*/ 294473 h 1560680"/>
              <a:gd name="connsiteX5" fmla="*/ 781399 w 1306887"/>
              <a:gd name="connsiteY5" fmla="*/ 41369 h 1560680"/>
              <a:gd name="connsiteX6" fmla="*/ 638508 w 1306887"/>
              <a:gd name="connsiteY6" fmla="*/ 3833 h 1560680"/>
              <a:gd name="connsiteX7" fmla="*/ 218777 w 1306887"/>
              <a:gd name="connsiteY7" fmla="*/ 116318 h 1560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06887" h="1560680">
                <a:moveTo>
                  <a:pt x="218777" y="116318"/>
                </a:moveTo>
                <a:cubicBezTo>
                  <a:pt x="65272" y="133005"/>
                  <a:pt x="-29057" y="260362"/>
                  <a:pt x="8087" y="400775"/>
                </a:cubicBezTo>
                <a:lnTo>
                  <a:pt x="267212" y="1560680"/>
                </a:lnTo>
                <a:lnTo>
                  <a:pt x="1306887" y="1191068"/>
                </a:lnTo>
                <a:cubicBezTo>
                  <a:pt x="1226001" y="885300"/>
                  <a:pt x="1066794" y="600241"/>
                  <a:pt x="985908" y="294473"/>
                </a:cubicBezTo>
                <a:cubicBezTo>
                  <a:pt x="958050" y="189164"/>
                  <a:pt x="891370" y="69120"/>
                  <a:pt x="781399" y="41369"/>
                </a:cubicBezTo>
                <a:cubicBezTo>
                  <a:pt x="723499" y="-7071"/>
                  <a:pt x="727742" y="-2442"/>
                  <a:pt x="638508" y="3833"/>
                </a:cubicBezTo>
                <a:lnTo>
                  <a:pt x="218777" y="116318"/>
                </a:lnTo>
                <a:close/>
              </a:path>
            </a:pathLst>
          </a:custGeom>
          <a:solidFill>
            <a:srgbClr val="0070C0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60" name="フリーフォーム: 図形 159">
            <a:extLst>
              <a:ext uri="{FF2B5EF4-FFF2-40B4-BE49-F238E27FC236}">
                <a16:creationId xmlns:a16="http://schemas.microsoft.com/office/drawing/2014/main" id="{FABFAD88-95F7-17D9-38DC-6DF2E07FE51A}"/>
              </a:ext>
            </a:extLst>
          </p:cNvPr>
          <p:cNvSpPr/>
          <p:nvPr/>
        </p:nvSpPr>
        <p:spPr bwMode="auto">
          <a:xfrm rot="21138897" flipH="1">
            <a:off x="10286830" y="4449196"/>
            <a:ext cx="1105752" cy="1348941"/>
          </a:xfrm>
          <a:custGeom>
            <a:avLst/>
            <a:gdLst>
              <a:gd name="connsiteX0" fmla="*/ 218777 w 1228566"/>
              <a:gd name="connsiteY0" fmla="*/ 47683 h 1436879"/>
              <a:gd name="connsiteX1" fmla="*/ 8087 w 1228566"/>
              <a:gd name="connsiteY1" fmla="*/ 332140 h 1436879"/>
              <a:gd name="connsiteX2" fmla="*/ 300327 w 1228566"/>
              <a:gd name="connsiteY2" fmla="*/ 1436879 h 1436879"/>
              <a:gd name="connsiteX3" fmla="*/ 1228566 w 1228566"/>
              <a:gd name="connsiteY3" fmla="*/ 1143142 h 1436879"/>
              <a:gd name="connsiteX4" fmla="*/ 985908 w 1228566"/>
              <a:gd name="connsiteY4" fmla="*/ 225838 h 1436879"/>
              <a:gd name="connsiteX5" fmla="*/ 754180 w 1228566"/>
              <a:gd name="connsiteY5" fmla="*/ 10033 h 1436879"/>
              <a:gd name="connsiteX6" fmla="*/ 698089 w 1228566"/>
              <a:gd name="connsiteY6" fmla="*/ 890 h 1436879"/>
              <a:gd name="connsiteX7" fmla="*/ 640707 w 1228566"/>
              <a:gd name="connsiteY7" fmla="*/ 1814 h 1436879"/>
              <a:gd name="connsiteX0" fmla="*/ 218777 w 1306887"/>
              <a:gd name="connsiteY0" fmla="*/ 47683 h 1436879"/>
              <a:gd name="connsiteX1" fmla="*/ 8087 w 1306887"/>
              <a:gd name="connsiteY1" fmla="*/ 332140 h 1436879"/>
              <a:gd name="connsiteX2" fmla="*/ 300327 w 1306887"/>
              <a:gd name="connsiteY2" fmla="*/ 1436879 h 1436879"/>
              <a:gd name="connsiteX3" fmla="*/ 1306887 w 1306887"/>
              <a:gd name="connsiteY3" fmla="*/ 1122433 h 1436879"/>
              <a:gd name="connsiteX4" fmla="*/ 985908 w 1306887"/>
              <a:gd name="connsiteY4" fmla="*/ 225838 h 1436879"/>
              <a:gd name="connsiteX5" fmla="*/ 754180 w 1306887"/>
              <a:gd name="connsiteY5" fmla="*/ 10033 h 1436879"/>
              <a:gd name="connsiteX6" fmla="*/ 698089 w 1306887"/>
              <a:gd name="connsiteY6" fmla="*/ 890 h 1436879"/>
              <a:gd name="connsiteX7" fmla="*/ 640707 w 1306887"/>
              <a:gd name="connsiteY7" fmla="*/ 1814 h 1436879"/>
              <a:gd name="connsiteX8" fmla="*/ 218777 w 1306887"/>
              <a:gd name="connsiteY8" fmla="*/ 47683 h 1436879"/>
              <a:gd name="connsiteX0" fmla="*/ 218777 w 1306887"/>
              <a:gd name="connsiteY0" fmla="*/ 47683 h 1492045"/>
              <a:gd name="connsiteX1" fmla="*/ 8087 w 1306887"/>
              <a:gd name="connsiteY1" fmla="*/ 332140 h 1492045"/>
              <a:gd name="connsiteX2" fmla="*/ 267212 w 1306887"/>
              <a:gd name="connsiteY2" fmla="*/ 1492045 h 1492045"/>
              <a:gd name="connsiteX3" fmla="*/ 1306887 w 1306887"/>
              <a:gd name="connsiteY3" fmla="*/ 1122433 h 1492045"/>
              <a:gd name="connsiteX4" fmla="*/ 985908 w 1306887"/>
              <a:gd name="connsiteY4" fmla="*/ 225838 h 1492045"/>
              <a:gd name="connsiteX5" fmla="*/ 754180 w 1306887"/>
              <a:gd name="connsiteY5" fmla="*/ 10033 h 1492045"/>
              <a:gd name="connsiteX6" fmla="*/ 698089 w 1306887"/>
              <a:gd name="connsiteY6" fmla="*/ 890 h 1492045"/>
              <a:gd name="connsiteX7" fmla="*/ 640707 w 1306887"/>
              <a:gd name="connsiteY7" fmla="*/ 1814 h 1492045"/>
              <a:gd name="connsiteX8" fmla="*/ 218777 w 1306887"/>
              <a:gd name="connsiteY8" fmla="*/ 47683 h 1492045"/>
              <a:gd name="connsiteX0" fmla="*/ 218777 w 1306887"/>
              <a:gd name="connsiteY0" fmla="*/ 112542 h 1556904"/>
              <a:gd name="connsiteX1" fmla="*/ 8087 w 1306887"/>
              <a:gd name="connsiteY1" fmla="*/ 396999 h 1556904"/>
              <a:gd name="connsiteX2" fmla="*/ 267212 w 1306887"/>
              <a:gd name="connsiteY2" fmla="*/ 1556904 h 1556904"/>
              <a:gd name="connsiteX3" fmla="*/ 1306887 w 1306887"/>
              <a:gd name="connsiteY3" fmla="*/ 1187292 h 1556904"/>
              <a:gd name="connsiteX4" fmla="*/ 985908 w 1306887"/>
              <a:gd name="connsiteY4" fmla="*/ 290697 h 1556904"/>
              <a:gd name="connsiteX5" fmla="*/ 754180 w 1306887"/>
              <a:gd name="connsiteY5" fmla="*/ 74892 h 1556904"/>
              <a:gd name="connsiteX6" fmla="*/ 698089 w 1306887"/>
              <a:gd name="connsiteY6" fmla="*/ 65749 h 1556904"/>
              <a:gd name="connsiteX7" fmla="*/ 638508 w 1306887"/>
              <a:gd name="connsiteY7" fmla="*/ 57 h 1556904"/>
              <a:gd name="connsiteX8" fmla="*/ 218777 w 1306887"/>
              <a:gd name="connsiteY8" fmla="*/ 112542 h 1556904"/>
              <a:gd name="connsiteX0" fmla="*/ 218777 w 1306887"/>
              <a:gd name="connsiteY0" fmla="*/ 113255 h 1557617"/>
              <a:gd name="connsiteX1" fmla="*/ 8087 w 1306887"/>
              <a:gd name="connsiteY1" fmla="*/ 397712 h 1557617"/>
              <a:gd name="connsiteX2" fmla="*/ 267212 w 1306887"/>
              <a:gd name="connsiteY2" fmla="*/ 1557617 h 1557617"/>
              <a:gd name="connsiteX3" fmla="*/ 1306887 w 1306887"/>
              <a:gd name="connsiteY3" fmla="*/ 1188005 h 1557617"/>
              <a:gd name="connsiteX4" fmla="*/ 985908 w 1306887"/>
              <a:gd name="connsiteY4" fmla="*/ 291410 h 1557617"/>
              <a:gd name="connsiteX5" fmla="*/ 754180 w 1306887"/>
              <a:gd name="connsiteY5" fmla="*/ 75605 h 1557617"/>
              <a:gd name="connsiteX6" fmla="*/ 638508 w 1306887"/>
              <a:gd name="connsiteY6" fmla="*/ 770 h 1557617"/>
              <a:gd name="connsiteX7" fmla="*/ 218777 w 1306887"/>
              <a:gd name="connsiteY7" fmla="*/ 113255 h 1557617"/>
              <a:gd name="connsiteX0" fmla="*/ 218777 w 1306887"/>
              <a:gd name="connsiteY0" fmla="*/ 116318 h 1560680"/>
              <a:gd name="connsiteX1" fmla="*/ 8087 w 1306887"/>
              <a:gd name="connsiteY1" fmla="*/ 400775 h 1560680"/>
              <a:gd name="connsiteX2" fmla="*/ 267212 w 1306887"/>
              <a:gd name="connsiteY2" fmla="*/ 1560680 h 1560680"/>
              <a:gd name="connsiteX3" fmla="*/ 1306887 w 1306887"/>
              <a:gd name="connsiteY3" fmla="*/ 1191068 h 1560680"/>
              <a:gd name="connsiteX4" fmla="*/ 985908 w 1306887"/>
              <a:gd name="connsiteY4" fmla="*/ 294473 h 1560680"/>
              <a:gd name="connsiteX5" fmla="*/ 781399 w 1306887"/>
              <a:gd name="connsiteY5" fmla="*/ 41369 h 1560680"/>
              <a:gd name="connsiteX6" fmla="*/ 638508 w 1306887"/>
              <a:gd name="connsiteY6" fmla="*/ 3833 h 1560680"/>
              <a:gd name="connsiteX7" fmla="*/ 218777 w 1306887"/>
              <a:gd name="connsiteY7" fmla="*/ 116318 h 1560680"/>
              <a:gd name="connsiteX0" fmla="*/ 218777 w 1306887"/>
              <a:gd name="connsiteY0" fmla="*/ 116318 h 1551888"/>
              <a:gd name="connsiteX1" fmla="*/ 8087 w 1306887"/>
              <a:gd name="connsiteY1" fmla="*/ 400775 h 1551888"/>
              <a:gd name="connsiteX2" fmla="*/ 334528 w 1306887"/>
              <a:gd name="connsiteY2" fmla="*/ 1551888 h 1551888"/>
              <a:gd name="connsiteX3" fmla="*/ 1306887 w 1306887"/>
              <a:gd name="connsiteY3" fmla="*/ 1191068 h 1551888"/>
              <a:gd name="connsiteX4" fmla="*/ 985908 w 1306887"/>
              <a:gd name="connsiteY4" fmla="*/ 294473 h 1551888"/>
              <a:gd name="connsiteX5" fmla="*/ 781399 w 1306887"/>
              <a:gd name="connsiteY5" fmla="*/ 41369 h 1551888"/>
              <a:gd name="connsiteX6" fmla="*/ 638508 w 1306887"/>
              <a:gd name="connsiteY6" fmla="*/ 3833 h 1551888"/>
              <a:gd name="connsiteX7" fmla="*/ 218777 w 1306887"/>
              <a:gd name="connsiteY7" fmla="*/ 116318 h 1551888"/>
              <a:gd name="connsiteX0" fmla="*/ 223537 w 1311647"/>
              <a:gd name="connsiteY0" fmla="*/ 116318 h 1551888"/>
              <a:gd name="connsiteX1" fmla="*/ 7800 w 1311647"/>
              <a:gd name="connsiteY1" fmla="*/ 364576 h 1551888"/>
              <a:gd name="connsiteX2" fmla="*/ 339288 w 1311647"/>
              <a:gd name="connsiteY2" fmla="*/ 1551888 h 1551888"/>
              <a:gd name="connsiteX3" fmla="*/ 1311647 w 1311647"/>
              <a:gd name="connsiteY3" fmla="*/ 1191068 h 1551888"/>
              <a:gd name="connsiteX4" fmla="*/ 990668 w 1311647"/>
              <a:gd name="connsiteY4" fmla="*/ 294473 h 1551888"/>
              <a:gd name="connsiteX5" fmla="*/ 786159 w 1311647"/>
              <a:gd name="connsiteY5" fmla="*/ 41369 h 1551888"/>
              <a:gd name="connsiteX6" fmla="*/ 643268 w 1311647"/>
              <a:gd name="connsiteY6" fmla="*/ 3833 h 1551888"/>
              <a:gd name="connsiteX7" fmla="*/ 223537 w 1311647"/>
              <a:gd name="connsiteY7" fmla="*/ 116318 h 1551888"/>
              <a:gd name="connsiteX0" fmla="*/ 189744 w 1314243"/>
              <a:gd name="connsiteY0" fmla="*/ 128443 h 1551888"/>
              <a:gd name="connsiteX1" fmla="*/ 10396 w 1314243"/>
              <a:gd name="connsiteY1" fmla="*/ 364576 h 1551888"/>
              <a:gd name="connsiteX2" fmla="*/ 341884 w 1314243"/>
              <a:gd name="connsiteY2" fmla="*/ 1551888 h 1551888"/>
              <a:gd name="connsiteX3" fmla="*/ 1314243 w 1314243"/>
              <a:gd name="connsiteY3" fmla="*/ 1191068 h 1551888"/>
              <a:gd name="connsiteX4" fmla="*/ 993264 w 1314243"/>
              <a:gd name="connsiteY4" fmla="*/ 294473 h 1551888"/>
              <a:gd name="connsiteX5" fmla="*/ 788755 w 1314243"/>
              <a:gd name="connsiteY5" fmla="*/ 41369 h 1551888"/>
              <a:gd name="connsiteX6" fmla="*/ 645864 w 1314243"/>
              <a:gd name="connsiteY6" fmla="*/ 3833 h 1551888"/>
              <a:gd name="connsiteX7" fmla="*/ 189744 w 1314243"/>
              <a:gd name="connsiteY7" fmla="*/ 128443 h 1551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14243" h="1551888">
                <a:moveTo>
                  <a:pt x="189744" y="128443"/>
                </a:moveTo>
                <a:cubicBezTo>
                  <a:pt x="36239" y="145130"/>
                  <a:pt x="-26748" y="224163"/>
                  <a:pt x="10396" y="364576"/>
                </a:cubicBezTo>
                <a:lnTo>
                  <a:pt x="341884" y="1551888"/>
                </a:lnTo>
                <a:lnTo>
                  <a:pt x="1314243" y="1191068"/>
                </a:lnTo>
                <a:cubicBezTo>
                  <a:pt x="1233357" y="885300"/>
                  <a:pt x="1074150" y="600241"/>
                  <a:pt x="993264" y="294473"/>
                </a:cubicBezTo>
                <a:cubicBezTo>
                  <a:pt x="965406" y="189164"/>
                  <a:pt x="898726" y="69120"/>
                  <a:pt x="788755" y="41369"/>
                </a:cubicBezTo>
                <a:cubicBezTo>
                  <a:pt x="730855" y="-7071"/>
                  <a:pt x="735098" y="-2442"/>
                  <a:pt x="645864" y="3833"/>
                </a:cubicBezTo>
                <a:lnTo>
                  <a:pt x="189744" y="128443"/>
                </a:lnTo>
                <a:close/>
              </a:path>
            </a:pathLst>
          </a:custGeom>
          <a:solidFill>
            <a:srgbClr val="00B0F0"/>
          </a:solidFill>
          <a:ln w="38100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61" name="フリーフォーム: 図形 160">
            <a:extLst>
              <a:ext uri="{FF2B5EF4-FFF2-40B4-BE49-F238E27FC236}">
                <a16:creationId xmlns:a16="http://schemas.microsoft.com/office/drawing/2014/main" id="{6D2F128D-4414-3D2E-8972-F5C12E219D7B}"/>
              </a:ext>
            </a:extLst>
          </p:cNvPr>
          <p:cNvSpPr/>
          <p:nvPr/>
        </p:nvSpPr>
        <p:spPr bwMode="auto">
          <a:xfrm rot="1173697">
            <a:off x="10100708" y="4724133"/>
            <a:ext cx="1151761" cy="1087944"/>
          </a:xfrm>
          <a:custGeom>
            <a:avLst/>
            <a:gdLst>
              <a:gd name="connsiteX0" fmla="*/ 420470 w 1054487"/>
              <a:gd name="connsiteY0" fmla="*/ 1454 h 1202745"/>
              <a:gd name="connsiteX1" fmla="*/ 610372 w 1054487"/>
              <a:gd name="connsiteY1" fmla="*/ 95977 h 1202745"/>
              <a:gd name="connsiteX2" fmla="*/ 1054487 w 1054487"/>
              <a:gd name="connsiteY2" fmla="*/ 865207 h 1202745"/>
              <a:gd name="connsiteX3" fmla="*/ 469855 w 1054487"/>
              <a:gd name="connsiteY3" fmla="*/ 1202745 h 1202745"/>
              <a:gd name="connsiteX4" fmla="*/ 25740 w 1054487"/>
              <a:gd name="connsiteY4" fmla="*/ 433515 h 1202745"/>
              <a:gd name="connsiteX5" fmla="*/ 95976 w 1054487"/>
              <a:gd name="connsiteY5" fmla="*/ 171388 h 1202745"/>
              <a:gd name="connsiteX6" fmla="*/ 348245 w 1054487"/>
              <a:gd name="connsiteY6" fmla="*/ 25741 h 1202745"/>
              <a:gd name="connsiteX7" fmla="*/ 420470 w 1054487"/>
              <a:gd name="connsiteY7" fmla="*/ 1454 h 12027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54487" h="1202745">
                <a:moveTo>
                  <a:pt x="420470" y="1454"/>
                </a:moveTo>
                <a:cubicBezTo>
                  <a:pt x="494681" y="-7754"/>
                  <a:pt x="570630" y="27143"/>
                  <a:pt x="610372" y="95977"/>
                </a:cubicBezTo>
                <a:lnTo>
                  <a:pt x="1054487" y="865207"/>
                </a:lnTo>
                <a:lnTo>
                  <a:pt x="469855" y="1202745"/>
                </a:lnTo>
                <a:lnTo>
                  <a:pt x="25740" y="433515"/>
                </a:lnTo>
                <a:cubicBezTo>
                  <a:pt x="-27249" y="341735"/>
                  <a:pt x="4197" y="224377"/>
                  <a:pt x="95976" y="171388"/>
                </a:cubicBezTo>
                <a:lnTo>
                  <a:pt x="348245" y="25741"/>
                </a:lnTo>
                <a:cubicBezTo>
                  <a:pt x="371190" y="12494"/>
                  <a:pt x="395733" y="4524"/>
                  <a:pt x="420470" y="1454"/>
                </a:cubicBezTo>
                <a:close/>
              </a:path>
            </a:pathLst>
          </a:custGeom>
          <a:solidFill>
            <a:srgbClr val="FFFFCC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62" name="平行四辺形 161">
            <a:extLst>
              <a:ext uri="{FF2B5EF4-FFF2-40B4-BE49-F238E27FC236}">
                <a16:creationId xmlns:a16="http://schemas.microsoft.com/office/drawing/2014/main" id="{F6F5CF8A-97B9-3C62-E5DA-24E1C8984219}"/>
              </a:ext>
            </a:extLst>
          </p:cNvPr>
          <p:cNvSpPr/>
          <p:nvPr/>
        </p:nvSpPr>
        <p:spPr bwMode="auto">
          <a:xfrm rot="11392482" flipH="1" flipV="1">
            <a:off x="8166095" y="5483824"/>
            <a:ext cx="3687775" cy="841868"/>
          </a:xfrm>
          <a:prstGeom prst="parallelogram">
            <a:avLst>
              <a:gd name="adj" fmla="val 84789"/>
            </a:avLst>
          </a:prstGeom>
          <a:solidFill>
            <a:srgbClr val="CC66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3" name="フリーフォーム: 図形 162">
            <a:extLst>
              <a:ext uri="{FF2B5EF4-FFF2-40B4-BE49-F238E27FC236}">
                <a16:creationId xmlns:a16="http://schemas.microsoft.com/office/drawing/2014/main" id="{5DBA3472-932B-3BF4-760A-2FD205C13CF4}"/>
              </a:ext>
            </a:extLst>
          </p:cNvPr>
          <p:cNvSpPr/>
          <p:nvPr/>
        </p:nvSpPr>
        <p:spPr bwMode="auto">
          <a:xfrm>
            <a:off x="9663487" y="3439569"/>
            <a:ext cx="1440160" cy="1365955"/>
          </a:xfrm>
          <a:custGeom>
            <a:avLst/>
            <a:gdLst>
              <a:gd name="connsiteX0" fmla="*/ 313655 w 1440160"/>
              <a:gd name="connsiteY0" fmla="*/ 1185 h 1365955"/>
              <a:gd name="connsiteX1" fmla="*/ 370669 w 1440160"/>
              <a:gd name="connsiteY1" fmla="*/ 105881 h 1365955"/>
              <a:gd name="connsiteX2" fmla="*/ 380896 w 1440160"/>
              <a:gd name="connsiteY2" fmla="*/ 208847 h 1365955"/>
              <a:gd name="connsiteX3" fmla="*/ 439793 w 1440160"/>
              <a:gd name="connsiteY3" fmla="*/ 181480 h 1365955"/>
              <a:gd name="connsiteX4" fmla="*/ 720080 w 1440160"/>
              <a:gd name="connsiteY4" fmla="*/ 133035 h 1365955"/>
              <a:gd name="connsiteX5" fmla="*/ 1000368 w 1440160"/>
              <a:gd name="connsiteY5" fmla="*/ 181480 h 1365955"/>
              <a:gd name="connsiteX6" fmla="*/ 1003360 w 1440160"/>
              <a:gd name="connsiteY6" fmla="*/ 182870 h 1365955"/>
              <a:gd name="connsiteX7" fmla="*/ 1055845 w 1440160"/>
              <a:gd name="connsiteY7" fmla="*/ 155917 h 1365955"/>
              <a:gd name="connsiteX8" fmla="*/ 1352777 w 1440160"/>
              <a:gd name="connsiteY8" fmla="*/ 61448 h 1365955"/>
              <a:gd name="connsiteX9" fmla="*/ 1298753 w 1440160"/>
              <a:gd name="connsiteY9" fmla="*/ 359043 h 1365955"/>
              <a:gd name="connsiteX10" fmla="*/ 1293043 w 1440160"/>
              <a:gd name="connsiteY10" fmla="*/ 379780 h 1365955"/>
              <a:gd name="connsiteX11" fmla="*/ 1317182 w 1440160"/>
              <a:gd name="connsiteY11" fmla="*/ 404827 h 1365955"/>
              <a:gd name="connsiteX12" fmla="*/ 1440160 w 1440160"/>
              <a:gd name="connsiteY12" fmla="*/ 749495 h 1365955"/>
              <a:gd name="connsiteX13" fmla="*/ 720080 w 1440160"/>
              <a:gd name="connsiteY13" fmla="*/ 1365955 h 1365955"/>
              <a:gd name="connsiteX14" fmla="*/ 0 w 1440160"/>
              <a:gd name="connsiteY14" fmla="*/ 749495 h 1365955"/>
              <a:gd name="connsiteX15" fmla="*/ 56588 w 1440160"/>
              <a:gd name="connsiteY15" fmla="*/ 509541 h 1365955"/>
              <a:gd name="connsiteX16" fmla="*/ 94613 w 1440160"/>
              <a:gd name="connsiteY16" fmla="*/ 449566 h 1365955"/>
              <a:gd name="connsiteX17" fmla="*/ 93170 w 1440160"/>
              <a:gd name="connsiteY17" fmla="*/ 450237 h 1365955"/>
              <a:gd name="connsiteX18" fmla="*/ 313655 w 1440160"/>
              <a:gd name="connsiteY18" fmla="*/ 1185 h 1365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440160" h="1365955">
                <a:moveTo>
                  <a:pt x="313655" y="1185"/>
                </a:moveTo>
                <a:cubicBezTo>
                  <a:pt x="351149" y="-8340"/>
                  <a:pt x="363197" y="40705"/>
                  <a:pt x="370669" y="105881"/>
                </a:cubicBezTo>
                <a:lnTo>
                  <a:pt x="380896" y="208847"/>
                </a:lnTo>
                <a:lnTo>
                  <a:pt x="439793" y="181480"/>
                </a:lnTo>
                <a:cubicBezTo>
                  <a:pt x="525942" y="150285"/>
                  <a:pt x="620658" y="133035"/>
                  <a:pt x="720080" y="133035"/>
                </a:cubicBezTo>
                <a:cubicBezTo>
                  <a:pt x="819503" y="133035"/>
                  <a:pt x="914219" y="150285"/>
                  <a:pt x="1000368" y="181480"/>
                </a:cubicBezTo>
                <a:lnTo>
                  <a:pt x="1003360" y="182870"/>
                </a:lnTo>
                <a:lnTo>
                  <a:pt x="1055845" y="155917"/>
                </a:lnTo>
                <a:cubicBezTo>
                  <a:pt x="1171002" y="94017"/>
                  <a:pt x="1294248" y="16911"/>
                  <a:pt x="1352777" y="61448"/>
                </a:cubicBezTo>
                <a:cubicBezTo>
                  <a:pt x="1421061" y="113407"/>
                  <a:pt x="1335937" y="249347"/>
                  <a:pt x="1298753" y="359043"/>
                </a:cubicBezTo>
                <a:lnTo>
                  <a:pt x="1293043" y="379780"/>
                </a:lnTo>
                <a:lnTo>
                  <a:pt x="1317182" y="404827"/>
                </a:lnTo>
                <a:cubicBezTo>
                  <a:pt x="1394824" y="503214"/>
                  <a:pt x="1440160" y="621822"/>
                  <a:pt x="1440160" y="749495"/>
                </a:cubicBezTo>
                <a:cubicBezTo>
                  <a:pt x="1440160" y="1089956"/>
                  <a:pt x="1117769" y="1365955"/>
                  <a:pt x="720080" y="1365955"/>
                </a:cubicBezTo>
                <a:cubicBezTo>
                  <a:pt x="322391" y="1365955"/>
                  <a:pt x="0" y="1089956"/>
                  <a:pt x="0" y="749495"/>
                </a:cubicBezTo>
                <a:cubicBezTo>
                  <a:pt x="0" y="664380"/>
                  <a:pt x="20150" y="583294"/>
                  <a:pt x="56588" y="509541"/>
                </a:cubicBezTo>
                <a:lnTo>
                  <a:pt x="94613" y="449566"/>
                </a:lnTo>
                <a:lnTo>
                  <a:pt x="93170" y="450237"/>
                </a:lnTo>
                <a:cubicBezTo>
                  <a:pt x="120627" y="235466"/>
                  <a:pt x="238667" y="20235"/>
                  <a:pt x="313655" y="1185"/>
                </a:cubicBezTo>
                <a:close/>
              </a:path>
            </a:pathLst>
          </a:custGeom>
          <a:solidFill>
            <a:srgbClr val="FFFFCC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64" name="フリーフォーム: 図形 163">
            <a:extLst>
              <a:ext uri="{FF2B5EF4-FFF2-40B4-BE49-F238E27FC236}">
                <a16:creationId xmlns:a16="http://schemas.microsoft.com/office/drawing/2014/main" id="{0D7CD5F3-C00C-55CC-84A8-66ADA10759AC}"/>
              </a:ext>
            </a:extLst>
          </p:cNvPr>
          <p:cNvSpPr/>
          <p:nvPr/>
        </p:nvSpPr>
        <p:spPr bwMode="auto">
          <a:xfrm>
            <a:off x="9902137" y="4413170"/>
            <a:ext cx="603581" cy="260200"/>
          </a:xfrm>
          <a:custGeom>
            <a:avLst/>
            <a:gdLst>
              <a:gd name="connsiteX0" fmla="*/ 189968 w 603581"/>
              <a:gd name="connsiteY0" fmla="*/ 104 h 260200"/>
              <a:gd name="connsiteX1" fmla="*/ 245373 w 603581"/>
              <a:gd name="connsiteY1" fmla="*/ 10645 h 260200"/>
              <a:gd name="connsiteX2" fmla="*/ 287796 w 603581"/>
              <a:gd name="connsiteY2" fmla="*/ 36874 h 260200"/>
              <a:gd name="connsiteX3" fmla="*/ 319656 w 603581"/>
              <a:gd name="connsiteY3" fmla="*/ 19150 h 260200"/>
              <a:gd name="connsiteX4" fmla="*/ 454336 w 603581"/>
              <a:gd name="connsiteY4" fmla="*/ 18829 h 260200"/>
              <a:gd name="connsiteX5" fmla="*/ 600853 w 603581"/>
              <a:gd name="connsiteY5" fmla="*/ 182394 h 260200"/>
              <a:gd name="connsiteX6" fmla="*/ 392183 w 603581"/>
              <a:gd name="connsiteY6" fmla="*/ 250785 h 260200"/>
              <a:gd name="connsiteX7" fmla="*/ 275708 w 603581"/>
              <a:gd name="connsiteY7" fmla="*/ 183168 h 260200"/>
              <a:gd name="connsiteX8" fmla="*/ 273237 w 603581"/>
              <a:gd name="connsiteY8" fmla="*/ 179042 h 260200"/>
              <a:gd name="connsiteX9" fmla="*/ 244544 w 603581"/>
              <a:gd name="connsiteY9" fmla="*/ 203785 h 260200"/>
              <a:gd name="connsiteX10" fmla="*/ 186796 w 603581"/>
              <a:gd name="connsiteY10" fmla="*/ 228568 h 260200"/>
              <a:gd name="connsiteX11" fmla="*/ 2844 w 603581"/>
              <a:gd name="connsiteY11" fmla="*/ 159396 h 260200"/>
              <a:gd name="connsiteX12" fmla="*/ 127566 w 603581"/>
              <a:gd name="connsiteY12" fmla="*/ 7515 h 260200"/>
              <a:gd name="connsiteX13" fmla="*/ 189968 w 603581"/>
              <a:gd name="connsiteY13" fmla="*/ 104 h 26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03581" h="260200">
                <a:moveTo>
                  <a:pt x="189968" y="104"/>
                </a:moveTo>
                <a:cubicBezTo>
                  <a:pt x="209931" y="749"/>
                  <a:pt x="228729" y="4387"/>
                  <a:pt x="245373" y="10645"/>
                </a:cubicBezTo>
                <a:lnTo>
                  <a:pt x="287796" y="36874"/>
                </a:lnTo>
                <a:lnTo>
                  <a:pt x="319656" y="19150"/>
                </a:lnTo>
                <a:cubicBezTo>
                  <a:pt x="357418" y="6774"/>
                  <a:pt x="405295" y="5689"/>
                  <a:pt x="454336" y="18829"/>
                </a:cubicBezTo>
                <a:cubicBezTo>
                  <a:pt x="552418" y="45110"/>
                  <a:pt x="618016" y="118341"/>
                  <a:pt x="600853" y="182394"/>
                </a:cubicBezTo>
                <a:cubicBezTo>
                  <a:pt x="583690" y="246446"/>
                  <a:pt x="490265" y="277066"/>
                  <a:pt x="392183" y="250785"/>
                </a:cubicBezTo>
                <a:cubicBezTo>
                  <a:pt x="343142" y="237645"/>
                  <a:pt x="302222" y="212767"/>
                  <a:pt x="275708" y="183168"/>
                </a:cubicBezTo>
                <a:lnTo>
                  <a:pt x="273237" y="179042"/>
                </a:lnTo>
                <a:lnTo>
                  <a:pt x="244544" y="203785"/>
                </a:lnTo>
                <a:cubicBezTo>
                  <a:pt x="227578" y="214325"/>
                  <a:pt x="208106" y="222858"/>
                  <a:pt x="186796" y="228568"/>
                </a:cubicBezTo>
                <a:cubicBezTo>
                  <a:pt x="101558" y="251407"/>
                  <a:pt x="19200" y="220438"/>
                  <a:pt x="2844" y="159396"/>
                </a:cubicBezTo>
                <a:cubicBezTo>
                  <a:pt x="-13513" y="98354"/>
                  <a:pt x="42328" y="30355"/>
                  <a:pt x="127566" y="7515"/>
                </a:cubicBezTo>
                <a:cubicBezTo>
                  <a:pt x="148875" y="1805"/>
                  <a:pt x="170006" y="-542"/>
                  <a:pt x="189968" y="104"/>
                </a:cubicBezTo>
                <a:close/>
              </a:path>
            </a:pathLst>
          </a:cu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165" name="グループ化 164">
            <a:extLst>
              <a:ext uri="{FF2B5EF4-FFF2-40B4-BE49-F238E27FC236}">
                <a16:creationId xmlns:a16="http://schemas.microsoft.com/office/drawing/2014/main" id="{6396E327-4C5D-D0A9-18B9-C63F0A0277B1}"/>
              </a:ext>
            </a:extLst>
          </p:cNvPr>
          <p:cNvGrpSpPr/>
          <p:nvPr/>
        </p:nvGrpSpPr>
        <p:grpSpPr>
          <a:xfrm>
            <a:off x="8858406" y="5596212"/>
            <a:ext cx="1807358" cy="500444"/>
            <a:chOff x="4615844" y="4237473"/>
            <a:chExt cx="1807358" cy="500444"/>
          </a:xfrm>
        </p:grpSpPr>
        <p:sp>
          <p:nvSpPr>
            <p:cNvPr id="166" name="フリーフォーム: 図形 165">
              <a:extLst>
                <a:ext uri="{FF2B5EF4-FFF2-40B4-BE49-F238E27FC236}">
                  <a16:creationId xmlns:a16="http://schemas.microsoft.com/office/drawing/2014/main" id="{370D23A2-6B5B-E189-BD1C-DE49E692469D}"/>
                </a:ext>
              </a:extLst>
            </p:cNvPr>
            <p:cNvSpPr/>
            <p:nvPr/>
          </p:nvSpPr>
          <p:spPr bwMode="auto">
            <a:xfrm rot="550838" flipH="1" flipV="1">
              <a:off x="4615844" y="4237473"/>
              <a:ext cx="1807358" cy="500444"/>
            </a:xfrm>
            <a:custGeom>
              <a:avLst/>
              <a:gdLst>
                <a:gd name="connsiteX0" fmla="*/ 1429630 w 1890330"/>
                <a:gd name="connsiteY0" fmla="*/ 487661 h 487661"/>
                <a:gd name="connsiteX1" fmla="*/ 10638 w 1890330"/>
                <a:gd name="connsiteY1" fmla="*/ 487661 h 487661"/>
                <a:gd name="connsiteX2" fmla="*/ 82522 w 1890330"/>
                <a:gd name="connsiteY2" fmla="*/ 421840 h 487661"/>
                <a:gd name="connsiteX3" fmla="*/ 0 w 1890330"/>
                <a:gd name="connsiteY3" fmla="*/ 421840 h 487661"/>
                <a:gd name="connsiteX4" fmla="*/ 460701 w 1890330"/>
                <a:gd name="connsiteY4" fmla="*/ 0 h 487661"/>
                <a:gd name="connsiteX5" fmla="*/ 1879692 w 1890330"/>
                <a:gd name="connsiteY5" fmla="*/ 0 h 487661"/>
                <a:gd name="connsiteX6" fmla="*/ 1807808 w 1890330"/>
                <a:gd name="connsiteY6" fmla="*/ 65821 h 487661"/>
                <a:gd name="connsiteX7" fmla="*/ 1890330 w 1890330"/>
                <a:gd name="connsiteY7" fmla="*/ 65821 h 487661"/>
                <a:gd name="connsiteX0" fmla="*/ 1429630 w 1890330"/>
                <a:gd name="connsiteY0" fmla="*/ 487661 h 487661"/>
                <a:gd name="connsiteX1" fmla="*/ 10638 w 1890330"/>
                <a:gd name="connsiteY1" fmla="*/ 487661 h 487661"/>
                <a:gd name="connsiteX2" fmla="*/ 82522 w 1890330"/>
                <a:gd name="connsiteY2" fmla="*/ 421840 h 487661"/>
                <a:gd name="connsiteX3" fmla="*/ 0 w 1890330"/>
                <a:gd name="connsiteY3" fmla="*/ 421840 h 487661"/>
                <a:gd name="connsiteX4" fmla="*/ 460701 w 1890330"/>
                <a:gd name="connsiteY4" fmla="*/ 0 h 487661"/>
                <a:gd name="connsiteX5" fmla="*/ 1879692 w 1890330"/>
                <a:gd name="connsiteY5" fmla="*/ 0 h 487661"/>
                <a:gd name="connsiteX6" fmla="*/ 1890330 w 1890330"/>
                <a:gd name="connsiteY6" fmla="*/ 65821 h 487661"/>
                <a:gd name="connsiteX7" fmla="*/ 1429630 w 1890330"/>
                <a:gd name="connsiteY7" fmla="*/ 487661 h 487661"/>
                <a:gd name="connsiteX0" fmla="*/ 1429630 w 1890330"/>
                <a:gd name="connsiteY0" fmla="*/ 487661 h 487661"/>
                <a:gd name="connsiteX1" fmla="*/ 10638 w 1890330"/>
                <a:gd name="connsiteY1" fmla="*/ 487661 h 487661"/>
                <a:gd name="connsiteX2" fmla="*/ 0 w 1890330"/>
                <a:gd name="connsiteY2" fmla="*/ 421840 h 487661"/>
                <a:gd name="connsiteX3" fmla="*/ 460701 w 1890330"/>
                <a:gd name="connsiteY3" fmla="*/ 0 h 487661"/>
                <a:gd name="connsiteX4" fmla="*/ 1879692 w 1890330"/>
                <a:gd name="connsiteY4" fmla="*/ 0 h 487661"/>
                <a:gd name="connsiteX5" fmla="*/ 1890330 w 1890330"/>
                <a:gd name="connsiteY5" fmla="*/ 65821 h 487661"/>
                <a:gd name="connsiteX6" fmla="*/ 1429630 w 1890330"/>
                <a:gd name="connsiteY6" fmla="*/ 487661 h 487661"/>
                <a:gd name="connsiteX0" fmla="*/ 1429630 w 1890330"/>
                <a:gd name="connsiteY0" fmla="*/ 487661 h 487661"/>
                <a:gd name="connsiteX1" fmla="*/ 10638 w 1890330"/>
                <a:gd name="connsiteY1" fmla="*/ 487661 h 487661"/>
                <a:gd name="connsiteX2" fmla="*/ 0 w 1890330"/>
                <a:gd name="connsiteY2" fmla="*/ 421840 h 487661"/>
                <a:gd name="connsiteX3" fmla="*/ 460701 w 1890330"/>
                <a:gd name="connsiteY3" fmla="*/ 0 h 487661"/>
                <a:gd name="connsiteX4" fmla="*/ 1879692 w 1890330"/>
                <a:gd name="connsiteY4" fmla="*/ 0 h 487661"/>
                <a:gd name="connsiteX5" fmla="*/ 1890330 w 1890330"/>
                <a:gd name="connsiteY5" fmla="*/ 65821 h 487661"/>
                <a:gd name="connsiteX6" fmla="*/ 1429630 w 1890330"/>
                <a:gd name="connsiteY6" fmla="*/ 487661 h 487661"/>
                <a:gd name="connsiteX0" fmla="*/ 1429630 w 1897092"/>
                <a:gd name="connsiteY0" fmla="*/ 487661 h 487661"/>
                <a:gd name="connsiteX1" fmla="*/ 10638 w 1897092"/>
                <a:gd name="connsiteY1" fmla="*/ 487661 h 487661"/>
                <a:gd name="connsiteX2" fmla="*/ 0 w 1897092"/>
                <a:gd name="connsiteY2" fmla="*/ 421840 h 487661"/>
                <a:gd name="connsiteX3" fmla="*/ 460701 w 1897092"/>
                <a:gd name="connsiteY3" fmla="*/ 0 h 487661"/>
                <a:gd name="connsiteX4" fmla="*/ 1879692 w 1897092"/>
                <a:gd name="connsiteY4" fmla="*/ 0 h 487661"/>
                <a:gd name="connsiteX5" fmla="*/ 1890330 w 1897092"/>
                <a:gd name="connsiteY5" fmla="*/ 65821 h 487661"/>
                <a:gd name="connsiteX6" fmla="*/ 1429630 w 1897092"/>
                <a:gd name="connsiteY6" fmla="*/ 487661 h 487661"/>
                <a:gd name="connsiteX0" fmla="*/ 1429630 w 1897092"/>
                <a:gd name="connsiteY0" fmla="*/ 487661 h 493347"/>
                <a:gd name="connsiteX1" fmla="*/ 10638 w 1897092"/>
                <a:gd name="connsiteY1" fmla="*/ 487661 h 493347"/>
                <a:gd name="connsiteX2" fmla="*/ 0 w 1897092"/>
                <a:gd name="connsiteY2" fmla="*/ 421840 h 493347"/>
                <a:gd name="connsiteX3" fmla="*/ 460701 w 1897092"/>
                <a:gd name="connsiteY3" fmla="*/ 0 h 493347"/>
                <a:gd name="connsiteX4" fmla="*/ 1879692 w 1897092"/>
                <a:gd name="connsiteY4" fmla="*/ 0 h 493347"/>
                <a:gd name="connsiteX5" fmla="*/ 1890330 w 1897092"/>
                <a:gd name="connsiteY5" fmla="*/ 65821 h 493347"/>
                <a:gd name="connsiteX6" fmla="*/ 1429630 w 1897092"/>
                <a:gd name="connsiteY6" fmla="*/ 487661 h 493347"/>
                <a:gd name="connsiteX0" fmla="*/ 1429630 w 1897092"/>
                <a:gd name="connsiteY0" fmla="*/ 487661 h 497186"/>
                <a:gd name="connsiteX1" fmla="*/ 10638 w 1897092"/>
                <a:gd name="connsiteY1" fmla="*/ 487661 h 497186"/>
                <a:gd name="connsiteX2" fmla="*/ 0 w 1897092"/>
                <a:gd name="connsiteY2" fmla="*/ 421840 h 497186"/>
                <a:gd name="connsiteX3" fmla="*/ 460701 w 1897092"/>
                <a:gd name="connsiteY3" fmla="*/ 0 h 497186"/>
                <a:gd name="connsiteX4" fmla="*/ 1879692 w 1897092"/>
                <a:gd name="connsiteY4" fmla="*/ 0 h 497186"/>
                <a:gd name="connsiteX5" fmla="*/ 1890330 w 1897092"/>
                <a:gd name="connsiteY5" fmla="*/ 65821 h 497186"/>
                <a:gd name="connsiteX6" fmla="*/ 1429630 w 1897092"/>
                <a:gd name="connsiteY6" fmla="*/ 487661 h 497186"/>
                <a:gd name="connsiteX0" fmla="*/ 1438686 w 1906148"/>
                <a:gd name="connsiteY0" fmla="*/ 487661 h 497186"/>
                <a:gd name="connsiteX1" fmla="*/ 19694 w 1906148"/>
                <a:gd name="connsiteY1" fmla="*/ 487661 h 497186"/>
                <a:gd name="connsiteX2" fmla="*/ 9056 w 1906148"/>
                <a:gd name="connsiteY2" fmla="*/ 421840 h 497186"/>
                <a:gd name="connsiteX3" fmla="*/ 469757 w 1906148"/>
                <a:gd name="connsiteY3" fmla="*/ 0 h 497186"/>
                <a:gd name="connsiteX4" fmla="*/ 1888748 w 1906148"/>
                <a:gd name="connsiteY4" fmla="*/ 0 h 497186"/>
                <a:gd name="connsiteX5" fmla="*/ 1899386 w 1906148"/>
                <a:gd name="connsiteY5" fmla="*/ 65821 h 497186"/>
                <a:gd name="connsiteX6" fmla="*/ 1438686 w 1906148"/>
                <a:gd name="connsiteY6" fmla="*/ 487661 h 497186"/>
                <a:gd name="connsiteX0" fmla="*/ 1438686 w 1906148"/>
                <a:gd name="connsiteY0" fmla="*/ 490919 h 500444"/>
                <a:gd name="connsiteX1" fmla="*/ 19694 w 1906148"/>
                <a:gd name="connsiteY1" fmla="*/ 490919 h 500444"/>
                <a:gd name="connsiteX2" fmla="*/ 9056 w 1906148"/>
                <a:gd name="connsiteY2" fmla="*/ 425098 h 500444"/>
                <a:gd name="connsiteX3" fmla="*/ 469757 w 1906148"/>
                <a:gd name="connsiteY3" fmla="*/ 3258 h 500444"/>
                <a:gd name="connsiteX4" fmla="*/ 1888748 w 1906148"/>
                <a:gd name="connsiteY4" fmla="*/ 3258 h 500444"/>
                <a:gd name="connsiteX5" fmla="*/ 1899386 w 1906148"/>
                <a:gd name="connsiteY5" fmla="*/ 69079 h 500444"/>
                <a:gd name="connsiteX6" fmla="*/ 1438686 w 1906148"/>
                <a:gd name="connsiteY6" fmla="*/ 490919 h 500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6148" h="500444">
                  <a:moveTo>
                    <a:pt x="1438686" y="490919"/>
                  </a:moveTo>
                  <a:cubicBezTo>
                    <a:pt x="1410883" y="503713"/>
                    <a:pt x="36915" y="503527"/>
                    <a:pt x="19694" y="490919"/>
                  </a:cubicBezTo>
                  <a:cubicBezTo>
                    <a:pt x="2473" y="478311"/>
                    <a:pt x="-8834" y="440675"/>
                    <a:pt x="9056" y="425098"/>
                  </a:cubicBezTo>
                  <a:cubicBezTo>
                    <a:pt x="26946" y="409521"/>
                    <a:pt x="446112" y="10590"/>
                    <a:pt x="469757" y="3258"/>
                  </a:cubicBezTo>
                  <a:cubicBezTo>
                    <a:pt x="493402" y="-4074"/>
                    <a:pt x="1415751" y="3258"/>
                    <a:pt x="1888748" y="3258"/>
                  </a:cubicBezTo>
                  <a:cubicBezTo>
                    <a:pt x="1905566" y="13515"/>
                    <a:pt x="1912318" y="54262"/>
                    <a:pt x="1899386" y="69079"/>
                  </a:cubicBezTo>
                  <a:cubicBezTo>
                    <a:pt x="1886454" y="83896"/>
                    <a:pt x="1466489" y="478125"/>
                    <a:pt x="1438686" y="49091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平行四辺形 28">
              <a:extLst>
                <a:ext uri="{FF2B5EF4-FFF2-40B4-BE49-F238E27FC236}">
                  <a16:creationId xmlns:a16="http://schemas.microsoft.com/office/drawing/2014/main" id="{4A7D70F7-7771-321E-6706-244D1867EAD7}"/>
                </a:ext>
              </a:extLst>
            </p:cNvPr>
            <p:cNvSpPr/>
            <p:nvPr/>
          </p:nvSpPr>
          <p:spPr bwMode="auto">
            <a:xfrm rot="550838" flipH="1" flipV="1">
              <a:off x="4744751" y="4330731"/>
              <a:ext cx="1450920" cy="276713"/>
            </a:xfrm>
            <a:custGeom>
              <a:avLst/>
              <a:gdLst>
                <a:gd name="connsiteX0" fmla="*/ 0 w 1729493"/>
                <a:gd name="connsiteY0" fmla="*/ 385436 h 385436"/>
                <a:gd name="connsiteX1" fmla="*/ 420942 w 1729493"/>
                <a:gd name="connsiteY1" fmla="*/ 0 h 385436"/>
                <a:gd name="connsiteX2" fmla="*/ 1729493 w 1729493"/>
                <a:gd name="connsiteY2" fmla="*/ 0 h 385436"/>
                <a:gd name="connsiteX3" fmla="*/ 1308551 w 1729493"/>
                <a:gd name="connsiteY3" fmla="*/ 385436 h 385436"/>
                <a:gd name="connsiteX4" fmla="*/ 0 w 1729493"/>
                <a:gd name="connsiteY4" fmla="*/ 385436 h 385436"/>
                <a:gd name="connsiteX0" fmla="*/ 141 w 1729634"/>
                <a:gd name="connsiteY0" fmla="*/ 385436 h 385436"/>
                <a:gd name="connsiteX1" fmla="*/ 421083 w 1729634"/>
                <a:gd name="connsiteY1" fmla="*/ 0 h 385436"/>
                <a:gd name="connsiteX2" fmla="*/ 1729634 w 1729634"/>
                <a:gd name="connsiteY2" fmla="*/ 0 h 385436"/>
                <a:gd name="connsiteX3" fmla="*/ 1308692 w 1729634"/>
                <a:gd name="connsiteY3" fmla="*/ 385436 h 385436"/>
                <a:gd name="connsiteX4" fmla="*/ 141 w 1729634"/>
                <a:gd name="connsiteY4" fmla="*/ 385436 h 385436"/>
                <a:gd name="connsiteX0" fmla="*/ 141 w 1858281"/>
                <a:gd name="connsiteY0" fmla="*/ 385436 h 385436"/>
                <a:gd name="connsiteX1" fmla="*/ 421083 w 1858281"/>
                <a:gd name="connsiteY1" fmla="*/ 0 h 385436"/>
                <a:gd name="connsiteX2" fmla="*/ 1858281 w 1858281"/>
                <a:gd name="connsiteY2" fmla="*/ 50420 h 385436"/>
                <a:gd name="connsiteX3" fmla="*/ 1308692 w 1858281"/>
                <a:gd name="connsiteY3" fmla="*/ 385436 h 385436"/>
                <a:gd name="connsiteX4" fmla="*/ 141 w 1858281"/>
                <a:gd name="connsiteY4" fmla="*/ 385436 h 385436"/>
                <a:gd name="connsiteX0" fmla="*/ 40897 w 1899037"/>
                <a:gd name="connsiteY0" fmla="*/ 385436 h 413401"/>
                <a:gd name="connsiteX1" fmla="*/ 461839 w 1899037"/>
                <a:gd name="connsiteY1" fmla="*/ 0 h 413401"/>
                <a:gd name="connsiteX2" fmla="*/ 1899037 w 1899037"/>
                <a:gd name="connsiteY2" fmla="*/ 50420 h 413401"/>
                <a:gd name="connsiteX3" fmla="*/ 1537602 w 1899037"/>
                <a:gd name="connsiteY3" fmla="*/ 383152 h 413401"/>
                <a:gd name="connsiteX4" fmla="*/ 40897 w 1899037"/>
                <a:gd name="connsiteY4" fmla="*/ 385436 h 413401"/>
                <a:gd name="connsiteX0" fmla="*/ 1691 w 1859831"/>
                <a:gd name="connsiteY0" fmla="*/ 385436 h 392662"/>
                <a:gd name="connsiteX1" fmla="*/ 422633 w 1859831"/>
                <a:gd name="connsiteY1" fmla="*/ 0 h 392662"/>
                <a:gd name="connsiteX2" fmla="*/ 1859831 w 1859831"/>
                <a:gd name="connsiteY2" fmla="*/ 50420 h 392662"/>
                <a:gd name="connsiteX3" fmla="*/ 1498396 w 1859831"/>
                <a:gd name="connsiteY3" fmla="*/ 383152 h 392662"/>
                <a:gd name="connsiteX4" fmla="*/ 1691 w 1859831"/>
                <a:gd name="connsiteY4" fmla="*/ 385436 h 392662"/>
                <a:gd name="connsiteX0" fmla="*/ 45360 w 1903500"/>
                <a:gd name="connsiteY0" fmla="*/ 335016 h 358502"/>
                <a:gd name="connsiteX1" fmla="*/ 432145 w 1903500"/>
                <a:gd name="connsiteY1" fmla="*/ 10068 h 358502"/>
                <a:gd name="connsiteX2" fmla="*/ 1903500 w 1903500"/>
                <a:gd name="connsiteY2" fmla="*/ 0 h 358502"/>
                <a:gd name="connsiteX3" fmla="*/ 1542065 w 1903500"/>
                <a:gd name="connsiteY3" fmla="*/ 332732 h 358502"/>
                <a:gd name="connsiteX4" fmla="*/ 45360 w 1903500"/>
                <a:gd name="connsiteY4" fmla="*/ 335016 h 358502"/>
                <a:gd name="connsiteX0" fmla="*/ 3471 w 1861611"/>
                <a:gd name="connsiteY0" fmla="*/ 335016 h 335016"/>
                <a:gd name="connsiteX1" fmla="*/ 390256 w 1861611"/>
                <a:gd name="connsiteY1" fmla="*/ 10068 h 335016"/>
                <a:gd name="connsiteX2" fmla="*/ 1861611 w 1861611"/>
                <a:gd name="connsiteY2" fmla="*/ 0 h 335016"/>
                <a:gd name="connsiteX3" fmla="*/ 1500176 w 1861611"/>
                <a:gd name="connsiteY3" fmla="*/ 332732 h 335016"/>
                <a:gd name="connsiteX4" fmla="*/ 3471 w 1861611"/>
                <a:gd name="connsiteY4" fmla="*/ 335016 h 335016"/>
                <a:gd name="connsiteX0" fmla="*/ 3858 w 1830211"/>
                <a:gd name="connsiteY0" fmla="*/ 357514 h 357513"/>
                <a:gd name="connsiteX1" fmla="*/ 358856 w 1830211"/>
                <a:gd name="connsiteY1" fmla="*/ 10068 h 357513"/>
                <a:gd name="connsiteX2" fmla="*/ 1830211 w 1830211"/>
                <a:gd name="connsiteY2" fmla="*/ 0 h 357513"/>
                <a:gd name="connsiteX3" fmla="*/ 1468776 w 1830211"/>
                <a:gd name="connsiteY3" fmla="*/ 332732 h 357513"/>
                <a:gd name="connsiteX4" fmla="*/ 3858 w 1830211"/>
                <a:gd name="connsiteY4" fmla="*/ 357514 h 357513"/>
                <a:gd name="connsiteX0" fmla="*/ 46102 w 1872455"/>
                <a:gd name="connsiteY0" fmla="*/ 357514 h 377184"/>
                <a:gd name="connsiteX1" fmla="*/ 414091 w 1872455"/>
                <a:gd name="connsiteY1" fmla="*/ 15876 h 377184"/>
                <a:gd name="connsiteX2" fmla="*/ 1872455 w 1872455"/>
                <a:gd name="connsiteY2" fmla="*/ 0 h 377184"/>
                <a:gd name="connsiteX3" fmla="*/ 1511020 w 1872455"/>
                <a:gd name="connsiteY3" fmla="*/ 332732 h 377184"/>
                <a:gd name="connsiteX4" fmla="*/ 46102 w 1872455"/>
                <a:gd name="connsiteY4" fmla="*/ 357514 h 377184"/>
                <a:gd name="connsiteX0" fmla="*/ 3883 w 1830236"/>
                <a:gd name="connsiteY0" fmla="*/ 357514 h 357515"/>
                <a:gd name="connsiteX1" fmla="*/ 371872 w 1830236"/>
                <a:gd name="connsiteY1" fmla="*/ 15876 h 357515"/>
                <a:gd name="connsiteX2" fmla="*/ 1830236 w 1830236"/>
                <a:gd name="connsiteY2" fmla="*/ 0 h 357515"/>
                <a:gd name="connsiteX3" fmla="*/ 1468801 w 1830236"/>
                <a:gd name="connsiteY3" fmla="*/ 332732 h 357515"/>
                <a:gd name="connsiteX4" fmla="*/ 3883 w 1830236"/>
                <a:gd name="connsiteY4" fmla="*/ 357514 h 357515"/>
                <a:gd name="connsiteX0" fmla="*/ 4173 w 1809600"/>
                <a:gd name="connsiteY0" fmla="*/ 338462 h 338462"/>
                <a:gd name="connsiteX1" fmla="*/ 351236 w 1809600"/>
                <a:gd name="connsiteY1" fmla="*/ 15876 h 338462"/>
                <a:gd name="connsiteX2" fmla="*/ 1809600 w 1809600"/>
                <a:gd name="connsiteY2" fmla="*/ 0 h 338462"/>
                <a:gd name="connsiteX3" fmla="*/ 1448165 w 1809600"/>
                <a:gd name="connsiteY3" fmla="*/ 332732 h 338462"/>
                <a:gd name="connsiteX4" fmla="*/ 4173 w 1809600"/>
                <a:gd name="connsiteY4" fmla="*/ 338462 h 338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9600" h="338462">
                  <a:moveTo>
                    <a:pt x="4173" y="338462"/>
                  </a:moveTo>
                  <a:cubicBezTo>
                    <a:pt x="-34996" y="329760"/>
                    <a:pt x="210922" y="144355"/>
                    <a:pt x="351236" y="15876"/>
                  </a:cubicBezTo>
                  <a:lnTo>
                    <a:pt x="1809600" y="0"/>
                  </a:lnTo>
                  <a:lnTo>
                    <a:pt x="1448165" y="332732"/>
                  </a:lnTo>
                  <a:lnTo>
                    <a:pt x="4173" y="338462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168" name="フリーフォーム: 図形 167">
            <a:extLst>
              <a:ext uri="{FF2B5EF4-FFF2-40B4-BE49-F238E27FC236}">
                <a16:creationId xmlns:a16="http://schemas.microsoft.com/office/drawing/2014/main" id="{4F8FD77A-69AD-1890-1A43-D1A032E68F63}"/>
              </a:ext>
            </a:extLst>
          </p:cNvPr>
          <p:cNvSpPr/>
          <p:nvPr/>
        </p:nvSpPr>
        <p:spPr bwMode="auto">
          <a:xfrm rot="900000">
            <a:off x="10127689" y="4886946"/>
            <a:ext cx="601896" cy="1002099"/>
          </a:xfrm>
          <a:custGeom>
            <a:avLst/>
            <a:gdLst>
              <a:gd name="connsiteX0" fmla="*/ 437690 w 590572"/>
              <a:gd name="connsiteY0" fmla="*/ 8648 h 1112146"/>
              <a:gd name="connsiteX1" fmla="*/ 480525 w 590572"/>
              <a:gd name="connsiteY1" fmla="*/ 0 h 1112146"/>
              <a:gd name="connsiteX2" fmla="*/ 590572 w 590572"/>
              <a:gd name="connsiteY2" fmla="*/ 110047 h 1112146"/>
              <a:gd name="connsiteX3" fmla="*/ 590571 w 590572"/>
              <a:gd name="connsiteY3" fmla="*/ 630146 h 1112146"/>
              <a:gd name="connsiteX4" fmla="*/ 581923 w 590572"/>
              <a:gd name="connsiteY4" fmla="*/ 672981 h 1112146"/>
              <a:gd name="connsiteX5" fmla="*/ 562926 w 590572"/>
              <a:gd name="connsiteY5" fmla="*/ 701157 h 1112146"/>
              <a:gd name="connsiteX6" fmla="*/ 555627 w 590572"/>
              <a:gd name="connsiteY6" fmla="*/ 712150 h 1112146"/>
              <a:gd name="connsiteX7" fmla="*/ 187860 w 590572"/>
              <a:gd name="connsiteY7" fmla="*/ 1079915 h 1112146"/>
              <a:gd name="connsiteX8" fmla="*/ 32230 w 590572"/>
              <a:gd name="connsiteY8" fmla="*/ 1079915 h 1112146"/>
              <a:gd name="connsiteX9" fmla="*/ 32231 w 590572"/>
              <a:gd name="connsiteY9" fmla="*/ 1079915 h 1112146"/>
              <a:gd name="connsiteX10" fmla="*/ 32231 w 590572"/>
              <a:gd name="connsiteY10" fmla="*/ 924285 h 1112146"/>
              <a:gd name="connsiteX11" fmla="*/ 370478 w 590572"/>
              <a:gd name="connsiteY11" fmla="*/ 586038 h 1112146"/>
              <a:gd name="connsiteX12" fmla="*/ 370478 w 590572"/>
              <a:gd name="connsiteY12" fmla="*/ 110047 h 1112146"/>
              <a:gd name="connsiteX13" fmla="*/ 437690 w 590572"/>
              <a:gd name="connsiteY13" fmla="*/ 8648 h 1112146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12" fmla="*/ 437690 w 601896"/>
              <a:gd name="connsiteY12" fmla="*/ 4 h 1103502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12" fmla="*/ 529130 w 601896"/>
              <a:gd name="connsiteY12" fmla="*/ 91444 h 1103502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0" fmla="*/ 590572 w 601896"/>
              <a:gd name="connsiteY0" fmla="*/ 0 h 1002099"/>
              <a:gd name="connsiteX1" fmla="*/ 590571 w 601896"/>
              <a:gd name="connsiteY1" fmla="*/ 520099 h 1002099"/>
              <a:gd name="connsiteX2" fmla="*/ 581923 w 601896"/>
              <a:gd name="connsiteY2" fmla="*/ 562934 h 1002099"/>
              <a:gd name="connsiteX3" fmla="*/ 562926 w 601896"/>
              <a:gd name="connsiteY3" fmla="*/ 591110 h 1002099"/>
              <a:gd name="connsiteX4" fmla="*/ 555627 w 601896"/>
              <a:gd name="connsiteY4" fmla="*/ 602103 h 1002099"/>
              <a:gd name="connsiteX5" fmla="*/ 187860 w 601896"/>
              <a:gd name="connsiteY5" fmla="*/ 969868 h 1002099"/>
              <a:gd name="connsiteX6" fmla="*/ 32230 w 601896"/>
              <a:gd name="connsiteY6" fmla="*/ 969868 h 1002099"/>
              <a:gd name="connsiteX7" fmla="*/ 32231 w 601896"/>
              <a:gd name="connsiteY7" fmla="*/ 969868 h 1002099"/>
              <a:gd name="connsiteX8" fmla="*/ 32231 w 601896"/>
              <a:gd name="connsiteY8" fmla="*/ 814238 h 1002099"/>
              <a:gd name="connsiteX9" fmla="*/ 370478 w 601896"/>
              <a:gd name="connsiteY9" fmla="*/ 475991 h 1002099"/>
              <a:gd name="connsiteX10" fmla="*/ 370478 w 601896"/>
              <a:gd name="connsiteY10" fmla="*/ 0 h 1002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01896" h="1002099">
                <a:moveTo>
                  <a:pt x="590572" y="0"/>
                </a:moveTo>
                <a:cubicBezTo>
                  <a:pt x="616052" y="103583"/>
                  <a:pt x="590571" y="346733"/>
                  <a:pt x="590571" y="520099"/>
                </a:cubicBezTo>
                <a:cubicBezTo>
                  <a:pt x="590571" y="535293"/>
                  <a:pt x="587492" y="549768"/>
                  <a:pt x="581923" y="562934"/>
                </a:cubicBezTo>
                <a:lnTo>
                  <a:pt x="562926" y="591110"/>
                </a:lnTo>
                <a:lnTo>
                  <a:pt x="555627" y="602103"/>
                </a:lnTo>
                <a:lnTo>
                  <a:pt x="187860" y="969868"/>
                </a:lnTo>
                <a:cubicBezTo>
                  <a:pt x="144884" y="1012843"/>
                  <a:pt x="75206" y="1012843"/>
                  <a:pt x="32230" y="969868"/>
                </a:cubicBezTo>
                <a:lnTo>
                  <a:pt x="32231" y="969868"/>
                </a:lnTo>
                <a:cubicBezTo>
                  <a:pt x="-10744" y="926892"/>
                  <a:pt x="-10744" y="857214"/>
                  <a:pt x="32231" y="814238"/>
                </a:cubicBezTo>
                <a:lnTo>
                  <a:pt x="370478" y="475991"/>
                </a:lnTo>
                <a:lnTo>
                  <a:pt x="370478" y="0"/>
                </a:lnTo>
              </a:path>
            </a:pathLst>
          </a:custGeom>
          <a:solidFill>
            <a:srgbClr val="FFFFCC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69" name="フリーフォーム: 図形 168">
            <a:extLst>
              <a:ext uri="{FF2B5EF4-FFF2-40B4-BE49-F238E27FC236}">
                <a16:creationId xmlns:a16="http://schemas.microsoft.com/office/drawing/2014/main" id="{752ED62F-C9B0-4A0B-168F-75D114D19DD1}"/>
              </a:ext>
            </a:extLst>
          </p:cNvPr>
          <p:cNvSpPr/>
          <p:nvPr/>
        </p:nvSpPr>
        <p:spPr bwMode="auto">
          <a:xfrm>
            <a:off x="9734926" y="4272165"/>
            <a:ext cx="332174" cy="126764"/>
          </a:xfrm>
          <a:custGeom>
            <a:avLst/>
            <a:gdLst>
              <a:gd name="connsiteX0" fmla="*/ 10290 w 332174"/>
              <a:gd name="connsiteY0" fmla="*/ 0 h 126764"/>
              <a:gd name="connsiteX1" fmla="*/ 13052 w 332174"/>
              <a:gd name="connsiteY1" fmla="*/ 7990 h 126764"/>
              <a:gd name="connsiteX2" fmla="*/ 166087 w 332174"/>
              <a:gd name="connsiteY2" fmla="*/ 67233 h 126764"/>
              <a:gd name="connsiteX3" fmla="*/ 319122 w 332174"/>
              <a:gd name="connsiteY3" fmla="*/ 7990 h 126764"/>
              <a:gd name="connsiteX4" fmla="*/ 321885 w 332174"/>
              <a:gd name="connsiteY4" fmla="*/ 0 h 126764"/>
              <a:gd name="connsiteX5" fmla="*/ 332174 w 332174"/>
              <a:gd name="connsiteY5" fmla="*/ 29765 h 126764"/>
              <a:gd name="connsiteX6" fmla="*/ 166087 w 332174"/>
              <a:gd name="connsiteY6" fmla="*/ 126764 h 126764"/>
              <a:gd name="connsiteX7" fmla="*/ 0 w 332174"/>
              <a:gd name="connsiteY7" fmla="*/ 29765 h 126764"/>
              <a:gd name="connsiteX8" fmla="*/ 10290 w 332174"/>
              <a:gd name="connsiteY8" fmla="*/ 0 h 126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2174" h="126764">
                <a:moveTo>
                  <a:pt x="10290" y="0"/>
                </a:moveTo>
                <a:lnTo>
                  <a:pt x="13052" y="7990"/>
                </a:lnTo>
                <a:cubicBezTo>
                  <a:pt x="38266" y="42805"/>
                  <a:pt x="97292" y="67233"/>
                  <a:pt x="166087" y="67233"/>
                </a:cubicBezTo>
                <a:cubicBezTo>
                  <a:pt x="234882" y="67233"/>
                  <a:pt x="293909" y="42805"/>
                  <a:pt x="319122" y="7990"/>
                </a:cubicBezTo>
                <a:lnTo>
                  <a:pt x="321885" y="0"/>
                </a:lnTo>
                <a:lnTo>
                  <a:pt x="332174" y="29765"/>
                </a:lnTo>
                <a:cubicBezTo>
                  <a:pt x="332174" y="83336"/>
                  <a:pt x="257814" y="126764"/>
                  <a:pt x="166087" y="126764"/>
                </a:cubicBezTo>
                <a:cubicBezTo>
                  <a:pt x="74360" y="126764"/>
                  <a:pt x="0" y="83336"/>
                  <a:pt x="0" y="29765"/>
                </a:cubicBezTo>
                <a:lnTo>
                  <a:pt x="10290" y="0"/>
                </a:lnTo>
                <a:close/>
              </a:path>
            </a:pathLst>
          </a:custGeom>
          <a:solidFill>
            <a:srgbClr val="0070C0"/>
          </a:solidFill>
          <a:ln w="19050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70" name="フリーフォーム: 図形 169">
            <a:extLst>
              <a:ext uri="{FF2B5EF4-FFF2-40B4-BE49-F238E27FC236}">
                <a16:creationId xmlns:a16="http://schemas.microsoft.com/office/drawing/2014/main" id="{B9FD0804-7069-8691-2671-FA8B7811172A}"/>
              </a:ext>
            </a:extLst>
          </p:cNvPr>
          <p:cNvSpPr/>
          <p:nvPr/>
        </p:nvSpPr>
        <p:spPr bwMode="auto">
          <a:xfrm>
            <a:off x="10363576" y="4272165"/>
            <a:ext cx="332174" cy="126764"/>
          </a:xfrm>
          <a:custGeom>
            <a:avLst/>
            <a:gdLst>
              <a:gd name="connsiteX0" fmla="*/ 10290 w 332174"/>
              <a:gd name="connsiteY0" fmla="*/ 0 h 126764"/>
              <a:gd name="connsiteX1" fmla="*/ 13052 w 332174"/>
              <a:gd name="connsiteY1" fmla="*/ 7990 h 126764"/>
              <a:gd name="connsiteX2" fmla="*/ 166087 w 332174"/>
              <a:gd name="connsiteY2" fmla="*/ 67233 h 126764"/>
              <a:gd name="connsiteX3" fmla="*/ 319122 w 332174"/>
              <a:gd name="connsiteY3" fmla="*/ 7990 h 126764"/>
              <a:gd name="connsiteX4" fmla="*/ 321885 w 332174"/>
              <a:gd name="connsiteY4" fmla="*/ 0 h 126764"/>
              <a:gd name="connsiteX5" fmla="*/ 332174 w 332174"/>
              <a:gd name="connsiteY5" fmla="*/ 29765 h 126764"/>
              <a:gd name="connsiteX6" fmla="*/ 166087 w 332174"/>
              <a:gd name="connsiteY6" fmla="*/ 126764 h 126764"/>
              <a:gd name="connsiteX7" fmla="*/ 0 w 332174"/>
              <a:gd name="connsiteY7" fmla="*/ 29765 h 126764"/>
              <a:gd name="connsiteX8" fmla="*/ 10290 w 332174"/>
              <a:gd name="connsiteY8" fmla="*/ 0 h 126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2174" h="126764">
                <a:moveTo>
                  <a:pt x="10290" y="0"/>
                </a:moveTo>
                <a:lnTo>
                  <a:pt x="13052" y="7990"/>
                </a:lnTo>
                <a:cubicBezTo>
                  <a:pt x="38266" y="42805"/>
                  <a:pt x="97292" y="67233"/>
                  <a:pt x="166087" y="67233"/>
                </a:cubicBezTo>
                <a:cubicBezTo>
                  <a:pt x="234882" y="67233"/>
                  <a:pt x="293909" y="42805"/>
                  <a:pt x="319122" y="7990"/>
                </a:cubicBezTo>
                <a:lnTo>
                  <a:pt x="321885" y="0"/>
                </a:lnTo>
                <a:lnTo>
                  <a:pt x="332174" y="29765"/>
                </a:lnTo>
                <a:cubicBezTo>
                  <a:pt x="332174" y="83336"/>
                  <a:pt x="257814" y="126764"/>
                  <a:pt x="166087" y="126764"/>
                </a:cubicBezTo>
                <a:cubicBezTo>
                  <a:pt x="74360" y="126764"/>
                  <a:pt x="0" y="83336"/>
                  <a:pt x="0" y="29765"/>
                </a:cubicBezTo>
                <a:lnTo>
                  <a:pt x="10290" y="0"/>
                </a:lnTo>
                <a:close/>
              </a:path>
            </a:pathLst>
          </a:custGeom>
          <a:solidFill>
            <a:srgbClr val="0070C0"/>
          </a:solidFill>
          <a:ln w="19050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71" name="フリーフォーム: 図形 170">
            <a:extLst>
              <a:ext uri="{FF2B5EF4-FFF2-40B4-BE49-F238E27FC236}">
                <a16:creationId xmlns:a16="http://schemas.microsoft.com/office/drawing/2014/main" id="{5A23C9C5-2F3C-6C44-1A7C-D96E2281E1FB}"/>
              </a:ext>
            </a:extLst>
          </p:cNvPr>
          <p:cNvSpPr/>
          <p:nvPr/>
        </p:nvSpPr>
        <p:spPr bwMode="auto">
          <a:xfrm rot="1800000">
            <a:off x="10810277" y="3564084"/>
            <a:ext cx="175083" cy="192247"/>
          </a:xfrm>
          <a:custGeom>
            <a:avLst/>
            <a:gdLst>
              <a:gd name="connsiteX0" fmla="*/ 100396 w 175083"/>
              <a:gd name="connsiteY0" fmla="*/ 4302 h 192247"/>
              <a:gd name="connsiteX1" fmla="*/ 119343 w 175083"/>
              <a:gd name="connsiteY1" fmla="*/ 312 h 192247"/>
              <a:gd name="connsiteX2" fmla="*/ 168509 w 175083"/>
              <a:gd name="connsiteY2" fmla="*/ 153073 h 192247"/>
              <a:gd name="connsiteX3" fmla="*/ 175083 w 175083"/>
              <a:gd name="connsiteY3" fmla="*/ 192247 h 192247"/>
              <a:gd name="connsiteX4" fmla="*/ 129623 w 175083"/>
              <a:gd name="connsiteY4" fmla="*/ 179163 h 192247"/>
              <a:gd name="connsiteX5" fmla="*/ 0 w 175083"/>
              <a:gd name="connsiteY5" fmla="*/ 167286 h 192247"/>
              <a:gd name="connsiteX6" fmla="*/ 9189 w 175083"/>
              <a:gd name="connsiteY6" fmla="*/ 150792 h 192247"/>
              <a:gd name="connsiteX7" fmla="*/ 100396 w 175083"/>
              <a:gd name="connsiteY7" fmla="*/ 4302 h 1922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5083" h="192247">
                <a:moveTo>
                  <a:pt x="100396" y="4302"/>
                </a:moveTo>
                <a:cubicBezTo>
                  <a:pt x="106651" y="785"/>
                  <a:pt x="112962" y="-701"/>
                  <a:pt x="119343" y="312"/>
                </a:cubicBezTo>
                <a:cubicBezTo>
                  <a:pt x="157626" y="6393"/>
                  <a:pt x="160878" y="84217"/>
                  <a:pt x="168509" y="153073"/>
                </a:cubicBezTo>
                <a:lnTo>
                  <a:pt x="175083" y="192247"/>
                </a:lnTo>
                <a:lnTo>
                  <a:pt x="129623" y="179163"/>
                </a:lnTo>
                <a:lnTo>
                  <a:pt x="0" y="167286"/>
                </a:lnTo>
                <a:lnTo>
                  <a:pt x="9189" y="150792"/>
                </a:lnTo>
                <a:cubicBezTo>
                  <a:pt x="39265" y="90245"/>
                  <a:pt x="69124" y="21887"/>
                  <a:pt x="100396" y="4302"/>
                </a:cubicBezTo>
                <a:close/>
              </a:path>
            </a:pathLst>
          </a:custGeom>
          <a:solidFill>
            <a:srgbClr val="FFC000"/>
          </a:solidFill>
          <a:ln w="19050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grpSp>
        <p:nvGrpSpPr>
          <p:cNvPr id="172" name="グループ化 171">
            <a:extLst>
              <a:ext uri="{FF2B5EF4-FFF2-40B4-BE49-F238E27FC236}">
                <a16:creationId xmlns:a16="http://schemas.microsoft.com/office/drawing/2014/main" id="{086D6B87-038B-29E0-1771-8A96B7D5066A}"/>
              </a:ext>
            </a:extLst>
          </p:cNvPr>
          <p:cNvGrpSpPr/>
          <p:nvPr/>
        </p:nvGrpSpPr>
        <p:grpSpPr>
          <a:xfrm>
            <a:off x="10574352" y="4456053"/>
            <a:ext cx="185433" cy="120490"/>
            <a:chOff x="7024656" y="2758259"/>
            <a:chExt cx="319562" cy="207644"/>
          </a:xfrm>
        </p:grpSpPr>
        <p:sp>
          <p:nvSpPr>
            <p:cNvPr id="173" name="楕円 172">
              <a:extLst>
                <a:ext uri="{FF2B5EF4-FFF2-40B4-BE49-F238E27FC236}">
                  <a16:creationId xmlns:a16="http://schemas.microsoft.com/office/drawing/2014/main" id="{0E9DD4CE-9308-47E3-7C0E-0C8A0356FCC4}"/>
                </a:ext>
              </a:extLst>
            </p:cNvPr>
            <p:cNvSpPr/>
            <p:nvPr/>
          </p:nvSpPr>
          <p:spPr bwMode="auto">
            <a:xfrm>
              <a:off x="7105618" y="2777309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楕円 173">
              <a:extLst>
                <a:ext uri="{FF2B5EF4-FFF2-40B4-BE49-F238E27FC236}">
                  <a16:creationId xmlns:a16="http://schemas.microsoft.com/office/drawing/2014/main" id="{4292D525-7061-0F06-E302-1FDE106D147D}"/>
                </a:ext>
              </a:extLst>
            </p:cNvPr>
            <p:cNvSpPr/>
            <p:nvPr/>
          </p:nvSpPr>
          <p:spPr bwMode="auto">
            <a:xfrm>
              <a:off x="7024656" y="2886846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" name="楕円 174">
              <a:extLst>
                <a:ext uri="{FF2B5EF4-FFF2-40B4-BE49-F238E27FC236}">
                  <a16:creationId xmlns:a16="http://schemas.microsoft.com/office/drawing/2014/main" id="{8CC86AD7-7777-4D2C-F496-5E5B0221507C}"/>
                </a:ext>
              </a:extLst>
            </p:cNvPr>
            <p:cNvSpPr/>
            <p:nvPr/>
          </p:nvSpPr>
          <p:spPr bwMode="auto">
            <a:xfrm>
              <a:off x="7234206" y="2758259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" name="楕円 175">
              <a:extLst>
                <a:ext uri="{FF2B5EF4-FFF2-40B4-BE49-F238E27FC236}">
                  <a16:creationId xmlns:a16="http://schemas.microsoft.com/office/drawing/2014/main" id="{7A247322-5B6C-8BFB-3DE4-9F005EDB4592}"/>
                </a:ext>
              </a:extLst>
            </p:cNvPr>
            <p:cNvSpPr/>
            <p:nvPr/>
          </p:nvSpPr>
          <p:spPr bwMode="auto">
            <a:xfrm>
              <a:off x="7153244" y="2867796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" name="楕円 176">
              <a:extLst>
                <a:ext uri="{FF2B5EF4-FFF2-40B4-BE49-F238E27FC236}">
                  <a16:creationId xmlns:a16="http://schemas.microsoft.com/office/drawing/2014/main" id="{8783A70D-D6CB-7913-086C-595686EDED68}"/>
                </a:ext>
              </a:extLst>
            </p:cNvPr>
            <p:cNvSpPr/>
            <p:nvPr/>
          </p:nvSpPr>
          <p:spPr bwMode="auto">
            <a:xfrm>
              <a:off x="7298499" y="2841603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8" name="楕円 177">
              <a:extLst>
                <a:ext uri="{FF2B5EF4-FFF2-40B4-BE49-F238E27FC236}">
                  <a16:creationId xmlns:a16="http://schemas.microsoft.com/office/drawing/2014/main" id="{E579AA30-C87F-1EED-A462-D61D920A7180}"/>
                </a:ext>
              </a:extLst>
            </p:cNvPr>
            <p:cNvSpPr/>
            <p:nvPr/>
          </p:nvSpPr>
          <p:spPr bwMode="auto">
            <a:xfrm>
              <a:off x="7238967" y="2920184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79" name="フリーフォーム: 図形 178">
            <a:extLst>
              <a:ext uri="{FF2B5EF4-FFF2-40B4-BE49-F238E27FC236}">
                <a16:creationId xmlns:a16="http://schemas.microsoft.com/office/drawing/2014/main" id="{5C01A5D7-6C6A-5DDE-20B1-DD13B1FDA805}"/>
              </a:ext>
            </a:extLst>
          </p:cNvPr>
          <p:cNvSpPr/>
          <p:nvPr/>
        </p:nvSpPr>
        <p:spPr bwMode="auto">
          <a:xfrm rot="900000">
            <a:off x="9713353" y="4839321"/>
            <a:ext cx="601896" cy="1002099"/>
          </a:xfrm>
          <a:custGeom>
            <a:avLst/>
            <a:gdLst>
              <a:gd name="connsiteX0" fmla="*/ 437690 w 590572"/>
              <a:gd name="connsiteY0" fmla="*/ 8648 h 1112146"/>
              <a:gd name="connsiteX1" fmla="*/ 480525 w 590572"/>
              <a:gd name="connsiteY1" fmla="*/ 0 h 1112146"/>
              <a:gd name="connsiteX2" fmla="*/ 590572 w 590572"/>
              <a:gd name="connsiteY2" fmla="*/ 110047 h 1112146"/>
              <a:gd name="connsiteX3" fmla="*/ 590571 w 590572"/>
              <a:gd name="connsiteY3" fmla="*/ 630146 h 1112146"/>
              <a:gd name="connsiteX4" fmla="*/ 581923 w 590572"/>
              <a:gd name="connsiteY4" fmla="*/ 672981 h 1112146"/>
              <a:gd name="connsiteX5" fmla="*/ 562926 w 590572"/>
              <a:gd name="connsiteY5" fmla="*/ 701157 h 1112146"/>
              <a:gd name="connsiteX6" fmla="*/ 555627 w 590572"/>
              <a:gd name="connsiteY6" fmla="*/ 712150 h 1112146"/>
              <a:gd name="connsiteX7" fmla="*/ 187860 w 590572"/>
              <a:gd name="connsiteY7" fmla="*/ 1079915 h 1112146"/>
              <a:gd name="connsiteX8" fmla="*/ 32230 w 590572"/>
              <a:gd name="connsiteY8" fmla="*/ 1079915 h 1112146"/>
              <a:gd name="connsiteX9" fmla="*/ 32231 w 590572"/>
              <a:gd name="connsiteY9" fmla="*/ 1079915 h 1112146"/>
              <a:gd name="connsiteX10" fmla="*/ 32231 w 590572"/>
              <a:gd name="connsiteY10" fmla="*/ 924285 h 1112146"/>
              <a:gd name="connsiteX11" fmla="*/ 370478 w 590572"/>
              <a:gd name="connsiteY11" fmla="*/ 586038 h 1112146"/>
              <a:gd name="connsiteX12" fmla="*/ 370478 w 590572"/>
              <a:gd name="connsiteY12" fmla="*/ 110047 h 1112146"/>
              <a:gd name="connsiteX13" fmla="*/ 437690 w 590572"/>
              <a:gd name="connsiteY13" fmla="*/ 8648 h 1112146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12" fmla="*/ 437690 w 601896"/>
              <a:gd name="connsiteY12" fmla="*/ 4 h 1103502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12" fmla="*/ 529130 w 601896"/>
              <a:gd name="connsiteY12" fmla="*/ 91444 h 1103502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0" fmla="*/ 590572 w 601896"/>
              <a:gd name="connsiteY0" fmla="*/ 0 h 1002099"/>
              <a:gd name="connsiteX1" fmla="*/ 590571 w 601896"/>
              <a:gd name="connsiteY1" fmla="*/ 520099 h 1002099"/>
              <a:gd name="connsiteX2" fmla="*/ 581923 w 601896"/>
              <a:gd name="connsiteY2" fmla="*/ 562934 h 1002099"/>
              <a:gd name="connsiteX3" fmla="*/ 562926 w 601896"/>
              <a:gd name="connsiteY3" fmla="*/ 591110 h 1002099"/>
              <a:gd name="connsiteX4" fmla="*/ 555627 w 601896"/>
              <a:gd name="connsiteY4" fmla="*/ 602103 h 1002099"/>
              <a:gd name="connsiteX5" fmla="*/ 187860 w 601896"/>
              <a:gd name="connsiteY5" fmla="*/ 969868 h 1002099"/>
              <a:gd name="connsiteX6" fmla="*/ 32230 w 601896"/>
              <a:gd name="connsiteY6" fmla="*/ 969868 h 1002099"/>
              <a:gd name="connsiteX7" fmla="*/ 32231 w 601896"/>
              <a:gd name="connsiteY7" fmla="*/ 969868 h 1002099"/>
              <a:gd name="connsiteX8" fmla="*/ 32231 w 601896"/>
              <a:gd name="connsiteY8" fmla="*/ 814238 h 1002099"/>
              <a:gd name="connsiteX9" fmla="*/ 370478 w 601896"/>
              <a:gd name="connsiteY9" fmla="*/ 475991 h 1002099"/>
              <a:gd name="connsiteX10" fmla="*/ 370478 w 601896"/>
              <a:gd name="connsiteY10" fmla="*/ 0 h 1002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01896" h="1002099">
                <a:moveTo>
                  <a:pt x="590572" y="0"/>
                </a:moveTo>
                <a:cubicBezTo>
                  <a:pt x="616052" y="103583"/>
                  <a:pt x="590571" y="346733"/>
                  <a:pt x="590571" y="520099"/>
                </a:cubicBezTo>
                <a:cubicBezTo>
                  <a:pt x="590571" y="535293"/>
                  <a:pt x="587492" y="549768"/>
                  <a:pt x="581923" y="562934"/>
                </a:cubicBezTo>
                <a:lnTo>
                  <a:pt x="562926" y="591110"/>
                </a:lnTo>
                <a:lnTo>
                  <a:pt x="555627" y="602103"/>
                </a:lnTo>
                <a:lnTo>
                  <a:pt x="187860" y="969868"/>
                </a:lnTo>
                <a:cubicBezTo>
                  <a:pt x="144884" y="1012843"/>
                  <a:pt x="75206" y="1012843"/>
                  <a:pt x="32230" y="969868"/>
                </a:cubicBezTo>
                <a:lnTo>
                  <a:pt x="32231" y="969868"/>
                </a:lnTo>
                <a:cubicBezTo>
                  <a:pt x="-10744" y="926892"/>
                  <a:pt x="-10744" y="857214"/>
                  <a:pt x="32231" y="814238"/>
                </a:cubicBezTo>
                <a:lnTo>
                  <a:pt x="370478" y="475991"/>
                </a:lnTo>
                <a:lnTo>
                  <a:pt x="370478" y="0"/>
                </a:lnTo>
              </a:path>
            </a:pathLst>
          </a:custGeom>
          <a:solidFill>
            <a:srgbClr val="FFFFCC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grpSp>
        <p:nvGrpSpPr>
          <p:cNvPr id="180" name="グループ化 179">
            <a:extLst>
              <a:ext uri="{FF2B5EF4-FFF2-40B4-BE49-F238E27FC236}">
                <a16:creationId xmlns:a16="http://schemas.microsoft.com/office/drawing/2014/main" id="{16202A73-223B-D8C3-35D5-FCD3DA399B92}"/>
              </a:ext>
            </a:extLst>
          </p:cNvPr>
          <p:cNvGrpSpPr/>
          <p:nvPr/>
        </p:nvGrpSpPr>
        <p:grpSpPr>
          <a:xfrm>
            <a:off x="8510959" y="4944602"/>
            <a:ext cx="1743278" cy="1035798"/>
            <a:chOff x="4284184" y="3585863"/>
            <a:chExt cx="1743278" cy="1035798"/>
          </a:xfrm>
          <a:solidFill>
            <a:schemeClr val="bg1">
              <a:lumMod val="75000"/>
            </a:schemeClr>
          </a:solidFill>
        </p:grpSpPr>
        <p:sp>
          <p:nvSpPr>
            <p:cNvPr id="181" name="フリーフォーム: 図形 180">
              <a:extLst>
                <a:ext uri="{FF2B5EF4-FFF2-40B4-BE49-F238E27FC236}">
                  <a16:creationId xmlns:a16="http://schemas.microsoft.com/office/drawing/2014/main" id="{B5D7C144-D5C0-3835-70F8-F29D742A7A6A}"/>
                </a:ext>
              </a:extLst>
            </p:cNvPr>
            <p:cNvSpPr/>
            <p:nvPr/>
          </p:nvSpPr>
          <p:spPr bwMode="auto">
            <a:xfrm rot="550838" flipH="1">
              <a:off x="4284184" y="3585863"/>
              <a:ext cx="1743278" cy="1035798"/>
            </a:xfrm>
            <a:custGeom>
              <a:avLst/>
              <a:gdLst>
                <a:gd name="connsiteX0" fmla="*/ 1703157 w 1740295"/>
                <a:gd name="connsiteY0" fmla="*/ 0 h 1022337"/>
                <a:gd name="connsiteX1" fmla="*/ 360344 w 1740295"/>
                <a:gd name="connsiteY1" fmla="*/ 0 h 1022337"/>
                <a:gd name="connsiteX2" fmla="*/ 0 w 1740295"/>
                <a:gd name="connsiteY2" fmla="*/ 953618 h 1022337"/>
                <a:gd name="connsiteX3" fmla="*/ 63104 w 1740295"/>
                <a:gd name="connsiteY3" fmla="*/ 953618 h 1022337"/>
                <a:gd name="connsiteX4" fmla="*/ 37138 w 1740295"/>
                <a:gd name="connsiteY4" fmla="*/ 1022337 h 1022337"/>
                <a:gd name="connsiteX5" fmla="*/ 1379951 w 1740295"/>
                <a:gd name="connsiteY5" fmla="*/ 1022337 h 1022337"/>
                <a:gd name="connsiteX6" fmla="*/ 1740295 w 1740295"/>
                <a:gd name="connsiteY6" fmla="*/ 68718 h 1022337"/>
                <a:gd name="connsiteX7" fmla="*/ 1677191 w 1740295"/>
                <a:gd name="connsiteY7" fmla="*/ 68719 h 1022337"/>
                <a:gd name="connsiteX0" fmla="*/ 1703157 w 1740295"/>
                <a:gd name="connsiteY0" fmla="*/ 0 h 1022337"/>
                <a:gd name="connsiteX1" fmla="*/ 360344 w 1740295"/>
                <a:gd name="connsiteY1" fmla="*/ 0 h 1022337"/>
                <a:gd name="connsiteX2" fmla="*/ 0 w 1740295"/>
                <a:gd name="connsiteY2" fmla="*/ 953618 h 1022337"/>
                <a:gd name="connsiteX3" fmla="*/ 63104 w 1740295"/>
                <a:gd name="connsiteY3" fmla="*/ 953618 h 1022337"/>
                <a:gd name="connsiteX4" fmla="*/ 37138 w 1740295"/>
                <a:gd name="connsiteY4" fmla="*/ 1022337 h 1022337"/>
                <a:gd name="connsiteX5" fmla="*/ 1379951 w 1740295"/>
                <a:gd name="connsiteY5" fmla="*/ 1022337 h 1022337"/>
                <a:gd name="connsiteX6" fmla="*/ 1740295 w 1740295"/>
                <a:gd name="connsiteY6" fmla="*/ 68718 h 1022337"/>
                <a:gd name="connsiteX7" fmla="*/ 1703157 w 1740295"/>
                <a:gd name="connsiteY7" fmla="*/ 0 h 1022337"/>
                <a:gd name="connsiteX0" fmla="*/ 1703157 w 1740295"/>
                <a:gd name="connsiteY0" fmla="*/ 0 h 1022337"/>
                <a:gd name="connsiteX1" fmla="*/ 360344 w 1740295"/>
                <a:gd name="connsiteY1" fmla="*/ 0 h 1022337"/>
                <a:gd name="connsiteX2" fmla="*/ 0 w 1740295"/>
                <a:gd name="connsiteY2" fmla="*/ 953618 h 1022337"/>
                <a:gd name="connsiteX3" fmla="*/ 37138 w 1740295"/>
                <a:gd name="connsiteY3" fmla="*/ 1022337 h 1022337"/>
                <a:gd name="connsiteX4" fmla="*/ 1379951 w 1740295"/>
                <a:gd name="connsiteY4" fmla="*/ 1022337 h 1022337"/>
                <a:gd name="connsiteX5" fmla="*/ 1740295 w 1740295"/>
                <a:gd name="connsiteY5" fmla="*/ 68718 h 1022337"/>
                <a:gd name="connsiteX6" fmla="*/ 1703157 w 1740295"/>
                <a:gd name="connsiteY6" fmla="*/ 0 h 1022337"/>
                <a:gd name="connsiteX0" fmla="*/ 1703157 w 1740295"/>
                <a:gd name="connsiteY0" fmla="*/ 0 h 1022337"/>
                <a:gd name="connsiteX1" fmla="*/ 360344 w 1740295"/>
                <a:gd name="connsiteY1" fmla="*/ 0 h 1022337"/>
                <a:gd name="connsiteX2" fmla="*/ 0 w 1740295"/>
                <a:gd name="connsiteY2" fmla="*/ 953618 h 1022337"/>
                <a:gd name="connsiteX3" fmla="*/ 37138 w 1740295"/>
                <a:gd name="connsiteY3" fmla="*/ 1022337 h 1022337"/>
                <a:gd name="connsiteX4" fmla="*/ 1379951 w 1740295"/>
                <a:gd name="connsiteY4" fmla="*/ 1022337 h 1022337"/>
                <a:gd name="connsiteX5" fmla="*/ 1740295 w 1740295"/>
                <a:gd name="connsiteY5" fmla="*/ 68718 h 1022337"/>
                <a:gd name="connsiteX6" fmla="*/ 1703157 w 1740295"/>
                <a:gd name="connsiteY6" fmla="*/ 0 h 1022337"/>
                <a:gd name="connsiteX0" fmla="*/ 1703157 w 1743006"/>
                <a:gd name="connsiteY0" fmla="*/ 0 h 1022337"/>
                <a:gd name="connsiteX1" fmla="*/ 360344 w 1743006"/>
                <a:gd name="connsiteY1" fmla="*/ 0 h 1022337"/>
                <a:gd name="connsiteX2" fmla="*/ 0 w 1743006"/>
                <a:gd name="connsiteY2" fmla="*/ 953618 h 1022337"/>
                <a:gd name="connsiteX3" fmla="*/ 37138 w 1743006"/>
                <a:gd name="connsiteY3" fmla="*/ 1022337 h 1022337"/>
                <a:gd name="connsiteX4" fmla="*/ 1379951 w 1743006"/>
                <a:gd name="connsiteY4" fmla="*/ 1022337 h 1022337"/>
                <a:gd name="connsiteX5" fmla="*/ 1740295 w 1743006"/>
                <a:gd name="connsiteY5" fmla="*/ 68718 h 1022337"/>
                <a:gd name="connsiteX6" fmla="*/ 1703157 w 1743006"/>
                <a:gd name="connsiteY6" fmla="*/ 0 h 1022337"/>
                <a:gd name="connsiteX0" fmla="*/ 1703157 w 1743006"/>
                <a:gd name="connsiteY0" fmla="*/ 7081 h 1029418"/>
                <a:gd name="connsiteX1" fmla="*/ 360344 w 1743006"/>
                <a:gd name="connsiteY1" fmla="*/ 7081 h 1029418"/>
                <a:gd name="connsiteX2" fmla="*/ 0 w 1743006"/>
                <a:gd name="connsiteY2" fmla="*/ 960699 h 1029418"/>
                <a:gd name="connsiteX3" fmla="*/ 37138 w 1743006"/>
                <a:gd name="connsiteY3" fmla="*/ 1029418 h 1029418"/>
                <a:gd name="connsiteX4" fmla="*/ 1379951 w 1743006"/>
                <a:gd name="connsiteY4" fmla="*/ 1029418 h 1029418"/>
                <a:gd name="connsiteX5" fmla="*/ 1740295 w 1743006"/>
                <a:gd name="connsiteY5" fmla="*/ 75799 h 1029418"/>
                <a:gd name="connsiteX6" fmla="*/ 1703157 w 1743006"/>
                <a:gd name="connsiteY6" fmla="*/ 7081 h 1029418"/>
                <a:gd name="connsiteX0" fmla="*/ 1703363 w 1743212"/>
                <a:gd name="connsiteY0" fmla="*/ 7081 h 1029418"/>
                <a:gd name="connsiteX1" fmla="*/ 360550 w 1743212"/>
                <a:gd name="connsiteY1" fmla="*/ 7081 h 1029418"/>
                <a:gd name="connsiteX2" fmla="*/ 206 w 1743212"/>
                <a:gd name="connsiteY2" fmla="*/ 960699 h 1029418"/>
                <a:gd name="connsiteX3" fmla="*/ 37344 w 1743212"/>
                <a:gd name="connsiteY3" fmla="*/ 1029418 h 1029418"/>
                <a:gd name="connsiteX4" fmla="*/ 1380157 w 1743212"/>
                <a:gd name="connsiteY4" fmla="*/ 1029418 h 1029418"/>
                <a:gd name="connsiteX5" fmla="*/ 1740501 w 1743212"/>
                <a:gd name="connsiteY5" fmla="*/ 75799 h 1029418"/>
                <a:gd name="connsiteX6" fmla="*/ 1703363 w 1743212"/>
                <a:gd name="connsiteY6" fmla="*/ 7081 h 1029418"/>
                <a:gd name="connsiteX0" fmla="*/ 1703429 w 1743278"/>
                <a:gd name="connsiteY0" fmla="*/ 7081 h 1032622"/>
                <a:gd name="connsiteX1" fmla="*/ 360616 w 1743278"/>
                <a:gd name="connsiteY1" fmla="*/ 7081 h 1032622"/>
                <a:gd name="connsiteX2" fmla="*/ 272 w 1743278"/>
                <a:gd name="connsiteY2" fmla="*/ 960699 h 1032622"/>
                <a:gd name="connsiteX3" fmla="*/ 37410 w 1743278"/>
                <a:gd name="connsiteY3" fmla="*/ 1029418 h 1032622"/>
                <a:gd name="connsiteX4" fmla="*/ 1380223 w 1743278"/>
                <a:gd name="connsiteY4" fmla="*/ 1029418 h 1032622"/>
                <a:gd name="connsiteX5" fmla="*/ 1740567 w 1743278"/>
                <a:gd name="connsiteY5" fmla="*/ 75799 h 1032622"/>
                <a:gd name="connsiteX6" fmla="*/ 1703429 w 1743278"/>
                <a:gd name="connsiteY6" fmla="*/ 7081 h 1032622"/>
                <a:gd name="connsiteX0" fmla="*/ 1703429 w 1743278"/>
                <a:gd name="connsiteY0" fmla="*/ 7081 h 1035798"/>
                <a:gd name="connsiteX1" fmla="*/ 360616 w 1743278"/>
                <a:gd name="connsiteY1" fmla="*/ 7081 h 1035798"/>
                <a:gd name="connsiteX2" fmla="*/ 272 w 1743278"/>
                <a:gd name="connsiteY2" fmla="*/ 960699 h 1035798"/>
                <a:gd name="connsiteX3" fmla="*/ 37410 w 1743278"/>
                <a:gd name="connsiteY3" fmla="*/ 1029418 h 1035798"/>
                <a:gd name="connsiteX4" fmla="*/ 1380223 w 1743278"/>
                <a:gd name="connsiteY4" fmla="*/ 1029418 h 1035798"/>
                <a:gd name="connsiteX5" fmla="*/ 1740567 w 1743278"/>
                <a:gd name="connsiteY5" fmla="*/ 75799 h 1035798"/>
                <a:gd name="connsiteX6" fmla="*/ 1703429 w 1743278"/>
                <a:gd name="connsiteY6" fmla="*/ 7081 h 1035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43278" h="1035798">
                  <a:moveTo>
                    <a:pt x="1703429" y="7081"/>
                  </a:moveTo>
                  <a:cubicBezTo>
                    <a:pt x="1255825" y="7081"/>
                    <a:pt x="378865" y="-8852"/>
                    <a:pt x="360616" y="7081"/>
                  </a:cubicBezTo>
                  <a:cubicBezTo>
                    <a:pt x="342367" y="23014"/>
                    <a:pt x="3137" y="933020"/>
                    <a:pt x="272" y="960699"/>
                  </a:cubicBezTo>
                  <a:cubicBezTo>
                    <a:pt x="-2593" y="988378"/>
                    <a:pt x="17670" y="1022208"/>
                    <a:pt x="37410" y="1029418"/>
                  </a:cubicBezTo>
                  <a:cubicBezTo>
                    <a:pt x="57150" y="1036628"/>
                    <a:pt x="1353332" y="1039131"/>
                    <a:pt x="1380223" y="1029418"/>
                  </a:cubicBezTo>
                  <a:cubicBezTo>
                    <a:pt x="1407114" y="1019705"/>
                    <a:pt x="1620452" y="393672"/>
                    <a:pt x="1740567" y="75799"/>
                  </a:cubicBezTo>
                  <a:cubicBezTo>
                    <a:pt x="1750105" y="51611"/>
                    <a:pt x="1733712" y="8759"/>
                    <a:pt x="1703429" y="708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82" name="グループ化 181">
              <a:extLst>
                <a:ext uri="{FF2B5EF4-FFF2-40B4-BE49-F238E27FC236}">
                  <a16:creationId xmlns:a16="http://schemas.microsoft.com/office/drawing/2014/main" id="{7B9E9943-18E1-3B83-CF31-9A1D3C14292D}"/>
                </a:ext>
              </a:extLst>
            </p:cNvPr>
            <p:cNvGrpSpPr/>
            <p:nvPr/>
          </p:nvGrpSpPr>
          <p:grpSpPr>
            <a:xfrm>
              <a:off x="4880862" y="3968436"/>
              <a:ext cx="418591" cy="395009"/>
              <a:chOff x="2458653" y="3982115"/>
              <a:chExt cx="694122" cy="650141"/>
            </a:xfrm>
            <a:grpFill/>
          </p:grpSpPr>
          <p:sp>
            <p:nvSpPr>
              <p:cNvPr id="183" name="楕円 182">
                <a:extLst>
                  <a:ext uri="{FF2B5EF4-FFF2-40B4-BE49-F238E27FC236}">
                    <a16:creationId xmlns:a16="http://schemas.microsoft.com/office/drawing/2014/main" id="{4758D0BC-DCC9-F433-E73A-4D3404D59225}"/>
                  </a:ext>
                </a:extLst>
              </p:cNvPr>
              <p:cNvSpPr/>
              <p:nvPr/>
            </p:nvSpPr>
            <p:spPr bwMode="auto">
              <a:xfrm>
                <a:off x="2458653" y="4103762"/>
                <a:ext cx="694122" cy="528494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星: 6 pt 183">
                <a:extLst>
                  <a:ext uri="{FF2B5EF4-FFF2-40B4-BE49-F238E27FC236}">
                    <a16:creationId xmlns:a16="http://schemas.microsoft.com/office/drawing/2014/main" id="{15BBF4C0-B750-50C4-B5B4-ED78604AB6EB}"/>
                  </a:ext>
                </a:extLst>
              </p:cNvPr>
              <p:cNvSpPr/>
              <p:nvPr/>
            </p:nvSpPr>
            <p:spPr bwMode="auto">
              <a:xfrm>
                <a:off x="2709478" y="4067175"/>
                <a:ext cx="192472" cy="137702"/>
              </a:xfrm>
              <a:prstGeom prst="star6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5" name="台形 184">
                <a:extLst>
                  <a:ext uri="{FF2B5EF4-FFF2-40B4-BE49-F238E27FC236}">
                    <a16:creationId xmlns:a16="http://schemas.microsoft.com/office/drawing/2014/main" id="{12F6FFB2-0DED-41FA-6F76-997DD35C3020}"/>
                  </a:ext>
                </a:extLst>
              </p:cNvPr>
              <p:cNvSpPr/>
              <p:nvPr/>
            </p:nvSpPr>
            <p:spPr bwMode="auto">
              <a:xfrm rot="10800000">
                <a:off x="2773683" y="3982115"/>
                <a:ext cx="64062" cy="153910"/>
              </a:xfrm>
              <a:prstGeom prst="trapezoid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BDC64962-4C66-4F44-2010-CB505E79B02D}"/>
                  </a:ext>
                </a:extLst>
              </p:cNvPr>
              <p:cNvSpPr/>
              <p:nvPr/>
            </p:nvSpPr>
            <p:spPr bwMode="auto">
              <a:xfrm rot="20700000">
                <a:off x="2832694" y="3986255"/>
                <a:ext cx="203135" cy="71721"/>
              </a:xfrm>
              <a:custGeom>
                <a:avLst/>
                <a:gdLst>
                  <a:gd name="connsiteX0" fmla="*/ 276880 w 553760"/>
                  <a:gd name="connsiteY0" fmla="*/ 0 h 313061"/>
                  <a:gd name="connsiteX1" fmla="*/ 530443 w 553760"/>
                  <a:gd name="connsiteY1" fmla="*/ 118707 h 313061"/>
                  <a:gd name="connsiteX2" fmla="*/ 553760 w 553760"/>
                  <a:gd name="connsiteY2" fmla="*/ 156531 h 313061"/>
                  <a:gd name="connsiteX3" fmla="*/ 530443 w 553760"/>
                  <a:gd name="connsiteY3" fmla="*/ 194355 h 313061"/>
                  <a:gd name="connsiteX4" fmla="*/ 276880 w 553760"/>
                  <a:gd name="connsiteY4" fmla="*/ 313061 h 313061"/>
                  <a:gd name="connsiteX5" fmla="*/ 23317 w 553760"/>
                  <a:gd name="connsiteY5" fmla="*/ 194355 h 313061"/>
                  <a:gd name="connsiteX6" fmla="*/ 0 w 553760"/>
                  <a:gd name="connsiteY6" fmla="*/ 156531 h 313061"/>
                  <a:gd name="connsiteX7" fmla="*/ 23317 w 553760"/>
                  <a:gd name="connsiteY7" fmla="*/ 118707 h 313061"/>
                  <a:gd name="connsiteX8" fmla="*/ 276880 w 553760"/>
                  <a:gd name="connsiteY8" fmla="*/ 0 h 313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53760" h="313061">
                    <a:moveTo>
                      <a:pt x="276880" y="0"/>
                    </a:moveTo>
                    <a:cubicBezTo>
                      <a:pt x="382431" y="0"/>
                      <a:pt x="475491" y="47088"/>
                      <a:pt x="530443" y="118707"/>
                    </a:cubicBezTo>
                    <a:lnTo>
                      <a:pt x="553760" y="156531"/>
                    </a:lnTo>
                    <a:lnTo>
                      <a:pt x="530443" y="194355"/>
                    </a:lnTo>
                    <a:cubicBezTo>
                      <a:pt x="475491" y="265974"/>
                      <a:pt x="382431" y="313061"/>
                      <a:pt x="276880" y="313061"/>
                    </a:cubicBezTo>
                    <a:cubicBezTo>
                      <a:pt x="171330" y="313061"/>
                      <a:pt x="78269" y="265974"/>
                      <a:pt x="23317" y="194355"/>
                    </a:cubicBezTo>
                    <a:lnTo>
                      <a:pt x="0" y="156531"/>
                    </a:lnTo>
                    <a:lnTo>
                      <a:pt x="23317" y="118707"/>
                    </a:lnTo>
                    <a:cubicBezTo>
                      <a:pt x="78269" y="47088"/>
                      <a:pt x="171330" y="0"/>
                      <a:pt x="276880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87" name="グループ化 186">
            <a:extLst>
              <a:ext uri="{FF2B5EF4-FFF2-40B4-BE49-F238E27FC236}">
                <a16:creationId xmlns:a16="http://schemas.microsoft.com/office/drawing/2014/main" id="{19ADD99A-8BDA-F005-C8CE-50251F9918D2}"/>
              </a:ext>
            </a:extLst>
          </p:cNvPr>
          <p:cNvGrpSpPr/>
          <p:nvPr/>
        </p:nvGrpSpPr>
        <p:grpSpPr>
          <a:xfrm>
            <a:off x="9748452" y="4422257"/>
            <a:ext cx="138453" cy="120490"/>
            <a:chOff x="7105618" y="2758259"/>
            <a:chExt cx="238600" cy="207644"/>
          </a:xfrm>
        </p:grpSpPr>
        <p:sp>
          <p:nvSpPr>
            <p:cNvPr id="188" name="楕円 187">
              <a:extLst>
                <a:ext uri="{FF2B5EF4-FFF2-40B4-BE49-F238E27FC236}">
                  <a16:creationId xmlns:a16="http://schemas.microsoft.com/office/drawing/2014/main" id="{F3A7DE99-FA3C-8642-B36C-FF7D5FC86060}"/>
                </a:ext>
              </a:extLst>
            </p:cNvPr>
            <p:cNvSpPr/>
            <p:nvPr/>
          </p:nvSpPr>
          <p:spPr bwMode="auto">
            <a:xfrm>
              <a:off x="7105618" y="2777309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9" name="楕円 188">
              <a:extLst>
                <a:ext uri="{FF2B5EF4-FFF2-40B4-BE49-F238E27FC236}">
                  <a16:creationId xmlns:a16="http://schemas.microsoft.com/office/drawing/2014/main" id="{96B01646-6D6D-4C9A-2DF0-E606F946EE4F}"/>
                </a:ext>
              </a:extLst>
            </p:cNvPr>
            <p:cNvSpPr/>
            <p:nvPr/>
          </p:nvSpPr>
          <p:spPr bwMode="auto">
            <a:xfrm>
              <a:off x="7234206" y="2758259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楕円 189">
              <a:extLst>
                <a:ext uri="{FF2B5EF4-FFF2-40B4-BE49-F238E27FC236}">
                  <a16:creationId xmlns:a16="http://schemas.microsoft.com/office/drawing/2014/main" id="{73502091-40BE-3439-E48D-BB92C9C328D3}"/>
                </a:ext>
              </a:extLst>
            </p:cNvPr>
            <p:cNvSpPr/>
            <p:nvPr/>
          </p:nvSpPr>
          <p:spPr bwMode="auto">
            <a:xfrm>
              <a:off x="7153244" y="2867796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楕円 190">
              <a:extLst>
                <a:ext uri="{FF2B5EF4-FFF2-40B4-BE49-F238E27FC236}">
                  <a16:creationId xmlns:a16="http://schemas.microsoft.com/office/drawing/2014/main" id="{B7AA8E00-FC95-1BE2-9EB9-C62C5354C9E6}"/>
                </a:ext>
              </a:extLst>
            </p:cNvPr>
            <p:cNvSpPr/>
            <p:nvPr/>
          </p:nvSpPr>
          <p:spPr bwMode="auto">
            <a:xfrm>
              <a:off x="7298499" y="2841603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楕円 191">
              <a:extLst>
                <a:ext uri="{FF2B5EF4-FFF2-40B4-BE49-F238E27FC236}">
                  <a16:creationId xmlns:a16="http://schemas.microsoft.com/office/drawing/2014/main" id="{24F22B5F-DE7B-9BCC-9B6A-C88D7827E5DD}"/>
                </a:ext>
              </a:extLst>
            </p:cNvPr>
            <p:cNvSpPr/>
            <p:nvPr/>
          </p:nvSpPr>
          <p:spPr bwMode="auto">
            <a:xfrm>
              <a:off x="7238967" y="2920184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93" name="楕円 192">
            <a:extLst>
              <a:ext uri="{FF2B5EF4-FFF2-40B4-BE49-F238E27FC236}">
                <a16:creationId xmlns:a16="http://schemas.microsoft.com/office/drawing/2014/main" id="{FF707A31-D3C4-C2E3-BD2D-C373FA258BC6}"/>
              </a:ext>
            </a:extLst>
          </p:cNvPr>
          <p:cNvSpPr/>
          <p:nvPr/>
        </p:nvSpPr>
        <p:spPr bwMode="auto">
          <a:xfrm>
            <a:off x="10088893" y="4374426"/>
            <a:ext cx="160724" cy="136846"/>
          </a:xfrm>
          <a:prstGeom prst="ellipse">
            <a:avLst/>
          </a:prstGeom>
          <a:solidFill>
            <a:srgbClr val="C00000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4" name="フリーフォーム: 図形 193">
            <a:extLst>
              <a:ext uri="{FF2B5EF4-FFF2-40B4-BE49-F238E27FC236}">
                <a16:creationId xmlns:a16="http://schemas.microsoft.com/office/drawing/2014/main" id="{AD38E5C7-E013-7240-74CD-6A49178038A6}"/>
              </a:ext>
            </a:extLst>
          </p:cNvPr>
          <p:cNvSpPr/>
          <p:nvPr/>
        </p:nvSpPr>
        <p:spPr bwMode="auto">
          <a:xfrm>
            <a:off x="9745217" y="4204931"/>
            <a:ext cx="311595" cy="134467"/>
          </a:xfrm>
          <a:custGeom>
            <a:avLst/>
            <a:gdLst>
              <a:gd name="connsiteX0" fmla="*/ 155797 w 311595"/>
              <a:gd name="connsiteY0" fmla="*/ 0 h 134467"/>
              <a:gd name="connsiteX1" fmla="*/ 308832 w 311595"/>
              <a:gd name="connsiteY1" fmla="*/ 59243 h 134467"/>
              <a:gd name="connsiteX2" fmla="*/ 311595 w 311595"/>
              <a:gd name="connsiteY2" fmla="*/ 67234 h 134467"/>
              <a:gd name="connsiteX3" fmla="*/ 308832 w 311595"/>
              <a:gd name="connsiteY3" fmla="*/ 75224 h 134467"/>
              <a:gd name="connsiteX4" fmla="*/ 155797 w 311595"/>
              <a:gd name="connsiteY4" fmla="*/ 134467 h 134467"/>
              <a:gd name="connsiteX5" fmla="*/ 2762 w 311595"/>
              <a:gd name="connsiteY5" fmla="*/ 75224 h 134467"/>
              <a:gd name="connsiteX6" fmla="*/ 0 w 311595"/>
              <a:gd name="connsiteY6" fmla="*/ 67234 h 134467"/>
              <a:gd name="connsiteX7" fmla="*/ 2762 w 311595"/>
              <a:gd name="connsiteY7" fmla="*/ 59243 h 134467"/>
              <a:gd name="connsiteX8" fmla="*/ 155797 w 311595"/>
              <a:gd name="connsiteY8" fmla="*/ 0 h 134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1595" h="134467">
                <a:moveTo>
                  <a:pt x="155797" y="0"/>
                </a:moveTo>
                <a:cubicBezTo>
                  <a:pt x="224592" y="0"/>
                  <a:pt x="283619" y="24428"/>
                  <a:pt x="308832" y="59243"/>
                </a:cubicBezTo>
                <a:lnTo>
                  <a:pt x="311595" y="67234"/>
                </a:lnTo>
                <a:lnTo>
                  <a:pt x="308832" y="75224"/>
                </a:lnTo>
                <a:cubicBezTo>
                  <a:pt x="283619" y="110039"/>
                  <a:pt x="224592" y="134467"/>
                  <a:pt x="155797" y="134467"/>
                </a:cubicBezTo>
                <a:cubicBezTo>
                  <a:pt x="87002" y="134467"/>
                  <a:pt x="27976" y="110039"/>
                  <a:pt x="2762" y="75224"/>
                </a:cubicBezTo>
                <a:lnTo>
                  <a:pt x="0" y="67234"/>
                </a:lnTo>
                <a:lnTo>
                  <a:pt x="2762" y="59243"/>
                </a:lnTo>
                <a:cubicBezTo>
                  <a:pt x="27976" y="24428"/>
                  <a:pt x="87002" y="0"/>
                  <a:pt x="155797" y="0"/>
                </a:cubicBezTo>
                <a:close/>
              </a:path>
            </a:pathLst>
          </a:cu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95" name="フリーフォーム: 図形 194">
            <a:extLst>
              <a:ext uri="{FF2B5EF4-FFF2-40B4-BE49-F238E27FC236}">
                <a16:creationId xmlns:a16="http://schemas.microsoft.com/office/drawing/2014/main" id="{8D3A3A11-975F-9D42-C7F9-BD75BC9BC823}"/>
              </a:ext>
            </a:extLst>
          </p:cNvPr>
          <p:cNvSpPr/>
          <p:nvPr/>
        </p:nvSpPr>
        <p:spPr bwMode="auto">
          <a:xfrm>
            <a:off x="10373867" y="4204931"/>
            <a:ext cx="311595" cy="134467"/>
          </a:xfrm>
          <a:custGeom>
            <a:avLst/>
            <a:gdLst>
              <a:gd name="connsiteX0" fmla="*/ 155797 w 311595"/>
              <a:gd name="connsiteY0" fmla="*/ 0 h 134467"/>
              <a:gd name="connsiteX1" fmla="*/ 308832 w 311595"/>
              <a:gd name="connsiteY1" fmla="*/ 59243 h 134467"/>
              <a:gd name="connsiteX2" fmla="*/ 311595 w 311595"/>
              <a:gd name="connsiteY2" fmla="*/ 67234 h 134467"/>
              <a:gd name="connsiteX3" fmla="*/ 308832 w 311595"/>
              <a:gd name="connsiteY3" fmla="*/ 75224 h 134467"/>
              <a:gd name="connsiteX4" fmla="*/ 155797 w 311595"/>
              <a:gd name="connsiteY4" fmla="*/ 134467 h 134467"/>
              <a:gd name="connsiteX5" fmla="*/ 2762 w 311595"/>
              <a:gd name="connsiteY5" fmla="*/ 75224 h 134467"/>
              <a:gd name="connsiteX6" fmla="*/ 0 w 311595"/>
              <a:gd name="connsiteY6" fmla="*/ 67234 h 134467"/>
              <a:gd name="connsiteX7" fmla="*/ 2762 w 311595"/>
              <a:gd name="connsiteY7" fmla="*/ 59243 h 134467"/>
              <a:gd name="connsiteX8" fmla="*/ 155797 w 311595"/>
              <a:gd name="connsiteY8" fmla="*/ 0 h 134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1595" h="134467">
                <a:moveTo>
                  <a:pt x="155797" y="0"/>
                </a:moveTo>
                <a:cubicBezTo>
                  <a:pt x="224592" y="0"/>
                  <a:pt x="283619" y="24428"/>
                  <a:pt x="308832" y="59243"/>
                </a:cubicBezTo>
                <a:lnTo>
                  <a:pt x="311595" y="67234"/>
                </a:lnTo>
                <a:lnTo>
                  <a:pt x="308832" y="75224"/>
                </a:lnTo>
                <a:cubicBezTo>
                  <a:pt x="283619" y="110039"/>
                  <a:pt x="224592" y="134467"/>
                  <a:pt x="155797" y="134467"/>
                </a:cubicBezTo>
                <a:cubicBezTo>
                  <a:pt x="87002" y="134467"/>
                  <a:pt x="27976" y="110039"/>
                  <a:pt x="2762" y="75224"/>
                </a:cubicBezTo>
                <a:lnTo>
                  <a:pt x="0" y="67234"/>
                </a:lnTo>
                <a:lnTo>
                  <a:pt x="2762" y="59243"/>
                </a:lnTo>
                <a:cubicBezTo>
                  <a:pt x="27976" y="24428"/>
                  <a:pt x="87002" y="0"/>
                  <a:pt x="155797" y="0"/>
                </a:cubicBezTo>
                <a:close/>
              </a:path>
            </a:pathLst>
          </a:cu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96" name="楕円 195">
            <a:extLst>
              <a:ext uri="{FF2B5EF4-FFF2-40B4-BE49-F238E27FC236}">
                <a16:creationId xmlns:a16="http://schemas.microsoft.com/office/drawing/2014/main" id="{2F924421-1E17-5AAE-F0DE-F3FBD4BA1BDD}"/>
              </a:ext>
            </a:extLst>
          </p:cNvPr>
          <p:cNvSpPr/>
          <p:nvPr/>
        </p:nvSpPr>
        <p:spPr bwMode="auto">
          <a:xfrm>
            <a:off x="9873393" y="4267016"/>
            <a:ext cx="45719" cy="45719"/>
          </a:xfrm>
          <a:prstGeom prst="ellipse">
            <a:avLst/>
          </a:prstGeom>
          <a:solidFill>
            <a:schemeClr val="tx1"/>
          </a:solidFill>
          <a:ln w="190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7" name="楕円 196">
            <a:extLst>
              <a:ext uri="{FF2B5EF4-FFF2-40B4-BE49-F238E27FC236}">
                <a16:creationId xmlns:a16="http://schemas.microsoft.com/office/drawing/2014/main" id="{114E76E8-7546-FD05-B864-17DD4BC9D6B7}"/>
              </a:ext>
            </a:extLst>
          </p:cNvPr>
          <p:cNvSpPr/>
          <p:nvPr/>
        </p:nvSpPr>
        <p:spPr bwMode="auto">
          <a:xfrm>
            <a:off x="10486168" y="4267016"/>
            <a:ext cx="45719" cy="45719"/>
          </a:xfrm>
          <a:prstGeom prst="ellipse">
            <a:avLst/>
          </a:prstGeom>
          <a:solidFill>
            <a:schemeClr val="tx1"/>
          </a:solidFill>
          <a:ln w="190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8" name="テキスト ボックス 197">
            <a:extLst>
              <a:ext uri="{FF2B5EF4-FFF2-40B4-BE49-F238E27FC236}">
                <a16:creationId xmlns:a16="http://schemas.microsoft.com/office/drawing/2014/main" id="{95172303-2DD6-A8E2-9050-61B99D1F9983}"/>
              </a:ext>
            </a:extLst>
          </p:cNvPr>
          <p:cNvSpPr txBox="1"/>
          <p:nvPr/>
        </p:nvSpPr>
        <p:spPr>
          <a:xfrm>
            <a:off x="1180095" y="2570257"/>
            <a:ext cx="7879080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000" u="sng" dirty="0">
                <a:solidFill>
                  <a:schemeClr val="bg1"/>
                </a:solidFill>
                <a:latin typeface="+mj-ea"/>
                <a:ea typeface="+mj-ea"/>
              </a:rPr>
              <a:t>脚か画用紙密</a:t>
            </a:r>
            <a:endParaRPr kumimoji="1" lang="ja-JP" altLang="en-US" sz="10000" u="sng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99" name="星: 12 pt 198">
            <a:extLst>
              <a:ext uri="{FF2B5EF4-FFF2-40B4-BE49-F238E27FC236}">
                <a16:creationId xmlns:a16="http://schemas.microsoft.com/office/drawing/2014/main" id="{3A4885D7-47C5-1031-39AF-97EB75620EFE}"/>
              </a:ext>
            </a:extLst>
          </p:cNvPr>
          <p:cNvSpPr/>
          <p:nvPr/>
        </p:nvSpPr>
        <p:spPr bwMode="auto">
          <a:xfrm>
            <a:off x="10235315" y="2888940"/>
            <a:ext cx="984723" cy="984723"/>
          </a:xfrm>
          <a:prstGeom prst="star12">
            <a:avLst>
              <a:gd name="adj" fmla="val 28794"/>
            </a:avLst>
          </a:prstGeom>
          <a:solidFill>
            <a:srgbClr val="FF0000"/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0" name="テキスト ボックス 199">
            <a:extLst>
              <a:ext uri="{FF2B5EF4-FFF2-40B4-BE49-F238E27FC236}">
                <a16:creationId xmlns:a16="http://schemas.microsoft.com/office/drawing/2014/main" id="{449E40BC-4365-D5F2-6B12-4FA8B141A173}"/>
              </a:ext>
            </a:extLst>
          </p:cNvPr>
          <p:cNvSpPr txBox="1"/>
          <p:nvPr/>
        </p:nvSpPr>
        <p:spPr>
          <a:xfrm rot="21168877">
            <a:off x="9963468" y="2419656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800" b="1" dirty="0">
                <a:latin typeface="+mj-ea"/>
                <a:ea typeface="+mj-ea"/>
              </a:rPr>
              <a:t>将軍様！</a:t>
            </a:r>
            <a:endParaRPr kumimoji="1" lang="ja-JP" altLang="en-US" sz="2800" b="1" dirty="0">
              <a:latin typeface="+mj-ea"/>
              <a:ea typeface="+mj-ea"/>
            </a:endParaRPr>
          </a:p>
        </p:txBody>
      </p:sp>
      <p:sp>
        <p:nvSpPr>
          <p:cNvPr id="201" name="テキスト ボックス 200">
            <a:extLst>
              <a:ext uri="{FF2B5EF4-FFF2-40B4-BE49-F238E27FC236}">
                <a16:creationId xmlns:a16="http://schemas.microsoft.com/office/drawing/2014/main" id="{58DF4864-B1C5-D181-CBAB-E1E24A3CB30A}"/>
              </a:ext>
            </a:extLst>
          </p:cNvPr>
          <p:cNvSpPr txBox="1"/>
          <p:nvPr/>
        </p:nvSpPr>
        <p:spPr>
          <a:xfrm>
            <a:off x="262034" y="226403"/>
            <a:ext cx="2829969" cy="386054"/>
          </a:xfrm>
          <a:prstGeom prst="rect">
            <a:avLst/>
          </a:prstGeom>
          <a:solidFill>
            <a:srgbClr val="0070C0"/>
          </a:solidFill>
        </p:spPr>
        <p:txBody>
          <a:bodyPr wrap="none" lIns="144000" tIns="72000" rIns="144000" bIns="36000" rtlCol="0"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入力ミス、誤変換クイズ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83F3DC9-46F8-24BC-A385-7F34EE112DAF}"/>
              </a:ext>
            </a:extLst>
          </p:cNvPr>
          <p:cNvSpPr txBox="1"/>
          <p:nvPr/>
        </p:nvSpPr>
        <p:spPr>
          <a:xfrm>
            <a:off x="11430640" y="713665"/>
            <a:ext cx="726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+mj-ea"/>
                <a:ea typeface="+mj-ea"/>
              </a:rPr>
              <a:t>10</a:t>
            </a:r>
            <a:r>
              <a:rPr kumimoji="1" lang="ja-JP" altLang="en-US" b="1" dirty="0">
                <a:latin typeface="+mj-ea"/>
                <a:ea typeface="+mj-ea"/>
              </a:rPr>
              <a:t>問</a:t>
            </a:r>
          </a:p>
        </p:txBody>
      </p: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D3E186D6-F744-E7A1-D892-27ACAB2CE89A}"/>
              </a:ext>
            </a:extLst>
          </p:cNvPr>
          <p:cNvCxnSpPr/>
          <p:nvPr/>
        </p:nvCxnSpPr>
        <p:spPr bwMode="auto">
          <a:xfrm flipH="1">
            <a:off x="11276655" y="256209"/>
            <a:ext cx="514546" cy="732329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AC0A37A-648C-AEED-7D1C-3A9A62455F8D}"/>
              </a:ext>
            </a:extLst>
          </p:cNvPr>
          <p:cNvSpPr txBox="1"/>
          <p:nvPr/>
        </p:nvSpPr>
        <p:spPr>
          <a:xfrm>
            <a:off x="10875985" y="294180"/>
            <a:ext cx="56618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400" b="1" dirty="0">
                <a:latin typeface="+mj-ea"/>
                <a:ea typeface="+mj-ea"/>
              </a:rPr>
              <a:t>8</a:t>
            </a:r>
            <a:endParaRPr kumimoji="1" lang="ja-JP" altLang="en-US" sz="44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522824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2" presetClass="emph" presetSubtype="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2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27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8" decel="50000" autoRev="1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8" grpId="0" animBg="1"/>
      <p:bldP spid="179" grpId="0" animBg="1"/>
      <p:bldP spid="198" grpId="0"/>
      <p:bldP spid="199" grpId="0" animBg="1"/>
      <p:bldP spid="20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ED5A6B-08CB-65F5-71B6-9307002640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四角形: 上の 2 つの角を丸める 152">
            <a:extLst>
              <a:ext uri="{FF2B5EF4-FFF2-40B4-BE49-F238E27FC236}">
                <a16:creationId xmlns:a16="http://schemas.microsoft.com/office/drawing/2014/main" id="{F6E919BB-C734-CF35-EB3C-1A2DEE26DFDC}"/>
              </a:ext>
            </a:extLst>
          </p:cNvPr>
          <p:cNvSpPr/>
          <p:nvPr/>
        </p:nvSpPr>
        <p:spPr bwMode="auto">
          <a:xfrm>
            <a:off x="988108" y="863715"/>
            <a:ext cx="8248462" cy="5300119"/>
          </a:xfrm>
          <a:prstGeom prst="round2SameRect">
            <a:avLst>
              <a:gd name="adj1" fmla="val 3612"/>
              <a:gd name="adj2" fmla="val 0"/>
            </a:avLst>
          </a:pr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7" name="フリーフォーム: 図形 156">
            <a:extLst>
              <a:ext uri="{FF2B5EF4-FFF2-40B4-BE49-F238E27FC236}">
                <a16:creationId xmlns:a16="http://schemas.microsoft.com/office/drawing/2014/main" id="{F7D2BE3F-E09F-886C-3CEF-63DBDDFF8685}"/>
              </a:ext>
            </a:extLst>
          </p:cNvPr>
          <p:cNvSpPr/>
          <p:nvPr/>
        </p:nvSpPr>
        <p:spPr bwMode="auto">
          <a:xfrm>
            <a:off x="321547" y="6148510"/>
            <a:ext cx="9581584" cy="709490"/>
          </a:xfrm>
          <a:custGeom>
            <a:avLst/>
            <a:gdLst>
              <a:gd name="connsiteX0" fmla="*/ 660461 w 9581584"/>
              <a:gd name="connsiteY0" fmla="*/ 0 h 703374"/>
              <a:gd name="connsiteX1" fmla="*/ 8921123 w 9581584"/>
              <a:gd name="connsiteY1" fmla="*/ 0 h 703374"/>
              <a:gd name="connsiteX2" fmla="*/ 9581584 w 9581584"/>
              <a:gd name="connsiteY2" fmla="*/ 703374 h 703374"/>
              <a:gd name="connsiteX3" fmla="*/ 0 w 9581584"/>
              <a:gd name="connsiteY3" fmla="*/ 703374 h 703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581584" h="703374">
                <a:moveTo>
                  <a:pt x="660461" y="0"/>
                </a:moveTo>
                <a:lnTo>
                  <a:pt x="8921123" y="0"/>
                </a:lnTo>
                <a:lnTo>
                  <a:pt x="9581584" y="703374"/>
                </a:lnTo>
                <a:lnTo>
                  <a:pt x="0" y="70337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56" name="台形 155">
            <a:extLst>
              <a:ext uri="{FF2B5EF4-FFF2-40B4-BE49-F238E27FC236}">
                <a16:creationId xmlns:a16="http://schemas.microsoft.com/office/drawing/2014/main" id="{FF2112FF-5434-55FB-B8F4-AE3DAAB85F6F}"/>
              </a:ext>
            </a:extLst>
          </p:cNvPr>
          <p:cNvSpPr/>
          <p:nvPr/>
        </p:nvSpPr>
        <p:spPr bwMode="auto">
          <a:xfrm>
            <a:off x="717037" y="6330462"/>
            <a:ext cx="8778655" cy="510221"/>
          </a:xfrm>
          <a:prstGeom prst="trapezoid">
            <a:avLst>
              <a:gd name="adj" fmla="val 98185"/>
            </a:avLst>
          </a:pr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8" name="四角形: 上の 2 つの角を丸める 157">
            <a:extLst>
              <a:ext uri="{FF2B5EF4-FFF2-40B4-BE49-F238E27FC236}">
                <a16:creationId xmlns:a16="http://schemas.microsoft.com/office/drawing/2014/main" id="{B298CD27-CAE0-BD0B-6F86-3C250A0F16B2}"/>
              </a:ext>
            </a:extLst>
          </p:cNvPr>
          <p:cNvSpPr/>
          <p:nvPr/>
        </p:nvSpPr>
        <p:spPr bwMode="auto">
          <a:xfrm>
            <a:off x="1215851" y="1085222"/>
            <a:ext cx="7807569" cy="4909063"/>
          </a:xfrm>
          <a:prstGeom prst="round2SameRect">
            <a:avLst>
              <a:gd name="adj1" fmla="val 3220"/>
              <a:gd name="adj2" fmla="val 0"/>
            </a:avLst>
          </a:prstGeom>
          <a:solidFill>
            <a:schemeClr val="tx1">
              <a:lumMod val="85000"/>
              <a:lumOff val="1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9" name="フリーフォーム: 図形 158">
            <a:extLst>
              <a:ext uri="{FF2B5EF4-FFF2-40B4-BE49-F238E27FC236}">
                <a16:creationId xmlns:a16="http://schemas.microsoft.com/office/drawing/2014/main" id="{9570FCD9-ED01-58E0-BA0E-C171025A86C4}"/>
              </a:ext>
            </a:extLst>
          </p:cNvPr>
          <p:cNvSpPr/>
          <p:nvPr/>
        </p:nvSpPr>
        <p:spPr bwMode="auto">
          <a:xfrm rot="21138897" flipH="1">
            <a:off x="10241686" y="4353769"/>
            <a:ext cx="1306887" cy="1494226"/>
          </a:xfrm>
          <a:custGeom>
            <a:avLst/>
            <a:gdLst>
              <a:gd name="connsiteX0" fmla="*/ 218777 w 1228566"/>
              <a:gd name="connsiteY0" fmla="*/ 47683 h 1436879"/>
              <a:gd name="connsiteX1" fmla="*/ 8087 w 1228566"/>
              <a:gd name="connsiteY1" fmla="*/ 332140 h 1436879"/>
              <a:gd name="connsiteX2" fmla="*/ 300327 w 1228566"/>
              <a:gd name="connsiteY2" fmla="*/ 1436879 h 1436879"/>
              <a:gd name="connsiteX3" fmla="*/ 1228566 w 1228566"/>
              <a:gd name="connsiteY3" fmla="*/ 1143142 h 1436879"/>
              <a:gd name="connsiteX4" fmla="*/ 985908 w 1228566"/>
              <a:gd name="connsiteY4" fmla="*/ 225838 h 1436879"/>
              <a:gd name="connsiteX5" fmla="*/ 754180 w 1228566"/>
              <a:gd name="connsiteY5" fmla="*/ 10033 h 1436879"/>
              <a:gd name="connsiteX6" fmla="*/ 698089 w 1228566"/>
              <a:gd name="connsiteY6" fmla="*/ 890 h 1436879"/>
              <a:gd name="connsiteX7" fmla="*/ 640707 w 1228566"/>
              <a:gd name="connsiteY7" fmla="*/ 1814 h 1436879"/>
              <a:gd name="connsiteX0" fmla="*/ 218777 w 1306887"/>
              <a:gd name="connsiteY0" fmla="*/ 47683 h 1436879"/>
              <a:gd name="connsiteX1" fmla="*/ 8087 w 1306887"/>
              <a:gd name="connsiteY1" fmla="*/ 332140 h 1436879"/>
              <a:gd name="connsiteX2" fmla="*/ 300327 w 1306887"/>
              <a:gd name="connsiteY2" fmla="*/ 1436879 h 1436879"/>
              <a:gd name="connsiteX3" fmla="*/ 1306887 w 1306887"/>
              <a:gd name="connsiteY3" fmla="*/ 1122433 h 1436879"/>
              <a:gd name="connsiteX4" fmla="*/ 985908 w 1306887"/>
              <a:gd name="connsiteY4" fmla="*/ 225838 h 1436879"/>
              <a:gd name="connsiteX5" fmla="*/ 754180 w 1306887"/>
              <a:gd name="connsiteY5" fmla="*/ 10033 h 1436879"/>
              <a:gd name="connsiteX6" fmla="*/ 698089 w 1306887"/>
              <a:gd name="connsiteY6" fmla="*/ 890 h 1436879"/>
              <a:gd name="connsiteX7" fmla="*/ 640707 w 1306887"/>
              <a:gd name="connsiteY7" fmla="*/ 1814 h 1436879"/>
              <a:gd name="connsiteX8" fmla="*/ 218777 w 1306887"/>
              <a:gd name="connsiteY8" fmla="*/ 47683 h 1436879"/>
              <a:gd name="connsiteX0" fmla="*/ 218777 w 1306887"/>
              <a:gd name="connsiteY0" fmla="*/ 47683 h 1492045"/>
              <a:gd name="connsiteX1" fmla="*/ 8087 w 1306887"/>
              <a:gd name="connsiteY1" fmla="*/ 332140 h 1492045"/>
              <a:gd name="connsiteX2" fmla="*/ 267212 w 1306887"/>
              <a:gd name="connsiteY2" fmla="*/ 1492045 h 1492045"/>
              <a:gd name="connsiteX3" fmla="*/ 1306887 w 1306887"/>
              <a:gd name="connsiteY3" fmla="*/ 1122433 h 1492045"/>
              <a:gd name="connsiteX4" fmla="*/ 985908 w 1306887"/>
              <a:gd name="connsiteY4" fmla="*/ 225838 h 1492045"/>
              <a:gd name="connsiteX5" fmla="*/ 754180 w 1306887"/>
              <a:gd name="connsiteY5" fmla="*/ 10033 h 1492045"/>
              <a:gd name="connsiteX6" fmla="*/ 698089 w 1306887"/>
              <a:gd name="connsiteY6" fmla="*/ 890 h 1492045"/>
              <a:gd name="connsiteX7" fmla="*/ 640707 w 1306887"/>
              <a:gd name="connsiteY7" fmla="*/ 1814 h 1492045"/>
              <a:gd name="connsiteX8" fmla="*/ 218777 w 1306887"/>
              <a:gd name="connsiteY8" fmla="*/ 47683 h 1492045"/>
              <a:gd name="connsiteX0" fmla="*/ 218777 w 1306887"/>
              <a:gd name="connsiteY0" fmla="*/ 112542 h 1556904"/>
              <a:gd name="connsiteX1" fmla="*/ 8087 w 1306887"/>
              <a:gd name="connsiteY1" fmla="*/ 396999 h 1556904"/>
              <a:gd name="connsiteX2" fmla="*/ 267212 w 1306887"/>
              <a:gd name="connsiteY2" fmla="*/ 1556904 h 1556904"/>
              <a:gd name="connsiteX3" fmla="*/ 1306887 w 1306887"/>
              <a:gd name="connsiteY3" fmla="*/ 1187292 h 1556904"/>
              <a:gd name="connsiteX4" fmla="*/ 985908 w 1306887"/>
              <a:gd name="connsiteY4" fmla="*/ 290697 h 1556904"/>
              <a:gd name="connsiteX5" fmla="*/ 754180 w 1306887"/>
              <a:gd name="connsiteY5" fmla="*/ 74892 h 1556904"/>
              <a:gd name="connsiteX6" fmla="*/ 698089 w 1306887"/>
              <a:gd name="connsiteY6" fmla="*/ 65749 h 1556904"/>
              <a:gd name="connsiteX7" fmla="*/ 638508 w 1306887"/>
              <a:gd name="connsiteY7" fmla="*/ 57 h 1556904"/>
              <a:gd name="connsiteX8" fmla="*/ 218777 w 1306887"/>
              <a:gd name="connsiteY8" fmla="*/ 112542 h 1556904"/>
              <a:gd name="connsiteX0" fmla="*/ 218777 w 1306887"/>
              <a:gd name="connsiteY0" fmla="*/ 113255 h 1557617"/>
              <a:gd name="connsiteX1" fmla="*/ 8087 w 1306887"/>
              <a:gd name="connsiteY1" fmla="*/ 397712 h 1557617"/>
              <a:gd name="connsiteX2" fmla="*/ 267212 w 1306887"/>
              <a:gd name="connsiteY2" fmla="*/ 1557617 h 1557617"/>
              <a:gd name="connsiteX3" fmla="*/ 1306887 w 1306887"/>
              <a:gd name="connsiteY3" fmla="*/ 1188005 h 1557617"/>
              <a:gd name="connsiteX4" fmla="*/ 985908 w 1306887"/>
              <a:gd name="connsiteY4" fmla="*/ 291410 h 1557617"/>
              <a:gd name="connsiteX5" fmla="*/ 754180 w 1306887"/>
              <a:gd name="connsiteY5" fmla="*/ 75605 h 1557617"/>
              <a:gd name="connsiteX6" fmla="*/ 638508 w 1306887"/>
              <a:gd name="connsiteY6" fmla="*/ 770 h 1557617"/>
              <a:gd name="connsiteX7" fmla="*/ 218777 w 1306887"/>
              <a:gd name="connsiteY7" fmla="*/ 113255 h 1557617"/>
              <a:gd name="connsiteX0" fmla="*/ 218777 w 1306887"/>
              <a:gd name="connsiteY0" fmla="*/ 116318 h 1560680"/>
              <a:gd name="connsiteX1" fmla="*/ 8087 w 1306887"/>
              <a:gd name="connsiteY1" fmla="*/ 400775 h 1560680"/>
              <a:gd name="connsiteX2" fmla="*/ 267212 w 1306887"/>
              <a:gd name="connsiteY2" fmla="*/ 1560680 h 1560680"/>
              <a:gd name="connsiteX3" fmla="*/ 1306887 w 1306887"/>
              <a:gd name="connsiteY3" fmla="*/ 1191068 h 1560680"/>
              <a:gd name="connsiteX4" fmla="*/ 985908 w 1306887"/>
              <a:gd name="connsiteY4" fmla="*/ 294473 h 1560680"/>
              <a:gd name="connsiteX5" fmla="*/ 781399 w 1306887"/>
              <a:gd name="connsiteY5" fmla="*/ 41369 h 1560680"/>
              <a:gd name="connsiteX6" fmla="*/ 638508 w 1306887"/>
              <a:gd name="connsiteY6" fmla="*/ 3833 h 1560680"/>
              <a:gd name="connsiteX7" fmla="*/ 218777 w 1306887"/>
              <a:gd name="connsiteY7" fmla="*/ 116318 h 1560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06887" h="1560680">
                <a:moveTo>
                  <a:pt x="218777" y="116318"/>
                </a:moveTo>
                <a:cubicBezTo>
                  <a:pt x="65272" y="133005"/>
                  <a:pt x="-29057" y="260362"/>
                  <a:pt x="8087" y="400775"/>
                </a:cubicBezTo>
                <a:lnTo>
                  <a:pt x="267212" y="1560680"/>
                </a:lnTo>
                <a:lnTo>
                  <a:pt x="1306887" y="1191068"/>
                </a:lnTo>
                <a:cubicBezTo>
                  <a:pt x="1226001" y="885300"/>
                  <a:pt x="1066794" y="600241"/>
                  <a:pt x="985908" y="294473"/>
                </a:cubicBezTo>
                <a:cubicBezTo>
                  <a:pt x="958050" y="189164"/>
                  <a:pt x="891370" y="69120"/>
                  <a:pt x="781399" y="41369"/>
                </a:cubicBezTo>
                <a:cubicBezTo>
                  <a:pt x="723499" y="-7071"/>
                  <a:pt x="727742" y="-2442"/>
                  <a:pt x="638508" y="3833"/>
                </a:cubicBezTo>
                <a:lnTo>
                  <a:pt x="218777" y="116318"/>
                </a:lnTo>
                <a:close/>
              </a:path>
            </a:pathLst>
          </a:custGeom>
          <a:solidFill>
            <a:srgbClr val="0070C0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60" name="フリーフォーム: 図形 159">
            <a:extLst>
              <a:ext uri="{FF2B5EF4-FFF2-40B4-BE49-F238E27FC236}">
                <a16:creationId xmlns:a16="http://schemas.microsoft.com/office/drawing/2014/main" id="{5093F60D-1AF4-934D-E76B-BB132354A2FD}"/>
              </a:ext>
            </a:extLst>
          </p:cNvPr>
          <p:cNvSpPr/>
          <p:nvPr/>
        </p:nvSpPr>
        <p:spPr bwMode="auto">
          <a:xfrm rot="21138897" flipH="1">
            <a:off x="10286830" y="4449196"/>
            <a:ext cx="1105752" cy="1348941"/>
          </a:xfrm>
          <a:custGeom>
            <a:avLst/>
            <a:gdLst>
              <a:gd name="connsiteX0" fmla="*/ 218777 w 1228566"/>
              <a:gd name="connsiteY0" fmla="*/ 47683 h 1436879"/>
              <a:gd name="connsiteX1" fmla="*/ 8087 w 1228566"/>
              <a:gd name="connsiteY1" fmla="*/ 332140 h 1436879"/>
              <a:gd name="connsiteX2" fmla="*/ 300327 w 1228566"/>
              <a:gd name="connsiteY2" fmla="*/ 1436879 h 1436879"/>
              <a:gd name="connsiteX3" fmla="*/ 1228566 w 1228566"/>
              <a:gd name="connsiteY3" fmla="*/ 1143142 h 1436879"/>
              <a:gd name="connsiteX4" fmla="*/ 985908 w 1228566"/>
              <a:gd name="connsiteY4" fmla="*/ 225838 h 1436879"/>
              <a:gd name="connsiteX5" fmla="*/ 754180 w 1228566"/>
              <a:gd name="connsiteY5" fmla="*/ 10033 h 1436879"/>
              <a:gd name="connsiteX6" fmla="*/ 698089 w 1228566"/>
              <a:gd name="connsiteY6" fmla="*/ 890 h 1436879"/>
              <a:gd name="connsiteX7" fmla="*/ 640707 w 1228566"/>
              <a:gd name="connsiteY7" fmla="*/ 1814 h 1436879"/>
              <a:gd name="connsiteX0" fmla="*/ 218777 w 1306887"/>
              <a:gd name="connsiteY0" fmla="*/ 47683 h 1436879"/>
              <a:gd name="connsiteX1" fmla="*/ 8087 w 1306887"/>
              <a:gd name="connsiteY1" fmla="*/ 332140 h 1436879"/>
              <a:gd name="connsiteX2" fmla="*/ 300327 w 1306887"/>
              <a:gd name="connsiteY2" fmla="*/ 1436879 h 1436879"/>
              <a:gd name="connsiteX3" fmla="*/ 1306887 w 1306887"/>
              <a:gd name="connsiteY3" fmla="*/ 1122433 h 1436879"/>
              <a:gd name="connsiteX4" fmla="*/ 985908 w 1306887"/>
              <a:gd name="connsiteY4" fmla="*/ 225838 h 1436879"/>
              <a:gd name="connsiteX5" fmla="*/ 754180 w 1306887"/>
              <a:gd name="connsiteY5" fmla="*/ 10033 h 1436879"/>
              <a:gd name="connsiteX6" fmla="*/ 698089 w 1306887"/>
              <a:gd name="connsiteY6" fmla="*/ 890 h 1436879"/>
              <a:gd name="connsiteX7" fmla="*/ 640707 w 1306887"/>
              <a:gd name="connsiteY7" fmla="*/ 1814 h 1436879"/>
              <a:gd name="connsiteX8" fmla="*/ 218777 w 1306887"/>
              <a:gd name="connsiteY8" fmla="*/ 47683 h 1436879"/>
              <a:gd name="connsiteX0" fmla="*/ 218777 w 1306887"/>
              <a:gd name="connsiteY0" fmla="*/ 47683 h 1492045"/>
              <a:gd name="connsiteX1" fmla="*/ 8087 w 1306887"/>
              <a:gd name="connsiteY1" fmla="*/ 332140 h 1492045"/>
              <a:gd name="connsiteX2" fmla="*/ 267212 w 1306887"/>
              <a:gd name="connsiteY2" fmla="*/ 1492045 h 1492045"/>
              <a:gd name="connsiteX3" fmla="*/ 1306887 w 1306887"/>
              <a:gd name="connsiteY3" fmla="*/ 1122433 h 1492045"/>
              <a:gd name="connsiteX4" fmla="*/ 985908 w 1306887"/>
              <a:gd name="connsiteY4" fmla="*/ 225838 h 1492045"/>
              <a:gd name="connsiteX5" fmla="*/ 754180 w 1306887"/>
              <a:gd name="connsiteY5" fmla="*/ 10033 h 1492045"/>
              <a:gd name="connsiteX6" fmla="*/ 698089 w 1306887"/>
              <a:gd name="connsiteY6" fmla="*/ 890 h 1492045"/>
              <a:gd name="connsiteX7" fmla="*/ 640707 w 1306887"/>
              <a:gd name="connsiteY7" fmla="*/ 1814 h 1492045"/>
              <a:gd name="connsiteX8" fmla="*/ 218777 w 1306887"/>
              <a:gd name="connsiteY8" fmla="*/ 47683 h 1492045"/>
              <a:gd name="connsiteX0" fmla="*/ 218777 w 1306887"/>
              <a:gd name="connsiteY0" fmla="*/ 112542 h 1556904"/>
              <a:gd name="connsiteX1" fmla="*/ 8087 w 1306887"/>
              <a:gd name="connsiteY1" fmla="*/ 396999 h 1556904"/>
              <a:gd name="connsiteX2" fmla="*/ 267212 w 1306887"/>
              <a:gd name="connsiteY2" fmla="*/ 1556904 h 1556904"/>
              <a:gd name="connsiteX3" fmla="*/ 1306887 w 1306887"/>
              <a:gd name="connsiteY3" fmla="*/ 1187292 h 1556904"/>
              <a:gd name="connsiteX4" fmla="*/ 985908 w 1306887"/>
              <a:gd name="connsiteY4" fmla="*/ 290697 h 1556904"/>
              <a:gd name="connsiteX5" fmla="*/ 754180 w 1306887"/>
              <a:gd name="connsiteY5" fmla="*/ 74892 h 1556904"/>
              <a:gd name="connsiteX6" fmla="*/ 698089 w 1306887"/>
              <a:gd name="connsiteY6" fmla="*/ 65749 h 1556904"/>
              <a:gd name="connsiteX7" fmla="*/ 638508 w 1306887"/>
              <a:gd name="connsiteY7" fmla="*/ 57 h 1556904"/>
              <a:gd name="connsiteX8" fmla="*/ 218777 w 1306887"/>
              <a:gd name="connsiteY8" fmla="*/ 112542 h 1556904"/>
              <a:gd name="connsiteX0" fmla="*/ 218777 w 1306887"/>
              <a:gd name="connsiteY0" fmla="*/ 113255 h 1557617"/>
              <a:gd name="connsiteX1" fmla="*/ 8087 w 1306887"/>
              <a:gd name="connsiteY1" fmla="*/ 397712 h 1557617"/>
              <a:gd name="connsiteX2" fmla="*/ 267212 w 1306887"/>
              <a:gd name="connsiteY2" fmla="*/ 1557617 h 1557617"/>
              <a:gd name="connsiteX3" fmla="*/ 1306887 w 1306887"/>
              <a:gd name="connsiteY3" fmla="*/ 1188005 h 1557617"/>
              <a:gd name="connsiteX4" fmla="*/ 985908 w 1306887"/>
              <a:gd name="connsiteY4" fmla="*/ 291410 h 1557617"/>
              <a:gd name="connsiteX5" fmla="*/ 754180 w 1306887"/>
              <a:gd name="connsiteY5" fmla="*/ 75605 h 1557617"/>
              <a:gd name="connsiteX6" fmla="*/ 638508 w 1306887"/>
              <a:gd name="connsiteY6" fmla="*/ 770 h 1557617"/>
              <a:gd name="connsiteX7" fmla="*/ 218777 w 1306887"/>
              <a:gd name="connsiteY7" fmla="*/ 113255 h 1557617"/>
              <a:gd name="connsiteX0" fmla="*/ 218777 w 1306887"/>
              <a:gd name="connsiteY0" fmla="*/ 116318 h 1560680"/>
              <a:gd name="connsiteX1" fmla="*/ 8087 w 1306887"/>
              <a:gd name="connsiteY1" fmla="*/ 400775 h 1560680"/>
              <a:gd name="connsiteX2" fmla="*/ 267212 w 1306887"/>
              <a:gd name="connsiteY2" fmla="*/ 1560680 h 1560680"/>
              <a:gd name="connsiteX3" fmla="*/ 1306887 w 1306887"/>
              <a:gd name="connsiteY3" fmla="*/ 1191068 h 1560680"/>
              <a:gd name="connsiteX4" fmla="*/ 985908 w 1306887"/>
              <a:gd name="connsiteY4" fmla="*/ 294473 h 1560680"/>
              <a:gd name="connsiteX5" fmla="*/ 781399 w 1306887"/>
              <a:gd name="connsiteY5" fmla="*/ 41369 h 1560680"/>
              <a:gd name="connsiteX6" fmla="*/ 638508 w 1306887"/>
              <a:gd name="connsiteY6" fmla="*/ 3833 h 1560680"/>
              <a:gd name="connsiteX7" fmla="*/ 218777 w 1306887"/>
              <a:gd name="connsiteY7" fmla="*/ 116318 h 1560680"/>
              <a:gd name="connsiteX0" fmla="*/ 218777 w 1306887"/>
              <a:gd name="connsiteY0" fmla="*/ 116318 h 1551888"/>
              <a:gd name="connsiteX1" fmla="*/ 8087 w 1306887"/>
              <a:gd name="connsiteY1" fmla="*/ 400775 h 1551888"/>
              <a:gd name="connsiteX2" fmla="*/ 334528 w 1306887"/>
              <a:gd name="connsiteY2" fmla="*/ 1551888 h 1551888"/>
              <a:gd name="connsiteX3" fmla="*/ 1306887 w 1306887"/>
              <a:gd name="connsiteY3" fmla="*/ 1191068 h 1551888"/>
              <a:gd name="connsiteX4" fmla="*/ 985908 w 1306887"/>
              <a:gd name="connsiteY4" fmla="*/ 294473 h 1551888"/>
              <a:gd name="connsiteX5" fmla="*/ 781399 w 1306887"/>
              <a:gd name="connsiteY5" fmla="*/ 41369 h 1551888"/>
              <a:gd name="connsiteX6" fmla="*/ 638508 w 1306887"/>
              <a:gd name="connsiteY6" fmla="*/ 3833 h 1551888"/>
              <a:gd name="connsiteX7" fmla="*/ 218777 w 1306887"/>
              <a:gd name="connsiteY7" fmla="*/ 116318 h 1551888"/>
              <a:gd name="connsiteX0" fmla="*/ 223537 w 1311647"/>
              <a:gd name="connsiteY0" fmla="*/ 116318 h 1551888"/>
              <a:gd name="connsiteX1" fmla="*/ 7800 w 1311647"/>
              <a:gd name="connsiteY1" fmla="*/ 364576 h 1551888"/>
              <a:gd name="connsiteX2" fmla="*/ 339288 w 1311647"/>
              <a:gd name="connsiteY2" fmla="*/ 1551888 h 1551888"/>
              <a:gd name="connsiteX3" fmla="*/ 1311647 w 1311647"/>
              <a:gd name="connsiteY3" fmla="*/ 1191068 h 1551888"/>
              <a:gd name="connsiteX4" fmla="*/ 990668 w 1311647"/>
              <a:gd name="connsiteY4" fmla="*/ 294473 h 1551888"/>
              <a:gd name="connsiteX5" fmla="*/ 786159 w 1311647"/>
              <a:gd name="connsiteY5" fmla="*/ 41369 h 1551888"/>
              <a:gd name="connsiteX6" fmla="*/ 643268 w 1311647"/>
              <a:gd name="connsiteY6" fmla="*/ 3833 h 1551888"/>
              <a:gd name="connsiteX7" fmla="*/ 223537 w 1311647"/>
              <a:gd name="connsiteY7" fmla="*/ 116318 h 1551888"/>
              <a:gd name="connsiteX0" fmla="*/ 189744 w 1314243"/>
              <a:gd name="connsiteY0" fmla="*/ 128443 h 1551888"/>
              <a:gd name="connsiteX1" fmla="*/ 10396 w 1314243"/>
              <a:gd name="connsiteY1" fmla="*/ 364576 h 1551888"/>
              <a:gd name="connsiteX2" fmla="*/ 341884 w 1314243"/>
              <a:gd name="connsiteY2" fmla="*/ 1551888 h 1551888"/>
              <a:gd name="connsiteX3" fmla="*/ 1314243 w 1314243"/>
              <a:gd name="connsiteY3" fmla="*/ 1191068 h 1551888"/>
              <a:gd name="connsiteX4" fmla="*/ 993264 w 1314243"/>
              <a:gd name="connsiteY4" fmla="*/ 294473 h 1551888"/>
              <a:gd name="connsiteX5" fmla="*/ 788755 w 1314243"/>
              <a:gd name="connsiteY5" fmla="*/ 41369 h 1551888"/>
              <a:gd name="connsiteX6" fmla="*/ 645864 w 1314243"/>
              <a:gd name="connsiteY6" fmla="*/ 3833 h 1551888"/>
              <a:gd name="connsiteX7" fmla="*/ 189744 w 1314243"/>
              <a:gd name="connsiteY7" fmla="*/ 128443 h 1551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14243" h="1551888">
                <a:moveTo>
                  <a:pt x="189744" y="128443"/>
                </a:moveTo>
                <a:cubicBezTo>
                  <a:pt x="36239" y="145130"/>
                  <a:pt x="-26748" y="224163"/>
                  <a:pt x="10396" y="364576"/>
                </a:cubicBezTo>
                <a:lnTo>
                  <a:pt x="341884" y="1551888"/>
                </a:lnTo>
                <a:lnTo>
                  <a:pt x="1314243" y="1191068"/>
                </a:lnTo>
                <a:cubicBezTo>
                  <a:pt x="1233357" y="885300"/>
                  <a:pt x="1074150" y="600241"/>
                  <a:pt x="993264" y="294473"/>
                </a:cubicBezTo>
                <a:cubicBezTo>
                  <a:pt x="965406" y="189164"/>
                  <a:pt x="898726" y="69120"/>
                  <a:pt x="788755" y="41369"/>
                </a:cubicBezTo>
                <a:cubicBezTo>
                  <a:pt x="730855" y="-7071"/>
                  <a:pt x="735098" y="-2442"/>
                  <a:pt x="645864" y="3833"/>
                </a:cubicBezTo>
                <a:lnTo>
                  <a:pt x="189744" y="128443"/>
                </a:lnTo>
                <a:close/>
              </a:path>
            </a:pathLst>
          </a:custGeom>
          <a:solidFill>
            <a:srgbClr val="00B0F0"/>
          </a:solidFill>
          <a:ln w="38100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61" name="フリーフォーム: 図形 160">
            <a:extLst>
              <a:ext uri="{FF2B5EF4-FFF2-40B4-BE49-F238E27FC236}">
                <a16:creationId xmlns:a16="http://schemas.microsoft.com/office/drawing/2014/main" id="{A8645FEA-1D5F-3161-90B6-DF0ECFC119CD}"/>
              </a:ext>
            </a:extLst>
          </p:cNvPr>
          <p:cNvSpPr/>
          <p:nvPr/>
        </p:nvSpPr>
        <p:spPr bwMode="auto">
          <a:xfrm rot="1173697">
            <a:off x="10100708" y="4724133"/>
            <a:ext cx="1151761" cy="1087944"/>
          </a:xfrm>
          <a:custGeom>
            <a:avLst/>
            <a:gdLst>
              <a:gd name="connsiteX0" fmla="*/ 420470 w 1054487"/>
              <a:gd name="connsiteY0" fmla="*/ 1454 h 1202745"/>
              <a:gd name="connsiteX1" fmla="*/ 610372 w 1054487"/>
              <a:gd name="connsiteY1" fmla="*/ 95977 h 1202745"/>
              <a:gd name="connsiteX2" fmla="*/ 1054487 w 1054487"/>
              <a:gd name="connsiteY2" fmla="*/ 865207 h 1202745"/>
              <a:gd name="connsiteX3" fmla="*/ 469855 w 1054487"/>
              <a:gd name="connsiteY3" fmla="*/ 1202745 h 1202745"/>
              <a:gd name="connsiteX4" fmla="*/ 25740 w 1054487"/>
              <a:gd name="connsiteY4" fmla="*/ 433515 h 1202745"/>
              <a:gd name="connsiteX5" fmla="*/ 95976 w 1054487"/>
              <a:gd name="connsiteY5" fmla="*/ 171388 h 1202745"/>
              <a:gd name="connsiteX6" fmla="*/ 348245 w 1054487"/>
              <a:gd name="connsiteY6" fmla="*/ 25741 h 1202745"/>
              <a:gd name="connsiteX7" fmla="*/ 420470 w 1054487"/>
              <a:gd name="connsiteY7" fmla="*/ 1454 h 12027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54487" h="1202745">
                <a:moveTo>
                  <a:pt x="420470" y="1454"/>
                </a:moveTo>
                <a:cubicBezTo>
                  <a:pt x="494681" y="-7754"/>
                  <a:pt x="570630" y="27143"/>
                  <a:pt x="610372" y="95977"/>
                </a:cubicBezTo>
                <a:lnTo>
                  <a:pt x="1054487" y="865207"/>
                </a:lnTo>
                <a:lnTo>
                  <a:pt x="469855" y="1202745"/>
                </a:lnTo>
                <a:lnTo>
                  <a:pt x="25740" y="433515"/>
                </a:lnTo>
                <a:cubicBezTo>
                  <a:pt x="-27249" y="341735"/>
                  <a:pt x="4197" y="224377"/>
                  <a:pt x="95976" y="171388"/>
                </a:cubicBezTo>
                <a:lnTo>
                  <a:pt x="348245" y="25741"/>
                </a:lnTo>
                <a:cubicBezTo>
                  <a:pt x="371190" y="12494"/>
                  <a:pt x="395733" y="4524"/>
                  <a:pt x="420470" y="1454"/>
                </a:cubicBezTo>
                <a:close/>
              </a:path>
            </a:pathLst>
          </a:custGeom>
          <a:solidFill>
            <a:srgbClr val="FFFFCC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62" name="平行四辺形 161">
            <a:extLst>
              <a:ext uri="{FF2B5EF4-FFF2-40B4-BE49-F238E27FC236}">
                <a16:creationId xmlns:a16="http://schemas.microsoft.com/office/drawing/2014/main" id="{7863DF6C-6507-058B-AF4E-97BC83BAF890}"/>
              </a:ext>
            </a:extLst>
          </p:cNvPr>
          <p:cNvSpPr/>
          <p:nvPr/>
        </p:nvSpPr>
        <p:spPr bwMode="auto">
          <a:xfrm rot="11392482" flipH="1" flipV="1">
            <a:off x="8166095" y="5483824"/>
            <a:ext cx="3687775" cy="841868"/>
          </a:xfrm>
          <a:prstGeom prst="parallelogram">
            <a:avLst>
              <a:gd name="adj" fmla="val 84789"/>
            </a:avLst>
          </a:prstGeom>
          <a:solidFill>
            <a:srgbClr val="CC66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3" name="フリーフォーム: 図形 162">
            <a:extLst>
              <a:ext uri="{FF2B5EF4-FFF2-40B4-BE49-F238E27FC236}">
                <a16:creationId xmlns:a16="http://schemas.microsoft.com/office/drawing/2014/main" id="{4B1D1B87-2E7C-E3C8-232F-09FD94D26C8A}"/>
              </a:ext>
            </a:extLst>
          </p:cNvPr>
          <p:cNvSpPr/>
          <p:nvPr/>
        </p:nvSpPr>
        <p:spPr bwMode="auto">
          <a:xfrm>
            <a:off x="9663487" y="3439569"/>
            <a:ext cx="1440160" cy="1365955"/>
          </a:xfrm>
          <a:custGeom>
            <a:avLst/>
            <a:gdLst>
              <a:gd name="connsiteX0" fmla="*/ 313655 w 1440160"/>
              <a:gd name="connsiteY0" fmla="*/ 1185 h 1365955"/>
              <a:gd name="connsiteX1" fmla="*/ 370669 w 1440160"/>
              <a:gd name="connsiteY1" fmla="*/ 105881 h 1365955"/>
              <a:gd name="connsiteX2" fmla="*/ 380896 w 1440160"/>
              <a:gd name="connsiteY2" fmla="*/ 208847 h 1365955"/>
              <a:gd name="connsiteX3" fmla="*/ 439793 w 1440160"/>
              <a:gd name="connsiteY3" fmla="*/ 181480 h 1365955"/>
              <a:gd name="connsiteX4" fmla="*/ 720080 w 1440160"/>
              <a:gd name="connsiteY4" fmla="*/ 133035 h 1365955"/>
              <a:gd name="connsiteX5" fmla="*/ 1000368 w 1440160"/>
              <a:gd name="connsiteY5" fmla="*/ 181480 h 1365955"/>
              <a:gd name="connsiteX6" fmla="*/ 1003360 w 1440160"/>
              <a:gd name="connsiteY6" fmla="*/ 182870 h 1365955"/>
              <a:gd name="connsiteX7" fmla="*/ 1055845 w 1440160"/>
              <a:gd name="connsiteY7" fmla="*/ 155917 h 1365955"/>
              <a:gd name="connsiteX8" fmla="*/ 1352777 w 1440160"/>
              <a:gd name="connsiteY8" fmla="*/ 61448 h 1365955"/>
              <a:gd name="connsiteX9" fmla="*/ 1298753 w 1440160"/>
              <a:gd name="connsiteY9" fmla="*/ 359043 h 1365955"/>
              <a:gd name="connsiteX10" fmla="*/ 1293043 w 1440160"/>
              <a:gd name="connsiteY10" fmla="*/ 379780 h 1365955"/>
              <a:gd name="connsiteX11" fmla="*/ 1317182 w 1440160"/>
              <a:gd name="connsiteY11" fmla="*/ 404827 h 1365955"/>
              <a:gd name="connsiteX12" fmla="*/ 1440160 w 1440160"/>
              <a:gd name="connsiteY12" fmla="*/ 749495 h 1365955"/>
              <a:gd name="connsiteX13" fmla="*/ 720080 w 1440160"/>
              <a:gd name="connsiteY13" fmla="*/ 1365955 h 1365955"/>
              <a:gd name="connsiteX14" fmla="*/ 0 w 1440160"/>
              <a:gd name="connsiteY14" fmla="*/ 749495 h 1365955"/>
              <a:gd name="connsiteX15" fmla="*/ 56588 w 1440160"/>
              <a:gd name="connsiteY15" fmla="*/ 509541 h 1365955"/>
              <a:gd name="connsiteX16" fmla="*/ 94613 w 1440160"/>
              <a:gd name="connsiteY16" fmla="*/ 449566 h 1365955"/>
              <a:gd name="connsiteX17" fmla="*/ 93170 w 1440160"/>
              <a:gd name="connsiteY17" fmla="*/ 450237 h 1365955"/>
              <a:gd name="connsiteX18" fmla="*/ 313655 w 1440160"/>
              <a:gd name="connsiteY18" fmla="*/ 1185 h 1365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440160" h="1365955">
                <a:moveTo>
                  <a:pt x="313655" y="1185"/>
                </a:moveTo>
                <a:cubicBezTo>
                  <a:pt x="351149" y="-8340"/>
                  <a:pt x="363197" y="40705"/>
                  <a:pt x="370669" y="105881"/>
                </a:cubicBezTo>
                <a:lnTo>
                  <a:pt x="380896" y="208847"/>
                </a:lnTo>
                <a:lnTo>
                  <a:pt x="439793" y="181480"/>
                </a:lnTo>
                <a:cubicBezTo>
                  <a:pt x="525942" y="150285"/>
                  <a:pt x="620658" y="133035"/>
                  <a:pt x="720080" y="133035"/>
                </a:cubicBezTo>
                <a:cubicBezTo>
                  <a:pt x="819503" y="133035"/>
                  <a:pt x="914219" y="150285"/>
                  <a:pt x="1000368" y="181480"/>
                </a:cubicBezTo>
                <a:lnTo>
                  <a:pt x="1003360" y="182870"/>
                </a:lnTo>
                <a:lnTo>
                  <a:pt x="1055845" y="155917"/>
                </a:lnTo>
                <a:cubicBezTo>
                  <a:pt x="1171002" y="94017"/>
                  <a:pt x="1294248" y="16911"/>
                  <a:pt x="1352777" y="61448"/>
                </a:cubicBezTo>
                <a:cubicBezTo>
                  <a:pt x="1421061" y="113407"/>
                  <a:pt x="1335937" y="249347"/>
                  <a:pt x="1298753" y="359043"/>
                </a:cubicBezTo>
                <a:lnTo>
                  <a:pt x="1293043" y="379780"/>
                </a:lnTo>
                <a:lnTo>
                  <a:pt x="1317182" y="404827"/>
                </a:lnTo>
                <a:cubicBezTo>
                  <a:pt x="1394824" y="503214"/>
                  <a:pt x="1440160" y="621822"/>
                  <a:pt x="1440160" y="749495"/>
                </a:cubicBezTo>
                <a:cubicBezTo>
                  <a:pt x="1440160" y="1089956"/>
                  <a:pt x="1117769" y="1365955"/>
                  <a:pt x="720080" y="1365955"/>
                </a:cubicBezTo>
                <a:cubicBezTo>
                  <a:pt x="322391" y="1365955"/>
                  <a:pt x="0" y="1089956"/>
                  <a:pt x="0" y="749495"/>
                </a:cubicBezTo>
                <a:cubicBezTo>
                  <a:pt x="0" y="664380"/>
                  <a:pt x="20150" y="583294"/>
                  <a:pt x="56588" y="509541"/>
                </a:cubicBezTo>
                <a:lnTo>
                  <a:pt x="94613" y="449566"/>
                </a:lnTo>
                <a:lnTo>
                  <a:pt x="93170" y="450237"/>
                </a:lnTo>
                <a:cubicBezTo>
                  <a:pt x="120627" y="235466"/>
                  <a:pt x="238667" y="20235"/>
                  <a:pt x="313655" y="1185"/>
                </a:cubicBezTo>
                <a:close/>
              </a:path>
            </a:pathLst>
          </a:custGeom>
          <a:solidFill>
            <a:srgbClr val="FFFFCC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64" name="フリーフォーム: 図形 163">
            <a:extLst>
              <a:ext uri="{FF2B5EF4-FFF2-40B4-BE49-F238E27FC236}">
                <a16:creationId xmlns:a16="http://schemas.microsoft.com/office/drawing/2014/main" id="{BBF69635-8EBA-DCA4-076A-620BD920A47C}"/>
              </a:ext>
            </a:extLst>
          </p:cNvPr>
          <p:cNvSpPr/>
          <p:nvPr/>
        </p:nvSpPr>
        <p:spPr bwMode="auto">
          <a:xfrm>
            <a:off x="9902137" y="4413170"/>
            <a:ext cx="603581" cy="260200"/>
          </a:xfrm>
          <a:custGeom>
            <a:avLst/>
            <a:gdLst>
              <a:gd name="connsiteX0" fmla="*/ 189968 w 603581"/>
              <a:gd name="connsiteY0" fmla="*/ 104 h 260200"/>
              <a:gd name="connsiteX1" fmla="*/ 245373 w 603581"/>
              <a:gd name="connsiteY1" fmla="*/ 10645 h 260200"/>
              <a:gd name="connsiteX2" fmla="*/ 287796 w 603581"/>
              <a:gd name="connsiteY2" fmla="*/ 36874 h 260200"/>
              <a:gd name="connsiteX3" fmla="*/ 319656 w 603581"/>
              <a:gd name="connsiteY3" fmla="*/ 19150 h 260200"/>
              <a:gd name="connsiteX4" fmla="*/ 454336 w 603581"/>
              <a:gd name="connsiteY4" fmla="*/ 18829 h 260200"/>
              <a:gd name="connsiteX5" fmla="*/ 600853 w 603581"/>
              <a:gd name="connsiteY5" fmla="*/ 182394 h 260200"/>
              <a:gd name="connsiteX6" fmla="*/ 392183 w 603581"/>
              <a:gd name="connsiteY6" fmla="*/ 250785 h 260200"/>
              <a:gd name="connsiteX7" fmla="*/ 275708 w 603581"/>
              <a:gd name="connsiteY7" fmla="*/ 183168 h 260200"/>
              <a:gd name="connsiteX8" fmla="*/ 273237 w 603581"/>
              <a:gd name="connsiteY8" fmla="*/ 179042 h 260200"/>
              <a:gd name="connsiteX9" fmla="*/ 244544 w 603581"/>
              <a:gd name="connsiteY9" fmla="*/ 203785 h 260200"/>
              <a:gd name="connsiteX10" fmla="*/ 186796 w 603581"/>
              <a:gd name="connsiteY10" fmla="*/ 228568 h 260200"/>
              <a:gd name="connsiteX11" fmla="*/ 2844 w 603581"/>
              <a:gd name="connsiteY11" fmla="*/ 159396 h 260200"/>
              <a:gd name="connsiteX12" fmla="*/ 127566 w 603581"/>
              <a:gd name="connsiteY12" fmla="*/ 7515 h 260200"/>
              <a:gd name="connsiteX13" fmla="*/ 189968 w 603581"/>
              <a:gd name="connsiteY13" fmla="*/ 104 h 26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03581" h="260200">
                <a:moveTo>
                  <a:pt x="189968" y="104"/>
                </a:moveTo>
                <a:cubicBezTo>
                  <a:pt x="209931" y="749"/>
                  <a:pt x="228729" y="4387"/>
                  <a:pt x="245373" y="10645"/>
                </a:cubicBezTo>
                <a:lnTo>
                  <a:pt x="287796" y="36874"/>
                </a:lnTo>
                <a:lnTo>
                  <a:pt x="319656" y="19150"/>
                </a:lnTo>
                <a:cubicBezTo>
                  <a:pt x="357418" y="6774"/>
                  <a:pt x="405295" y="5689"/>
                  <a:pt x="454336" y="18829"/>
                </a:cubicBezTo>
                <a:cubicBezTo>
                  <a:pt x="552418" y="45110"/>
                  <a:pt x="618016" y="118341"/>
                  <a:pt x="600853" y="182394"/>
                </a:cubicBezTo>
                <a:cubicBezTo>
                  <a:pt x="583690" y="246446"/>
                  <a:pt x="490265" y="277066"/>
                  <a:pt x="392183" y="250785"/>
                </a:cubicBezTo>
                <a:cubicBezTo>
                  <a:pt x="343142" y="237645"/>
                  <a:pt x="302222" y="212767"/>
                  <a:pt x="275708" y="183168"/>
                </a:cubicBezTo>
                <a:lnTo>
                  <a:pt x="273237" y="179042"/>
                </a:lnTo>
                <a:lnTo>
                  <a:pt x="244544" y="203785"/>
                </a:lnTo>
                <a:cubicBezTo>
                  <a:pt x="227578" y="214325"/>
                  <a:pt x="208106" y="222858"/>
                  <a:pt x="186796" y="228568"/>
                </a:cubicBezTo>
                <a:cubicBezTo>
                  <a:pt x="101558" y="251407"/>
                  <a:pt x="19200" y="220438"/>
                  <a:pt x="2844" y="159396"/>
                </a:cubicBezTo>
                <a:cubicBezTo>
                  <a:pt x="-13513" y="98354"/>
                  <a:pt x="42328" y="30355"/>
                  <a:pt x="127566" y="7515"/>
                </a:cubicBezTo>
                <a:cubicBezTo>
                  <a:pt x="148875" y="1805"/>
                  <a:pt x="170006" y="-542"/>
                  <a:pt x="189968" y="104"/>
                </a:cubicBezTo>
                <a:close/>
              </a:path>
            </a:pathLst>
          </a:cu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165" name="グループ化 164">
            <a:extLst>
              <a:ext uri="{FF2B5EF4-FFF2-40B4-BE49-F238E27FC236}">
                <a16:creationId xmlns:a16="http://schemas.microsoft.com/office/drawing/2014/main" id="{36E92607-2ED4-5D65-99C9-49AAC38BFE3E}"/>
              </a:ext>
            </a:extLst>
          </p:cNvPr>
          <p:cNvGrpSpPr/>
          <p:nvPr/>
        </p:nvGrpSpPr>
        <p:grpSpPr>
          <a:xfrm>
            <a:off x="8858406" y="5596212"/>
            <a:ext cx="1807358" cy="500444"/>
            <a:chOff x="4615844" y="4237473"/>
            <a:chExt cx="1807358" cy="500444"/>
          </a:xfrm>
        </p:grpSpPr>
        <p:sp>
          <p:nvSpPr>
            <p:cNvPr id="166" name="フリーフォーム: 図形 165">
              <a:extLst>
                <a:ext uri="{FF2B5EF4-FFF2-40B4-BE49-F238E27FC236}">
                  <a16:creationId xmlns:a16="http://schemas.microsoft.com/office/drawing/2014/main" id="{A0E08549-A73F-E957-2655-6F2B665BFDF4}"/>
                </a:ext>
              </a:extLst>
            </p:cNvPr>
            <p:cNvSpPr/>
            <p:nvPr/>
          </p:nvSpPr>
          <p:spPr bwMode="auto">
            <a:xfrm rot="550838" flipH="1" flipV="1">
              <a:off x="4615844" y="4237473"/>
              <a:ext cx="1807358" cy="500444"/>
            </a:xfrm>
            <a:custGeom>
              <a:avLst/>
              <a:gdLst>
                <a:gd name="connsiteX0" fmla="*/ 1429630 w 1890330"/>
                <a:gd name="connsiteY0" fmla="*/ 487661 h 487661"/>
                <a:gd name="connsiteX1" fmla="*/ 10638 w 1890330"/>
                <a:gd name="connsiteY1" fmla="*/ 487661 h 487661"/>
                <a:gd name="connsiteX2" fmla="*/ 82522 w 1890330"/>
                <a:gd name="connsiteY2" fmla="*/ 421840 h 487661"/>
                <a:gd name="connsiteX3" fmla="*/ 0 w 1890330"/>
                <a:gd name="connsiteY3" fmla="*/ 421840 h 487661"/>
                <a:gd name="connsiteX4" fmla="*/ 460701 w 1890330"/>
                <a:gd name="connsiteY4" fmla="*/ 0 h 487661"/>
                <a:gd name="connsiteX5" fmla="*/ 1879692 w 1890330"/>
                <a:gd name="connsiteY5" fmla="*/ 0 h 487661"/>
                <a:gd name="connsiteX6" fmla="*/ 1807808 w 1890330"/>
                <a:gd name="connsiteY6" fmla="*/ 65821 h 487661"/>
                <a:gd name="connsiteX7" fmla="*/ 1890330 w 1890330"/>
                <a:gd name="connsiteY7" fmla="*/ 65821 h 487661"/>
                <a:gd name="connsiteX0" fmla="*/ 1429630 w 1890330"/>
                <a:gd name="connsiteY0" fmla="*/ 487661 h 487661"/>
                <a:gd name="connsiteX1" fmla="*/ 10638 w 1890330"/>
                <a:gd name="connsiteY1" fmla="*/ 487661 h 487661"/>
                <a:gd name="connsiteX2" fmla="*/ 82522 w 1890330"/>
                <a:gd name="connsiteY2" fmla="*/ 421840 h 487661"/>
                <a:gd name="connsiteX3" fmla="*/ 0 w 1890330"/>
                <a:gd name="connsiteY3" fmla="*/ 421840 h 487661"/>
                <a:gd name="connsiteX4" fmla="*/ 460701 w 1890330"/>
                <a:gd name="connsiteY4" fmla="*/ 0 h 487661"/>
                <a:gd name="connsiteX5" fmla="*/ 1879692 w 1890330"/>
                <a:gd name="connsiteY5" fmla="*/ 0 h 487661"/>
                <a:gd name="connsiteX6" fmla="*/ 1890330 w 1890330"/>
                <a:gd name="connsiteY6" fmla="*/ 65821 h 487661"/>
                <a:gd name="connsiteX7" fmla="*/ 1429630 w 1890330"/>
                <a:gd name="connsiteY7" fmla="*/ 487661 h 487661"/>
                <a:gd name="connsiteX0" fmla="*/ 1429630 w 1890330"/>
                <a:gd name="connsiteY0" fmla="*/ 487661 h 487661"/>
                <a:gd name="connsiteX1" fmla="*/ 10638 w 1890330"/>
                <a:gd name="connsiteY1" fmla="*/ 487661 h 487661"/>
                <a:gd name="connsiteX2" fmla="*/ 0 w 1890330"/>
                <a:gd name="connsiteY2" fmla="*/ 421840 h 487661"/>
                <a:gd name="connsiteX3" fmla="*/ 460701 w 1890330"/>
                <a:gd name="connsiteY3" fmla="*/ 0 h 487661"/>
                <a:gd name="connsiteX4" fmla="*/ 1879692 w 1890330"/>
                <a:gd name="connsiteY4" fmla="*/ 0 h 487661"/>
                <a:gd name="connsiteX5" fmla="*/ 1890330 w 1890330"/>
                <a:gd name="connsiteY5" fmla="*/ 65821 h 487661"/>
                <a:gd name="connsiteX6" fmla="*/ 1429630 w 1890330"/>
                <a:gd name="connsiteY6" fmla="*/ 487661 h 487661"/>
                <a:gd name="connsiteX0" fmla="*/ 1429630 w 1890330"/>
                <a:gd name="connsiteY0" fmla="*/ 487661 h 487661"/>
                <a:gd name="connsiteX1" fmla="*/ 10638 w 1890330"/>
                <a:gd name="connsiteY1" fmla="*/ 487661 h 487661"/>
                <a:gd name="connsiteX2" fmla="*/ 0 w 1890330"/>
                <a:gd name="connsiteY2" fmla="*/ 421840 h 487661"/>
                <a:gd name="connsiteX3" fmla="*/ 460701 w 1890330"/>
                <a:gd name="connsiteY3" fmla="*/ 0 h 487661"/>
                <a:gd name="connsiteX4" fmla="*/ 1879692 w 1890330"/>
                <a:gd name="connsiteY4" fmla="*/ 0 h 487661"/>
                <a:gd name="connsiteX5" fmla="*/ 1890330 w 1890330"/>
                <a:gd name="connsiteY5" fmla="*/ 65821 h 487661"/>
                <a:gd name="connsiteX6" fmla="*/ 1429630 w 1890330"/>
                <a:gd name="connsiteY6" fmla="*/ 487661 h 487661"/>
                <a:gd name="connsiteX0" fmla="*/ 1429630 w 1897092"/>
                <a:gd name="connsiteY0" fmla="*/ 487661 h 487661"/>
                <a:gd name="connsiteX1" fmla="*/ 10638 w 1897092"/>
                <a:gd name="connsiteY1" fmla="*/ 487661 h 487661"/>
                <a:gd name="connsiteX2" fmla="*/ 0 w 1897092"/>
                <a:gd name="connsiteY2" fmla="*/ 421840 h 487661"/>
                <a:gd name="connsiteX3" fmla="*/ 460701 w 1897092"/>
                <a:gd name="connsiteY3" fmla="*/ 0 h 487661"/>
                <a:gd name="connsiteX4" fmla="*/ 1879692 w 1897092"/>
                <a:gd name="connsiteY4" fmla="*/ 0 h 487661"/>
                <a:gd name="connsiteX5" fmla="*/ 1890330 w 1897092"/>
                <a:gd name="connsiteY5" fmla="*/ 65821 h 487661"/>
                <a:gd name="connsiteX6" fmla="*/ 1429630 w 1897092"/>
                <a:gd name="connsiteY6" fmla="*/ 487661 h 487661"/>
                <a:gd name="connsiteX0" fmla="*/ 1429630 w 1897092"/>
                <a:gd name="connsiteY0" fmla="*/ 487661 h 493347"/>
                <a:gd name="connsiteX1" fmla="*/ 10638 w 1897092"/>
                <a:gd name="connsiteY1" fmla="*/ 487661 h 493347"/>
                <a:gd name="connsiteX2" fmla="*/ 0 w 1897092"/>
                <a:gd name="connsiteY2" fmla="*/ 421840 h 493347"/>
                <a:gd name="connsiteX3" fmla="*/ 460701 w 1897092"/>
                <a:gd name="connsiteY3" fmla="*/ 0 h 493347"/>
                <a:gd name="connsiteX4" fmla="*/ 1879692 w 1897092"/>
                <a:gd name="connsiteY4" fmla="*/ 0 h 493347"/>
                <a:gd name="connsiteX5" fmla="*/ 1890330 w 1897092"/>
                <a:gd name="connsiteY5" fmla="*/ 65821 h 493347"/>
                <a:gd name="connsiteX6" fmla="*/ 1429630 w 1897092"/>
                <a:gd name="connsiteY6" fmla="*/ 487661 h 493347"/>
                <a:gd name="connsiteX0" fmla="*/ 1429630 w 1897092"/>
                <a:gd name="connsiteY0" fmla="*/ 487661 h 497186"/>
                <a:gd name="connsiteX1" fmla="*/ 10638 w 1897092"/>
                <a:gd name="connsiteY1" fmla="*/ 487661 h 497186"/>
                <a:gd name="connsiteX2" fmla="*/ 0 w 1897092"/>
                <a:gd name="connsiteY2" fmla="*/ 421840 h 497186"/>
                <a:gd name="connsiteX3" fmla="*/ 460701 w 1897092"/>
                <a:gd name="connsiteY3" fmla="*/ 0 h 497186"/>
                <a:gd name="connsiteX4" fmla="*/ 1879692 w 1897092"/>
                <a:gd name="connsiteY4" fmla="*/ 0 h 497186"/>
                <a:gd name="connsiteX5" fmla="*/ 1890330 w 1897092"/>
                <a:gd name="connsiteY5" fmla="*/ 65821 h 497186"/>
                <a:gd name="connsiteX6" fmla="*/ 1429630 w 1897092"/>
                <a:gd name="connsiteY6" fmla="*/ 487661 h 497186"/>
                <a:gd name="connsiteX0" fmla="*/ 1438686 w 1906148"/>
                <a:gd name="connsiteY0" fmla="*/ 487661 h 497186"/>
                <a:gd name="connsiteX1" fmla="*/ 19694 w 1906148"/>
                <a:gd name="connsiteY1" fmla="*/ 487661 h 497186"/>
                <a:gd name="connsiteX2" fmla="*/ 9056 w 1906148"/>
                <a:gd name="connsiteY2" fmla="*/ 421840 h 497186"/>
                <a:gd name="connsiteX3" fmla="*/ 469757 w 1906148"/>
                <a:gd name="connsiteY3" fmla="*/ 0 h 497186"/>
                <a:gd name="connsiteX4" fmla="*/ 1888748 w 1906148"/>
                <a:gd name="connsiteY4" fmla="*/ 0 h 497186"/>
                <a:gd name="connsiteX5" fmla="*/ 1899386 w 1906148"/>
                <a:gd name="connsiteY5" fmla="*/ 65821 h 497186"/>
                <a:gd name="connsiteX6" fmla="*/ 1438686 w 1906148"/>
                <a:gd name="connsiteY6" fmla="*/ 487661 h 497186"/>
                <a:gd name="connsiteX0" fmla="*/ 1438686 w 1906148"/>
                <a:gd name="connsiteY0" fmla="*/ 490919 h 500444"/>
                <a:gd name="connsiteX1" fmla="*/ 19694 w 1906148"/>
                <a:gd name="connsiteY1" fmla="*/ 490919 h 500444"/>
                <a:gd name="connsiteX2" fmla="*/ 9056 w 1906148"/>
                <a:gd name="connsiteY2" fmla="*/ 425098 h 500444"/>
                <a:gd name="connsiteX3" fmla="*/ 469757 w 1906148"/>
                <a:gd name="connsiteY3" fmla="*/ 3258 h 500444"/>
                <a:gd name="connsiteX4" fmla="*/ 1888748 w 1906148"/>
                <a:gd name="connsiteY4" fmla="*/ 3258 h 500444"/>
                <a:gd name="connsiteX5" fmla="*/ 1899386 w 1906148"/>
                <a:gd name="connsiteY5" fmla="*/ 69079 h 500444"/>
                <a:gd name="connsiteX6" fmla="*/ 1438686 w 1906148"/>
                <a:gd name="connsiteY6" fmla="*/ 490919 h 500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6148" h="500444">
                  <a:moveTo>
                    <a:pt x="1438686" y="490919"/>
                  </a:moveTo>
                  <a:cubicBezTo>
                    <a:pt x="1410883" y="503713"/>
                    <a:pt x="36915" y="503527"/>
                    <a:pt x="19694" y="490919"/>
                  </a:cubicBezTo>
                  <a:cubicBezTo>
                    <a:pt x="2473" y="478311"/>
                    <a:pt x="-8834" y="440675"/>
                    <a:pt x="9056" y="425098"/>
                  </a:cubicBezTo>
                  <a:cubicBezTo>
                    <a:pt x="26946" y="409521"/>
                    <a:pt x="446112" y="10590"/>
                    <a:pt x="469757" y="3258"/>
                  </a:cubicBezTo>
                  <a:cubicBezTo>
                    <a:pt x="493402" y="-4074"/>
                    <a:pt x="1415751" y="3258"/>
                    <a:pt x="1888748" y="3258"/>
                  </a:cubicBezTo>
                  <a:cubicBezTo>
                    <a:pt x="1905566" y="13515"/>
                    <a:pt x="1912318" y="54262"/>
                    <a:pt x="1899386" y="69079"/>
                  </a:cubicBezTo>
                  <a:cubicBezTo>
                    <a:pt x="1886454" y="83896"/>
                    <a:pt x="1466489" y="478125"/>
                    <a:pt x="1438686" y="49091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平行四辺形 28">
              <a:extLst>
                <a:ext uri="{FF2B5EF4-FFF2-40B4-BE49-F238E27FC236}">
                  <a16:creationId xmlns:a16="http://schemas.microsoft.com/office/drawing/2014/main" id="{B6180A39-344F-1BE1-FBD4-99266D671934}"/>
                </a:ext>
              </a:extLst>
            </p:cNvPr>
            <p:cNvSpPr/>
            <p:nvPr/>
          </p:nvSpPr>
          <p:spPr bwMode="auto">
            <a:xfrm rot="550838" flipH="1" flipV="1">
              <a:off x="4744751" y="4330731"/>
              <a:ext cx="1450920" cy="276713"/>
            </a:xfrm>
            <a:custGeom>
              <a:avLst/>
              <a:gdLst>
                <a:gd name="connsiteX0" fmla="*/ 0 w 1729493"/>
                <a:gd name="connsiteY0" fmla="*/ 385436 h 385436"/>
                <a:gd name="connsiteX1" fmla="*/ 420942 w 1729493"/>
                <a:gd name="connsiteY1" fmla="*/ 0 h 385436"/>
                <a:gd name="connsiteX2" fmla="*/ 1729493 w 1729493"/>
                <a:gd name="connsiteY2" fmla="*/ 0 h 385436"/>
                <a:gd name="connsiteX3" fmla="*/ 1308551 w 1729493"/>
                <a:gd name="connsiteY3" fmla="*/ 385436 h 385436"/>
                <a:gd name="connsiteX4" fmla="*/ 0 w 1729493"/>
                <a:gd name="connsiteY4" fmla="*/ 385436 h 385436"/>
                <a:gd name="connsiteX0" fmla="*/ 141 w 1729634"/>
                <a:gd name="connsiteY0" fmla="*/ 385436 h 385436"/>
                <a:gd name="connsiteX1" fmla="*/ 421083 w 1729634"/>
                <a:gd name="connsiteY1" fmla="*/ 0 h 385436"/>
                <a:gd name="connsiteX2" fmla="*/ 1729634 w 1729634"/>
                <a:gd name="connsiteY2" fmla="*/ 0 h 385436"/>
                <a:gd name="connsiteX3" fmla="*/ 1308692 w 1729634"/>
                <a:gd name="connsiteY3" fmla="*/ 385436 h 385436"/>
                <a:gd name="connsiteX4" fmla="*/ 141 w 1729634"/>
                <a:gd name="connsiteY4" fmla="*/ 385436 h 385436"/>
                <a:gd name="connsiteX0" fmla="*/ 141 w 1858281"/>
                <a:gd name="connsiteY0" fmla="*/ 385436 h 385436"/>
                <a:gd name="connsiteX1" fmla="*/ 421083 w 1858281"/>
                <a:gd name="connsiteY1" fmla="*/ 0 h 385436"/>
                <a:gd name="connsiteX2" fmla="*/ 1858281 w 1858281"/>
                <a:gd name="connsiteY2" fmla="*/ 50420 h 385436"/>
                <a:gd name="connsiteX3" fmla="*/ 1308692 w 1858281"/>
                <a:gd name="connsiteY3" fmla="*/ 385436 h 385436"/>
                <a:gd name="connsiteX4" fmla="*/ 141 w 1858281"/>
                <a:gd name="connsiteY4" fmla="*/ 385436 h 385436"/>
                <a:gd name="connsiteX0" fmla="*/ 40897 w 1899037"/>
                <a:gd name="connsiteY0" fmla="*/ 385436 h 413401"/>
                <a:gd name="connsiteX1" fmla="*/ 461839 w 1899037"/>
                <a:gd name="connsiteY1" fmla="*/ 0 h 413401"/>
                <a:gd name="connsiteX2" fmla="*/ 1899037 w 1899037"/>
                <a:gd name="connsiteY2" fmla="*/ 50420 h 413401"/>
                <a:gd name="connsiteX3" fmla="*/ 1537602 w 1899037"/>
                <a:gd name="connsiteY3" fmla="*/ 383152 h 413401"/>
                <a:gd name="connsiteX4" fmla="*/ 40897 w 1899037"/>
                <a:gd name="connsiteY4" fmla="*/ 385436 h 413401"/>
                <a:gd name="connsiteX0" fmla="*/ 1691 w 1859831"/>
                <a:gd name="connsiteY0" fmla="*/ 385436 h 392662"/>
                <a:gd name="connsiteX1" fmla="*/ 422633 w 1859831"/>
                <a:gd name="connsiteY1" fmla="*/ 0 h 392662"/>
                <a:gd name="connsiteX2" fmla="*/ 1859831 w 1859831"/>
                <a:gd name="connsiteY2" fmla="*/ 50420 h 392662"/>
                <a:gd name="connsiteX3" fmla="*/ 1498396 w 1859831"/>
                <a:gd name="connsiteY3" fmla="*/ 383152 h 392662"/>
                <a:gd name="connsiteX4" fmla="*/ 1691 w 1859831"/>
                <a:gd name="connsiteY4" fmla="*/ 385436 h 392662"/>
                <a:gd name="connsiteX0" fmla="*/ 45360 w 1903500"/>
                <a:gd name="connsiteY0" fmla="*/ 335016 h 358502"/>
                <a:gd name="connsiteX1" fmla="*/ 432145 w 1903500"/>
                <a:gd name="connsiteY1" fmla="*/ 10068 h 358502"/>
                <a:gd name="connsiteX2" fmla="*/ 1903500 w 1903500"/>
                <a:gd name="connsiteY2" fmla="*/ 0 h 358502"/>
                <a:gd name="connsiteX3" fmla="*/ 1542065 w 1903500"/>
                <a:gd name="connsiteY3" fmla="*/ 332732 h 358502"/>
                <a:gd name="connsiteX4" fmla="*/ 45360 w 1903500"/>
                <a:gd name="connsiteY4" fmla="*/ 335016 h 358502"/>
                <a:gd name="connsiteX0" fmla="*/ 3471 w 1861611"/>
                <a:gd name="connsiteY0" fmla="*/ 335016 h 335016"/>
                <a:gd name="connsiteX1" fmla="*/ 390256 w 1861611"/>
                <a:gd name="connsiteY1" fmla="*/ 10068 h 335016"/>
                <a:gd name="connsiteX2" fmla="*/ 1861611 w 1861611"/>
                <a:gd name="connsiteY2" fmla="*/ 0 h 335016"/>
                <a:gd name="connsiteX3" fmla="*/ 1500176 w 1861611"/>
                <a:gd name="connsiteY3" fmla="*/ 332732 h 335016"/>
                <a:gd name="connsiteX4" fmla="*/ 3471 w 1861611"/>
                <a:gd name="connsiteY4" fmla="*/ 335016 h 335016"/>
                <a:gd name="connsiteX0" fmla="*/ 3858 w 1830211"/>
                <a:gd name="connsiteY0" fmla="*/ 357514 h 357513"/>
                <a:gd name="connsiteX1" fmla="*/ 358856 w 1830211"/>
                <a:gd name="connsiteY1" fmla="*/ 10068 h 357513"/>
                <a:gd name="connsiteX2" fmla="*/ 1830211 w 1830211"/>
                <a:gd name="connsiteY2" fmla="*/ 0 h 357513"/>
                <a:gd name="connsiteX3" fmla="*/ 1468776 w 1830211"/>
                <a:gd name="connsiteY3" fmla="*/ 332732 h 357513"/>
                <a:gd name="connsiteX4" fmla="*/ 3858 w 1830211"/>
                <a:gd name="connsiteY4" fmla="*/ 357514 h 357513"/>
                <a:gd name="connsiteX0" fmla="*/ 46102 w 1872455"/>
                <a:gd name="connsiteY0" fmla="*/ 357514 h 377184"/>
                <a:gd name="connsiteX1" fmla="*/ 414091 w 1872455"/>
                <a:gd name="connsiteY1" fmla="*/ 15876 h 377184"/>
                <a:gd name="connsiteX2" fmla="*/ 1872455 w 1872455"/>
                <a:gd name="connsiteY2" fmla="*/ 0 h 377184"/>
                <a:gd name="connsiteX3" fmla="*/ 1511020 w 1872455"/>
                <a:gd name="connsiteY3" fmla="*/ 332732 h 377184"/>
                <a:gd name="connsiteX4" fmla="*/ 46102 w 1872455"/>
                <a:gd name="connsiteY4" fmla="*/ 357514 h 377184"/>
                <a:gd name="connsiteX0" fmla="*/ 3883 w 1830236"/>
                <a:gd name="connsiteY0" fmla="*/ 357514 h 357515"/>
                <a:gd name="connsiteX1" fmla="*/ 371872 w 1830236"/>
                <a:gd name="connsiteY1" fmla="*/ 15876 h 357515"/>
                <a:gd name="connsiteX2" fmla="*/ 1830236 w 1830236"/>
                <a:gd name="connsiteY2" fmla="*/ 0 h 357515"/>
                <a:gd name="connsiteX3" fmla="*/ 1468801 w 1830236"/>
                <a:gd name="connsiteY3" fmla="*/ 332732 h 357515"/>
                <a:gd name="connsiteX4" fmla="*/ 3883 w 1830236"/>
                <a:gd name="connsiteY4" fmla="*/ 357514 h 357515"/>
                <a:gd name="connsiteX0" fmla="*/ 4173 w 1809600"/>
                <a:gd name="connsiteY0" fmla="*/ 338462 h 338462"/>
                <a:gd name="connsiteX1" fmla="*/ 351236 w 1809600"/>
                <a:gd name="connsiteY1" fmla="*/ 15876 h 338462"/>
                <a:gd name="connsiteX2" fmla="*/ 1809600 w 1809600"/>
                <a:gd name="connsiteY2" fmla="*/ 0 h 338462"/>
                <a:gd name="connsiteX3" fmla="*/ 1448165 w 1809600"/>
                <a:gd name="connsiteY3" fmla="*/ 332732 h 338462"/>
                <a:gd name="connsiteX4" fmla="*/ 4173 w 1809600"/>
                <a:gd name="connsiteY4" fmla="*/ 338462 h 338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9600" h="338462">
                  <a:moveTo>
                    <a:pt x="4173" y="338462"/>
                  </a:moveTo>
                  <a:cubicBezTo>
                    <a:pt x="-34996" y="329760"/>
                    <a:pt x="210922" y="144355"/>
                    <a:pt x="351236" y="15876"/>
                  </a:cubicBezTo>
                  <a:lnTo>
                    <a:pt x="1809600" y="0"/>
                  </a:lnTo>
                  <a:lnTo>
                    <a:pt x="1448165" y="332732"/>
                  </a:lnTo>
                  <a:lnTo>
                    <a:pt x="4173" y="338462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168" name="フリーフォーム: 図形 167">
            <a:extLst>
              <a:ext uri="{FF2B5EF4-FFF2-40B4-BE49-F238E27FC236}">
                <a16:creationId xmlns:a16="http://schemas.microsoft.com/office/drawing/2014/main" id="{7F24B759-CA60-CD63-125B-BFB19E30EFF8}"/>
              </a:ext>
            </a:extLst>
          </p:cNvPr>
          <p:cNvSpPr/>
          <p:nvPr/>
        </p:nvSpPr>
        <p:spPr bwMode="auto">
          <a:xfrm rot="900000">
            <a:off x="10127689" y="4886946"/>
            <a:ext cx="601896" cy="1002099"/>
          </a:xfrm>
          <a:custGeom>
            <a:avLst/>
            <a:gdLst>
              <a:gd name="connsiteX0" fmla="*/ 437690 w 590572"/>
              <a:gd name="connsiteY0" fmla="*/ 8648 h 1112146"/>
              <a:gd name="connsiteX1" fmla="*/ 480525 w 590572"/>
              <a:gd name="connsiteY1" fmla="*/ 0 h 1112146"/>
              <a:gd name="connsiteX2" fmla="*/ 590572 w 590572"/>
              <a:gd name="connsiteY2" fmla="*/ 110047 h 1112146"/>
              <a:gd name="connsiteX3" fmla="*/ 590571 w 590572"/>
              <a:gd name="connsiteY3" fmla="*/ 630146 h 1112146"/>
              <a:gd name="connsiteX4" fmla="*/ 581923 w 590572"/>
              <a:gd name="connsiteY4" fmla="*/ 672981 h 1112146"/>
              <a:gd name="connsiteX5" fmla="*/ 562926 w 590572"/>
              <a:gd name="connsiteY5" fmla="*/ 701157 h 1112146"/>
              <a:gd name="connsiteX6" fmla="*/ 555627 w 590572"/>
              <a:gd name="connsiteY6" fmla="*/ 712150 h 1112146"/>
              <a:gd name="connsiteX7" fmla="*/ 187860 w 590572"/>
              <a:gd name="connsiteY7" fmla="*/ 1079915 h 1112146"/>
              <a:gd name="connsiteX8" fmla="*/ 32230 w 590572"/>
              <a:gd name="connsiteY8" fmla="*/ 1079915 h 1112146"/>
              <a:gd name="connsiteX9" fmla="*/ 32231 w 590572"/>
              <a:gd name="connsiteY9" fmla="*/ 1079915 h 1112146"/>
              <a:gd name="connsiteX10" fmla="*/ 32231 w 590572"/>
              <a:gd name="connsiteY10" fmla="*/ 924285 h 1112146"/>
              <a:gd name="connsiteX11" fmla="*/ 370478 w 590572"/>
              <a:gd name="connsiteY11" fmla="*/ 586038 h 1112146"/>
              <a:gd name="connsiteX12" fmla="*/ 370478 w 590572"/>
              <a:gd name="connsiteY12" fmla="*/ 110047 h 1112146"/>
              <a:gd name="connsiteX13" fmla="*/ 437690 w 590572"/>
              <a:gd name="connsiteY13" fmla="*/ 8648 h 1112146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12" fmla="*/ 437690 w 601896"/>
              <a:gd name="connsiteY12" fmla="*/ 4 h 1103502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12" fmla="*/ 529130 w 601896"/>
              <a:gd name="connsiteY12" fmla="*/ 91444 h 1103502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0" fmla="*/ 590572 w 601896"/>
              <a:gd name="connsiteY0" fmla="*/ 0 h 1002099"/>
              <a:gd name="connsiteX1" fmla="*/ 590571 w 601896"/>
              <a:gd name="connsiteY1" fmla="*/ 520099 h 1002099"/>
              <a:gd name="connsiteX2" fmla="*/ 581923 w 601896"/>
              <a:gd name="connsiteY2" fmla="*/ 562934 h 1002099"/>
              <a:gd name="connsiteX3" fmla="*/ 562926 w 601896"/>
              <a:gd name="connsiteY3" fmla="*/ 591110 h 1002099"/>
              <a:gd name="connsiteX4" fmla="*/ 555627 w 601896"/>
              <a:gd name="connsiteY4" fmla="*/ 602103 h 1002099"/>
              <a:gd name="connsiteX5" fmla="*/ 187860 w 601896"/>
              <a:gd name="connsiteY5" fmla="*/ 969868 h 1002099"/>
              <a:gd name="connsiteX6" fmla="*/ 32230 w 601896"/>
              <a:gd name="connsiteY6" fmla="*/ 969868 h 1002099"/>
              <a:gd name="connsiteX7" fmla="*/ 32231 w 601896"/>
              <a:gd name="connsiteY7" fmla="*/ 969868 h 1002099"/>
              <a:gd name="connsiteX8" fmla="*/ 32231 w 601896"/>
              <a:gd name="connsiteY8" fmla="*/ 814238 h 1002099"/>
              <a:gd name="connsiteX9" fmla="*/ 370478 w 601896"/>
              <a:gd name="connsiteY9" fmla="*/ 475991 h 1002099"/>
              <a:gd name="connsiteX10" fmla="*/ 370478 w 601896"/>
              <a:gd name="connsiteY10" fmla="*/ 0 h 1002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01896" h="1002099">
                <a:moveTo>
                  <a:pt x="590572" y="0"/>
                </a:moveTo>
                <a:cubicBezTo>
                  <a:pt x="616052" y="103583"/>
                  <a:pt x="590571" y="346733"/>
                  <a:pt x="590571" y="520099"/>
                </a:cubicBezTo>
                <a:cubicBezTo>
                  <a:pt x="590571" y="535293"/>
                  <a:pt x="587492" y="549768"/>
                  <a:pt x="581923" y="562934"/>
                </a:cubicBezTo>
                <a:lnTo>
                  <a:pt x="562926" y="591110"/>
                </a:lnTo>
                <a:lnTo>
                  <a:pt x="555627" y="602103"/>
                </a:lnTo>
                <a:lnTo>
                  <a:pt x="187860" y="969868"/>
                </a:lnTo>
                <a:cubicBezTo>
                  <a:pt x="144884" y="1012843"/>
                  <a:pt x="75206" y="1012843"/>
                  <a:pt x="32230" y="969868"/>
                </a:cubicBezTo>
                <a:lnTo>
                  <a:pt x="32231" y="969868"/>
                </a:lnTo>
                <a:cubicBezTo>
                  <a:pt x="-10744" y="926892"/>
                  <a:pt x="-10744" y="857214"/>
                  <a:pt x="32231" y="814238"/>
                </a:cubicBezTo>
                <a:lnTo>
                  <a:pt x="370478" y="475991"/>
                </a:lnTo>
                <a:lnTo>
                  <a:pt x="370478" y="0"/>
                </a:lnTo>
              </a:path>
            </a:pathLst>
          </a:custGeom>
          <a:solidFill>
            <a:srgbClr val="FFFFCC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69" name="フリーフォーム: 図形 168">
            <a:extLst>
              <a:ext uri="{FF2B5EF4-FFF2-40B4-BE49-F238E27FC236}">
                <a16:creationId xmlns:a16="http://schemas.microsoft.com/office/drawing/2014/main" id="{50BD0B58-8821-16DB-074E-DF1F63B8E5FF}"/>
              </a:ext>
            </a:extLst>
          </p:cNvPr>
          <p:cNvSpPr/>
          <p:nvPr/>
        </p:nvSpPr>
        <p:spPr bwMode="auto">
          <a:xfrm flipV="1">
            <a:off x="9734926" y="4157662"/>
            <a:ext cx="332174" cy="143995"/>
          </a:xfrm>
          <a:custGeom>
            <a:avLst/>
            <a:gdLst>
              <a:gd name="connsiteX0" fmla="*/ 10290 w 332174"/>
              <a:gd name="connsiteY0" fmla="*/ 0 h 126764"/>
              <a:gd name="connsiteX1" fmla="*/ 13052 w 332174"/>
              <a:gd name="connsiteY1" fmla="*/ 7990 h 126764"/>
              <a:gd name="connsiteX2" fmla="*/ 166087 w 332174"/>
              <a:gd name="connsiteY2" fmla="*/ 67233 h 126764"/>
              <a:gd name="connsiteX3" fmla="*/ 319122 w 332174"/>
              <a:gd name="connsiteY3" fmla="*/ 7990 h 126764"/>
              <a:gd name="connsiteX4" fmla="*/ 321885 w 332174"/>
              <a:gd name="connsiteY4" fmla="*/ 0 h 126764"/>
              <a:gd name="connsiteX5" fmla="*/ 332174 w 332174"/>
              <a:gd name="connsiteY5" fmla="*/ 29765 h 126764"/>
              <a:gd name="connsiteX6" fmla="*/ 166087 w 332174"/>
              <a:gd name="connsiteY6" fmla="*/ 126764 h 126764"/>
              <a:gd name="connsiteX7" fmla="*/ 0 w 332174"/>
              <a:gd name="connsiteY7" fmla="*/ 29765 h 126764"/>
              <a:gd name="connsiteX8" fmla="*/ 10290 w 332174"/>
              <a:gd name="connsiteY8" fmla="*/ 0 h 126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2174" h="126764">
                <a:moveTo>
                  <a:pt x="10290" y="0"/>
                </a:moveTo>
                <a:lnTo>
                  <a:pt x="13052" y="7990"/>
                </a:lnTo>
                <a:cubicBezTo>
                  <a:pt x="38266" y="42805"/>
                  <a:pt x="97292" y="67233"/>
                  <a:pt x="166087" y="67233"/>
                </a:cubicBezTo>
                <a:cubicBezTo>
                  <a:pt x="234882" y="67233"/>
                  <a:pt x="293909" y="42805"/>
                  <a:pt x="319122" y="7990"/>
                </a:cubicBezTo>
                <a:lnTo>
                  <a:pt x="321885" y="0"/>
                </a:lnTo>
                <a:lnTo>
                  <a:pt x="332174" y="29765"/>
                </a:lnTo>
                <a:cubicBezTo>
                  <a:pt x="332174" y="83336"/>
                  <a:pt x="257814" y="126764"/>
                  <a:pt x="166087" y="126764"/>
                </a:cubicBezTo>
                <a:cubicBezTo>
                  <a:pt x="74360" y="126764"/>
                  <a:pt x="0" y="83336"/>
                  <a:pt x="0" y="29765"/>
                </a:cubicBezTo>
                <a:lnTo>
                  <a:pt x="10290" y="0"/>
                </a:lnTo>
                <a:close/>
              </a:path>
            </a:pathLst>
          </a:custGeom>
          <a:solidFill>
            <a:schemeClr val="tx1"/>
          </a:solidFill>
          <a:ln w="19050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70" name="フリーフォーム: 図形 169">
            <a:extLst>
              <a:ext uri="{FF2B5EF4-FFF2-40B4-BE49-F238E27FC236}">
                <a16:creationId xmlns:a16="http://schemas.microsoft.com/office/drawing/2014/main" id="{E1ECE0C4-E1C9-DFC8-5432-C160E17FAA1B}"/>
              </a:ext>
            </a:extLst>
          </p:cNvPr>
          <p:cNvSpPr/>
          <p:nvPr/>
        </p:nvSpPr>
        <p:spPr bwMode="auto">
          <a:xfrm flipV="1">
            <a:off x="10363576" y="4157662"/>
            <a:ext cx="332174" cy="143995"/>
          </a:xfrm>
          <a:custGeom>
            <a:avLst/>
            <a:gdLst>
              <a:gd name="connsiteX0" fmla="*/ 10290 w 332174"/>
              <a:gd name="connsiteY0" fmla="*/ 0 h 126764"/>
              <a:gd name="connsiteX1" fmla="*/ 13052 w 332174"/>
              <a:gd name="connsiteY1" fmla="*/ 7990 h 126764"/>
              <a:gd name="connsiteX2" fmla="*/ 166087 w 332174"/>
              <a:gd name="connsiteY2" fmla="*/ 67233 h 126764"/>
              <a:gd name="connsiteX3" fmla="*/ 319122 w 332174"/>
              <a:gd name="connsiteY3" fmla="*/ 7990 h 126764"/>
              <a:gd name="connsiteX4" fmla="*/ 321885 w 332174"/>
              <a:gd name="connsiteY4" fmla="*/ 0 h 126764"/>
              <a:gd name="connsiteX5" fmla="*/ 332174 w 332174"/>
              <a:gd name="connsiteY5" fmla="*/ 29765 h 126764"/>
              <a:gd name="connsiteX6" fmla="*/ 166087 w 332174"/>
              <a:gd name="connsiteY6" fmla="*/ 126764 h 126764"/>
              <a:gd name="connsiteX7" fmla="*/ 0 w 332174"/>
              <a:gd name="connsiteY7" fmla="*/ 29765 h 126764"/>
              <a:gd name="connsiteX8" fmla="*/ 10290 w 332174"/>
              <a:gd name="connsiteY8" fmla="*/ 0 h 126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2174" h="126764">
                <a:moveTo>
                  <a:pt x="10290" y="0"/>
                </a:moveTo>
                <a:lnTo>
                  <a:pt x="13052" y="7990"/>
                </a:lnTo>
                <a:cubicBezTo>
                  <a:pt x="38266" y="42805"/>
                  <a:pt x="97292" y="67233"/>
                  <a:pt x="166087" y="67233"/>
                </a:cubicBezTo>
                <a:cubicBezTo>
                  <a:pt x="234882" y="67233"/>
                  <a:pt x="293909" y="42805"/>
                  <a:pt x="319122" y="7990"/>
                </a:cubicBezTo>
                <a:lnTo>
                  <a:pt x="321885" y="0"/>
                </a:lnTo>
                <a:lnTo>
                  <a:pt x="332174" y="29765"/>
                </a:lnTo>
                <a:cubicBezTo>
                  <a:pt x="332174" y="83336"/>
                  <a:pt x="257814" y="126764"/>
                  <a:pt x="166087" y="126764"/>
                </a:cubicBezTo>
                <a:cubicBezTo>
                  <a:pt x="74360" y="126764"/>
                  <a:pt x="0" y="83336"/>
                  <a:pt x="0" y="29765"/>
                </a:cubicBezTo>
                <a:lnTo>
                  <a:pt x="10290" y="0"/>
                </a:lnTo>
                <a:close/>
              </a:path>
            </a:pathLst>
          </a:custGeom>
          <a:solidFill>
            <a:schemeClr val="tx1"/>
          </a:solidFill>
          <a:ln w="19050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71" name="フリーフォーム: 図形 170">
            <a:extLst>
              <a:ext uri="{FF2B5EF4-FFF2-40B4-BE49-F238E27FC236}">
                <a16:creationId xmlns:a16="http://schemas.microsoft.com/office/drawing/2014/main" id="{66068382-2679-B5AF-743F-E68ADF8E26F9}"/>
              </a:ext>
            </a:extLst>
          </p:cNvPr>
          <p:cNvSpPr/>
          <p:nvPr/>
        </p:nvSpPr>
        <p:spPr bwMode="auto">
          <a:xfrm rot="1800000">
            <a:off x="10810277" y="3564084"/>
            <a:ext cx="175083" cy="192247"/>
          </a:xfrm>
          <a:custGeom>
            <a:avLst/>
            <a:gdLst>
              <a:gd name="connsiteX0" fmla="*/ 100396 w 175083"/>
              <a:gd name="connsiteY0" fmla="*/ 4302 h 192247"/>
              <a:gd name="connsiteX1" fmla="*/ 119343 w 175083"/>
              <a:gd name="connsiteY1" fmla="*/ 312 h 192247"/>
              <a:gd name="connsiteX2" fmla="*/ 168509 w 175083"/>
              <a:gd name="connsiteY2" fmla="*/ 153073 h 192247"/>
              <a:gd name="connsiteX3" fmla="*/ 175083 w 175083"/>
              <a:gd name="connsiteY3" fmla="*/ 192247 h 192247"/>
              <a:gd name="connsiteX4" fmla="*/ 129623 w 175083"/>
              <a:gd name="connsiteY4" fmla="*/ 179163 h 192247"/>
              <a:gd name="connsiteX5" fmla="*/ 0 w 175083"/>
              <a:gd name="connsiteY5" fmla="*/ 167286 h 192247"/>
              <a:gd name="connsiteX6" fmla="*/ 9189 w 175083"/>
              <a:gd name="connsiteY6" fmla="*/ 150792 h 192247"/>
              <a:gd name="connsiteX7" fmla="*/ 100396 w 175083"/>
              <a:gd name="connsiteY7" fmla="*/ 4302 h 1922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5083" h="192247">
                <a:moveTo>
                  <a:pt x="100396" y="4302"/>
                </a:moveTo>
                <a:cubicBezTo>
                  <a:pt x="106651" y="785"/>
                  <a:pt x="112962" y="-701"/>
                  <a:pt x="119343" y="312"/>
                </a:cubicBezTo>
                <a:cubicBezTo>
                  <a:pt x="157626" y="6393"/>
                  <a:pt x="160878" y="84217"/>
                  <a:pt x="168509" y="153073"/>
                </a:cubicBezTo>
                <a:lnTo>
                  <a:pt x="175083" y="192247"/>
                </a:lnTo>
                <a:lnTo>
                  <a:pt x="129623" y="179163"/>
                </a:lnTo>
                <a:lnTo>
                  <a:pt x="0" y="167286"/>
                </a:lnTo>
                <a:lnTo>
                  <a:pt x="9189" y="150792"/>
                </a:lnTo>
                <a:cubicBezTo>
                  <a:pt x="39265" y="90245"/>
                  <a:pt x="69124" y="21887"/>
                  <a:pt x="100396" y="4302"/>
                </a:cubicBezTo>
                <a:close/>
              </a:path>
            </a:pathLst>
          </a:custGeom>
          <a:solidFill>
            <a:srgbClr val="FFC000"/>
          </a:solidFill>
          <a:ln w="19050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grpSp>
        <p:nvGrpSpPr>
          <p:cNvPr id="172" name="グループ化 171">
            <a:extLst>
              <a:ext uri="{FF2B5EF4-FFF2-40B4-BE49-F238E27FC236}">
                <a16:creationId xmlns:a16="http://schemas.microsoft.com/office/drawing/2014/main" id="{AA4CF92D-56F3-1D75-1021-D92681215A0D}"/>
              </a:ext>
            </a:extLst>
          </p:cNvPr>
          <p:cNvGrpSpPr/>
          <p:nvPr/>
        </p:nvGrpSpPr>
        <p:grpSpPr>
          <a:xfrm>
            <a:off x="10574352" y="4456053"/>
            <a:ext cx="185433" cy="120490"/>
            <a:chOff x="7024656" y="2758259"/>
            <a:chExt cx="319562" cy="207644"/>
          </a:xfrm>
        </p:grpSpPr>
        <p:sp>
          <p:nvSpPr>
            <p:cNvPr id="173" name="楕円 172">
              <a:extLst>
                <a:ext uri="{FF2B5EF4-FFF2-40B4-BE49-F238E27FC236}">
                  <a16:creationId xmlns:a16="http://schemas.microsoft.com/office/drawing/2014/main" id="{DECF591D-8D49-0A2D-CC9F-78A073431993}"/>
                </a:ext>
              </a:extLst>
            </p:cNvPr>
            <p:cNvSpPr/>
            <p:nvPr/>
          </p:nvSpPr>
          <p:spPr bwMode="auto">
            <a:xfrm>
              <a:off x="7105618" y="2777309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楕円 173">
              <a:extLst>
                <a:ext uri="{FF2B5EF4-FFF2-40B4-BE49-F238E27FC236}">
                  <a16:creationId xmlns:a16="http://schemas.microsoft.com/office/drawing/2014/main" id="{C36ED834-39A7-C712-7964-79264263AB59}"/>
                </a:ext>
              </a:extLst>
            </p:cNvPr>
            <p:cNvSpPr/>
            <p:nvPr/>
          </p:nvSpPr>
          <p:spPr bwMode="auto">
            <a:xfrm>
              <a:off x="7024656" y="2886846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" name="楕円 174">
              <a:extLst>
                <a:ext uri="{FF2B5EF4-FFF2-40B4-BE49-F238E27FC236}">
                  <a16:creationId xmlns:a16="http://schemas.microsoft.com/office/drawing/2014/main" id="{A5E5E7E6-48C1-8E8E-B693-09C79549BA41}"/>
                </a:ext>
              </a:extLst>
            </p:cNvPr>
            <p:cNvSpPr/>
            <p:nvPr/>
          </p:nvSpPr>
          <p:spPr bwMode="auto">
            <a:xfrm>
              <a:off x="7234206" y="2758259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" name="楕円 175">
              <a:extLst>
                <a:ext uri="{FF2B5EF4-FFF2-40B4-BE49-F238E27FC236}">
                  <a16:creationId xmlns:a16="http://schemas.microsoft.com/office/drawing/2014/main" id="{D7CC4CF4-2DF2-89FB-2203-78E39E3E447C}"/>
                </a:ext>
              </a:extLst>
            </p:cNvPr>
            <p:cNvSpPr/>
            <p:nvPr/>
          </p:nvSpPr>
          <p:spPr bwMode="auto">
            <a:xfrm>
              <a:off x="7153244" y="2867796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" name="楕円 176">
              <a:extLst>
                <a:ext uri="{FF2B5EF4-FFF2-40B4-BE49-F238E27FC236}">
                  <a16:creationId xmlns:a16="http://schemas.microsoft.com/office/drawing/2014/main" id="{FF963EAD-D835-D61D-9FAD-C7852AF8020E}"/>
                </a:ext>
              </a:extLst>
            </p:cNvPr>
            <p:cNvSpPr/>
            <p:nvPr/>
          </p:nvSpPr>
          <p:spPr bwMode="auto">
            <a:xfrm>
              <a:off x="7298499" y="2841603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8" name="楕円 177">
              <a:extLst>
                <a:ext uri="{FF2B5EF4-FFF2-40B4-BE49-F238E27FC236}">
                  <a16:creationId xmlns:a16="http://schemas.microsoft.com/office/drawing/2014/main" id="{727EA770-955D-1DAA-C3A7-15808167212C}"/>
                </a:ext>
              </a:extLst>
            </p:cNvPr>
            <p:cNvSpPr/>
            <p:nvPr/>
          </p:nvSpPr>
          <p:spPr bwMode="auto">
            <a:xfrm>
              <a:off x="7238967" y="2920184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79" name="フリーフォーム: 図形 178">
            <a:extLst>
              <a:ext uri="{FF2B5EF4-FFF2-40B4-BE49-F238E27FC236}">
                <a16:creationId xmlns:a16="http://schemas.microsoft.com/office/drawing/2014/main" id="{29274A5A-2936-5AE9-2D4B-7D1B3D6B2673}"/>
              </a:ext>
            </a:extLst>
          </p:cNvPr>
          <p:cNvSpPr/>
          <p:nvPr/>
        </p:nvSpPr>
        <p:spPr bwMode="auto">
          <a:xfrm rot="900000">
            <a:off x="9713353" y="4839321"/>
            <a:ext cx="601896" cy="1002099"/>
          </a:xfrm>
          <a:custGeom>
            <a:avLst/>
            <a:gdLst>
              <a:gd name="connsiteX0" fmla="*/ 437690 w 590572"/>
              <a:gd name="connsiteY0" fmla="*/ 8648 h 1112146"/>
              <a:gd name="connsiteX1" fmla="*/ 480525 w 590572"/>
              <a:gd name="connsiteY1" fmla="*/ 0 h 1112146"/>
              <a:gd name="connsiteX2" fmla="*/ 590572 w 590572"/>
              <a:gd name="connsiteY2" fmla="*/ 110047 h 1112146"/>
              <a:gd name="connsiteX3" fmla="*/ 590571 w 590572"/>
              <a:gd name="connsiteY3" fmla="*/ 630146 h 1112146"/>
              <a:gd name="connsiteX4" fmla="*/ 581923 w 590572"/>
              <a:gd name="connsiteY4" fmla="*/ 672981 h 1112146"/>
              <a:gd name="connsiteX5" fmla="*/ 562926 w 590572"/>
              <a:gd name="connsiteY5" fmla="*/ 701157 h 1112146"/>
              <a:gd name="connsiteX6" fmla="*/ 555627 w 590572"/>
              <a:gd name="connsiteY6" fmla="*/ 712150 h 1112146"/>
              <a:gd name="connsiteX7" fmla="*/ 187860 w 590572"/>
              <a:gd name="connsiteY7" fmla="*/ 1079915 h 1112146"/>
              <a:gd name="connsiteX8" fmla="*/ 32230 w 590572"/>
              <a:gd name="connsiteY8" fmla="*/ 1079915 h 1112146"/>
              <a:gd name="connsiteX9" fmla="*/ 32231 w 590572"/>
              <a:gd name="connsiteY9" fmla="*/ 1079915 h 1112146"/>
              <a:gd name="connsiteX10" fmla="*/ 32231 w 590572"/>
              <a:gd name="connsiteY10" fmla="*/ 924285 h 1112146"/>
              <a:gd name="connsiteX11" fmla="*/ 370478 w 590572"/>
              <a:gd name="connsiteY11" fmla="*/ 586038 h 1112146"/>
              <a:gd name="connsiteX12" fmla="*/ 370478 w 590572"/>
              <a:gd name="connsiteY12" fmla="*/ 110047 h 1112146"/>
              <a:gd name="connsiteX13" fmla="*/ 437690 w 590572"/>
              <a:gd name="connsiteY13" fmla="*/ 8648 h 1112146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12" fmla="*/ 437690 w 601896"/>
              <a:gd name="connsiteY12" fmla="*/ 4 h 1103502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12" fmla="*/ 529130 w 601896"/>
              <a:gd name="connsiteY12" fmla="*/ 91444 h 1103502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0" fmla="*/ 590572 w 601896"/>
              <a:gd name="connsiteY0" fmla="*/ 0 h 1002099"/>
              <a:gd name="connsiteX1" fmla="*/ 590571 w 601896"/>
              <a:gd name="connsiteY1" fmla="*/ 520099 h 1002099"/>
              <a:gd name="connsiteX2" fmla="*/ 581923 w 601896"/>
              <a:gd name="connsiteY2" fmla="*/ 562934 h 1002099"/>
              <a:gd name="connsiteX3" fmla="*/ 562926 w 601896"/>
              <a:gd name="connsiteY3" fmla="*/ 591110 h 1002099"/>
              <a:gd name="connsiteX4" fmla="*/ 555627 w 601896"/>
              <a:gd name="connsiteY4" fmla="*/ 602103 h 1002099"/>
              <a:gd name="connsiteX5" fmla="*/ 187860 w 601896"/>
              <a:gd name="connsiteY5" fmla="*/ 969868 h 1002099"/>
              <a:gd name="connsiteX6" fmla="*/ 32230 w 601896"/>
              <a:gd name="connsiteY6" fmla="*/ 969868 h 1002099"/>
              <a:gd name="connsiteX7" fmla="*/ 32231 w 601896"/>
              <a:gd name="connsiteY7" fmla="*/ 969868 h 1002099"/>
              <a:gd name="connsiteX8" fmla="*/ 32231 w 601896"/>
              <a:gd name="connsiteY8" fmla="*/ 814238 h 1002099"/>
              <a:gd name="connsiteX9" fmla="*/ 370478 w 601896"/>
              <a:gd name="connsiteY9" fmla="*/ 475991 h 1002099"/>
              <a:gd name="connsiteX10" fmla="*/ 370478 w 601896"/>
              <a:gd name="connsiteY10" fmla="*/ 0 h 1002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01896" h="1002099">
                <a:moveTo>
                  <a:pt x="590572" y="0"/>
                </a:moveTo>
                <a:cubicBezTo>
                  <a:pt x="616052" y="103583"/>
                  <a:pt x="590571" y="346733"/>
                  <a:pt x="590571" y="520099"/>
                </a:cubicBezTo>
                <a:cubicBezTo>
                  <a:pt x="590571" y="535293"/>
                  <a:pt x="587492" y="549768"/>
                  <a:pt x="581923" y="562934"/>
                </a:cubicBezTo>
                <a:lnTo>
                  <a:pt x="562926" y="591110"/>
                </a:lnTo>
                <a:lnTo>
                  <a:pt x="555627" y="602103"/>
                </a:lnTo>
                <a:lnTo>
                  <a:pt x="187860" y="969868"/>
                </a:lnTo>
                <a:cubicBezTo>
                  <a:pt x="144884" y="1012843"/>
                  <a:pt x="75206" y="1012843"/>
                  <a:pt x="32230" y="969868"/>
                </a:cubicBezTo>
                <a:lnTo>
                  <a:pt x="32231" y="969868"/>
                </a:lnTo>
                <a:cubicBezTo>
                  <a:pt x="-10744" y="926892"/>
                  <a:pt x="-10744" y="857214"/>
                  <a:pt x="32231" y="814238"/>
                </a:cubicBezTo>
                <a:lnTo>
                  <a:pt x="370478" y="475991"/>
                </a:lnTo>
                <a:lnTo>
                  <a:pt x="370478" y="0"/>
                </a:lnTo>
              </a:path>
            </a:pathLst>
          </a:custGeom>
          <a:solidFill>
            <a:srgbClr val="FFFFCC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grpSp>
        <p:nvGrpSpPr>
          <p:cNvPr id="180" name="グループ化 179">
            <a:extLst>
              <a:ext uri="{FF2B5EF4-FFF2-40B4-BE49-F238E27FC236}">
                <a16:creationId xmlns:a16="http://schemas.microsoft.com/office/drawing/2014/main" id="{D1223E87-8F4F-8060-8F6D-EF3B2EEF6885}"/>
              </a:ext>
            </a:extLst>
          </p:cNvPr>
          <p:cNvGrpSpPr/>
          <p:nvPr/>
        </p:nvGrpSpPr>
        <p:grpSpPr>
          <a:xfrm>
            <a:off x="8510959" y="4944602"/>
            <a:ext cx="1743278" cy="1035798"/>
            <a:chOff x="4284184" y="3585863"/>
            <a:chExt cx="1743278" cy="1035798"/>
          </a:xfrm>
          <a:solidFill>
            <a:schemeClr val="bg1">
              <a:lumMod val="75000"/>
            </a:schemeClr>
          </a:solidFill>
        </p:grpSpPr>
        <p:sp>
          <p:nvSpPr>
            <p:cNvPr id="181" name="フリーフォーム: 図形 180">
              <a:extLst>
                <a:ext uri="{FF2B5EF4-FFF2-40B4-BE49-F238E27FC236}">
                  <a16:creationId xmlns:a16="http://schemas.microsoft.com/office/drawing/2014/main" id="{BFA63CA5-1F16-5816-2D09-07DDB48E711C}"/>
                </a:ext>
              </a:extLst>
            </p:cNvPr>
            <p:cNvSpPr/>
            <p:nvPr/>
          </p:nvSpPr>
          <p:spPr bwMode="auto">
            <a:xfrm rot="550838" flipH="1">
              <a:off x="4284184" y="3585863"/>
              <a:ext cx="1743278" cy="1035798"/>
            </a:xfrm>
            <a:custGeom>
              <a:avLst/>
              <a:gdLst>
                <a:gd name="connsiteX0" fmla="*/ 1703157 w 1740295"/>
                <a:gd name="connsiteY0" fmla="*/ 0 h 1022337"/>
                <a:gd name="connsiteX1" fmla="*/ 360344 w 1740295"/>
                <a:gd name="connsiteY1" fmla="*/ 0 h 1022337"/>
                <a:gd name="connsiteX2" fmla="*/ 0 w 1740295"/>
                <a:gd name="connsiteY2" fmla="*/ 953618 h 1022337"/>
                <a:gd name="connsiteX3" fmla="*/ 63104 w 1740295"/>
                <a:gd name="connsiteY3" fmla="*/ 953618 h 1022337"/>
                <a:gd name="connsiteX4" fmla="*/ 37138 w 1740295"/>
                <a:gd name="connsiteY4" fmla="*/ 1022337 h 1022337"/>
                <a:gd name="connsiteX5" fmla="*/ 1379951 w 1740295"/>
                <a:gd name="connsiteY5" fmla="*/ 1022337 h 1022337"/>
                <a:gd name="connsiteX6" fmla="*/ 1740295 w 1740295"/>
                <a:gd name="connsiteY6" fmla="*/ 68718 h 1022337"/>
                <a:gd name="connsiteX7" fmla="*/ 1677191 w 1740295"/>
                <a:gd name="connsiteY7" fmla="*/ 68719 h 1022337"/>
                <a:gd name="connsiteX0" fmla="*/ 1703157 w 1740295"/>
                <a:gd name="connsiteY0" fmla="*/ 0 h 1022337"/>
                <a:gd name="connsiteX1" fmla="*/ 360344 w 1740295"/>
                <a:gd name="connsiteY1" fmla="*/ 0 h 1022337"/>
                <a:gd name="connsiteX2" fmla="*/ 0 w 1740295"/>
                <a:gd name="connsiteY2" fmla="*/ 953618 h 1022337"/>
                <a:gd name="connsiteX3" fmla="*/ 63104 w 1740295"/>
                <a:gd name="connsiteY3" fmla="*/ 953618 h 1022337"/>
                <a:gd name="connsiteX4" fmla="*/ 37138 w 1740295"/>
                <a:gd name="connsiteY4" fmla="*/ 1022337 h 1022337"/>
                <a:gd name="connsiteX5" fmla="*/ 1379951 w 1740295"/>
                <a:gd name="connsiteY5" fmla="*/ 1022337 h 1022337"/>
                <a:gd name="connsiteX6" fmla="*/ 1740295 w 1740295"/>
                <a:gd name="connsiteY6" fmla="*/ 68718 h 1022337"/>
                <a:gd name="connsiteX7" fmla="*/ 1703157 w 1740295"/>
                <a:gd name="connsiteY7" fmla="*/ 0 h 1022337"/>
                <a:gd name="connsiteX0" fmla="*/ 1703157 w 1740295"/>
                <a:gd name="connsiteY0" fmla="*/ 0 h 1022337"/>
                <a:gd name="connsiteX1" fmla="*/ 360344 w 1740295"/>
                <a:gd name="connsiteY1" fmla="*/ 0 h 1022337"/>
                <a:gd name="connsiteX2" fmla="*/ 0 w 1740295"/>
                <a:gd name="connsiteY2" fmla="*/ 953618 h 1022337"/>
                <a:gd name="connsiteX3" fmla="*/ 37138 w 1740295"/>
                <a:gd name="connsiteY3" fmla="*/ 1022337 h 1022337"/>
                <a:gd name="connsiteX4" fmla="*/ 1379951 w 1740295"/>
                <a:gd name="connsiteY4" fmla="*/ 1022337 h 1022337"/>
                <a:gd name="connsiteX5" fmla="*/ 1740295 w 1740295"/>
                <a:gd name="connsiteY5" fmla="*/ 68718 h 1022337"/>
                <a:gd name="connsiteX6" fmla="*/ 1703157 w 1740295"/>
                <a:gd name="connsiteY6" fmla="*/ 0 h 1022337"/>
                <a:gd name="connsiteX0" fmla="*/ 1703157 w 1740295"/>
                <a:gd name="connsiteY0" fmla="*/ 0 h 1022337"/>
                <a:gd name="connsiteX1" fmla="*/ 360344 w 1740295"/>
                <a:gd name="connsiteY1" fmla="*/ 0 h 1022337"/>
                <a:gd name="connsiteX2" fmla="*/ 0 w 1740295"/>
                <a:gd name="connsiteY2" fmla="*/ 953618 h 1022337"/>
                <a:gd name="connsiteX3" fmla="*/ 37138 w 1740295"/>
                <a:gd name="connsiteY3" fmla="*/ 1022337 h 1022337"/>
                <a:gd name="connsiteX4" fmla="*/ 1379951 w 1740295"/>
                <a:gd name="connsiteY4" fmla="*/ 1022337 h 1022337"/>
                <a:gd name="connsiteX5" fmla="*/ 1740295 w 1740295"/>
                <a:gd name="connsiteY5" fmla="*/ 68718 h 1022337"/>
                <a:gd name="connsiteX6" fmla="*/ 1703157 w 1740295"/>
                <a:gd name="connsiteY6" fmla="*/ 0 h 1022337"/>
                <a:gd name="connsiteX0" fmla="*/ 1703157 w 1743006"/>
                <a:gd name="connsiteY0" fmla="*/ 0 h 1022337"/>
                <a:gd name="connsiteX1" fmla="*/ 360344 w 1743006"/>
                <a:gd name="connsiteY1" fmla="*/ 0 h 1022337"/>
                <a:gd name="connsiteX2" fmla="*/ 0 w 1743006"/>
                <a:gd name="connsiteY2" fmla="*/ 953618 h 1022337"/>
                <a:gd name="connsiteX3" fmla="*/ 37138 w 1743006"/>
                <a:gd name="connsiteY3" fmla="*/ 1022337 h 1022337"/>
                <a:gd name="connsiteX4" fmla="*/ 1379951 w 1743006"/>
                <a:gd name="connsiteY4" fmla="*/ 1022337 h 1022337"/>
                <a:gd name="connsiteX5" fmla="*/ 1740295 w 1743006"/>
                <a:gd name="connsiteY5" fmla="*/ 68718 h 1022337"/>
                <a:gd name="connsiteX6" fmla="*/ 1703157 w 1743006"/>
                <a:gd name="connsiteY6" fmla="*/ 0 h 1022337"/>
                <a:gd name="connsiteX0" fmla="*/ 1703157 w 1743006"/>
                <a:gd name="connsiteY0" fmla="*/ 7081 h 1029418"/>
                <a:gd name="connsiteX1" fmla="*/ 360344 w 1743006"/>
                <a:gd name="connsiteY1" fmla="*/ 7081 h 1029418"/>
                <a:gd name="connsiteX2" fmla="*/ 0 w 1743006"/>
                <a:gd name="connsiteY2" fmla="*/ 960699 h 1029418"/>
                <a:gd name="connsiteX3" fmla="*/ 37138 w 1743006"/>
                <a:gd name="connsiteY3" fmla="*/ 1029418 h 1029418"/>
                <a:gd name="connsiteX4" fmla="*/ 1379951 w 1743006"/>
                <a:gd name="connsiteY4" fmla="*/ 1029418 h 1029418"/>
                <a:gd name="connsiteX5" fmla="*/ 1740295 w 1743006"/>
                <a:gd name="connsiteY5" fmla="*/ 75799 h 1029418"/>
                <a:gd name="connsiteX6" fmla="*/ 1703157 w 1743006"/>
                <a:gd name="connsiteY6" fmla="*/ 7081 h 1029418"/>
                <a:gd name="connsiteX0" fmla="*/ 1703363 w 1743212"/>
                <a:gd name="connsiteY0" fmla="*/ 7081 h 1029418"/>
                <a:gd name="connsiteX1" fmla="*/ 360550 w 1743212"/>
                <a:gd name="connsiteY1" fmla="*/ 7081 h 1029418"/>
                <a:gd name="connsiteX2" fmla="*/ 206 w 1743212"/>
                <a:gd name="connsiteY2" fmla="*/ 960699 h 1029418"/>
                <a:gd name="connsiteX3" fmla="*/ 37344 w 1743212"/>
                <a:gd name="connsiteY3" fmla="*/ 1029418 h 1029418"/>
                <a:gd name="connsiteX4" fmla="*/ 1380157 w 1743212"/>
                <a:gd name="connsiteY4" fmla="*/ 1029418 h 1029418"/>
                <a:gd name="connsiteX5" fmla="*/ 1740501 w 1743212"/>
                <a:gd name="connsiteY5" fmla="*/ 75799 h 1029418"/>
                <a:gd name="connsiteX6" fmla="*/ 1703363 w 1743212"/>
                <a:gd name="connsiteY6" fmla="*/ 7081 h 1029418"/>
                <a:gd name="connsiteX0" fmla="*/ 1703429 w 1743278"/>
                <a:gd name="connsiteY0" fmla="*/ 7081 h 1032622"/>
                <a:gd name="connsiteX1" fmla="*/ 360616 w 1743278"/>
                <a:gd name="connsiteY1" fmla="*/ 7081 h 1032622"/>
                <a:gd name="connsiteX2" fmla="*/ 272 w 1743278"/>
                <a:gd name="connsiteY2" fmla="*/ 960699 h 1032622"/>
                <a:gd name="connsiteX3" fmla="*/ 37410 w 1743278"/>
                <a:gd name="connsiteY3" fmla="*/ 1029418 h 1032622"/>
                <a:gd name="connsiteX4" fmla="*/ 1380223 w 1743278"/>
                <a:gd name="connsiteY4" fmla="*/ 1029418 h 1032622"/>
                <a:gd name="connsiteX5" fmla="*/ 1740567 w 1743278"/>
                <a:gd name="connsiteY5" fmla="*/ 75799 h 1032622"/>
                <a:gd name="connsiteX6" fmla="*/ 1703429 w 1743278"/>
                <a:gd name="connsiteY6" fmla="*/ 7081 h 1032622"/>
                <a:gd name="connsiteX0" fmla="*/ 1703429 w 1743278"/>
                <a:gd name="connsiteY0" fmla="*/ 7081 h 1035798"/>
                <a:gd name="connsiteX1" fmla="*/ 360616 w 1743278"/>
                <a:gd name="connsiteY1" fmla="*/ 7081 h 1035798"/>
                <a:gd name="connsiteX2" fmla="*/ 272 w 1743278"/>
                <a:gd name="connsiteY2" fmla="*/ 960699 h 1035798"/>
                <a:gd name="connsiteX3" fmla="*/ 37410 w 1743278"/>
                <a:gd name="connsiteY3" fmla="*/ 1029418 h 1035798"/>
                <a:gd name="connsiteX4" fmla="*/ 1380223 w 1743278"/>
                <a:gd name="connsiteY4" fmla="*/ 1029418 h 1035798"/>
                <a:gd name="connsiteX5" fmla="*/ 1740567 w 1743278"/>
                <a:gd name="connsiteY5" fmla="*/ 75799 h 1035798"/>
                <a:gd name="connsiteX6" fmla="*/ 1703429 w 1743278"/>
                <a:gd name="connsiteY6" fmla="*/ 7081 h 1035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43278" h="1035798">
                  <a:moveTo>
                    <a:pt x="1703429" y="7081"/>
                  </a:moveTo>
                  <a:cubicBezTo>
                    <a:pt x="1255825" y="7081"/>
                    <a:pt x="378865" y="-8852"/>
                    <a:pt x="360616" y="7081"/>
                  </a:cubicBezTo>
                  <a:cubicBezTo>
                    <a:pt x="342367" y="23014"/>
                    <a:pt x="3137" y="933020"/>
                    <a:pt x="272" y="960699"/>
                  </a:cubicBezTo>
                  <a:cubicBezTo>
                    <a:pt x="-2593" y="988378"/>
                    <a:pt x="17670" y="1022208"/>
                    <a:pt x="37410" y="1029418"/>
                  </a:cubicBezTo>
                  <a:cubicBezTo>
                    <a:pt x="57150" y="1036628"/>
                    <a:pt x="1353332" y="1039131"/>
                    <a:pt x="1380223" y="1029418"/>
                  </a:cubicBezTo>
                  <a:cubicBezTo>
                    <a:pt x="1407114" y="1019705"/>
                    <a:pt x="1620452" y="393672"/>
                    <a:pt x="1740567" y="75799"/>
                  </a:cubicBezTo>
                  <a:cubicBezTo>
                    <a:pt x="1750105" y="51611"/>
                    <a:pt x="1733712" y="8759"/>
                    <a:pt x="1703429" y="708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82" name="グループ化 181">
              <a:extLst>
                <a:ext uri="{FF2B5EF4-FFF2-40B4-BE49-F238E27FC236}">
                  <a16:creationId xmlns:a16="http://schemas.microsoft.com/office/drawing/2014/main" id="{14196FD3-1530-C5B5-AA5B-679995B2F21C}"/>
                </a:ext>
              </a:extLst>
            </p:cNvPr>
            <p:cNvGrpSpPr/>
            <p:nvPr/>
          </p:nvGrpSpPr>
          <p:grpSpPr>
            <a:xfrm>
              <a:off x="4880862" y="3968436"/>
              <a:ext cx="418591" cy="395009"/>
              <a:chOff x="2458653" y="3982115"/>
              <a:chExt cx="694122" cy="650141"/>
            </a:xfrm>
            <a:grpFill/>
          </p:grpSpPr>
          <p:sp>
            <p:nvSpPr>
              <p:cNvPr id="183" name="楕円 182">
                <a:extLst>
                  <a:ext uri="{FF2B5EF4-FFF2-40B4-BE49-F238E27FC236}">
                    <a16:creationId xmlns:a16="http://schemas.microsoft.com/office/drawing/2014/main" id="{7E2AE922-B57A-E56C-EBD9-75A50CA841B3}"/>
                  </a:ext>
                </a:extLst>
              </p:cNvPr>
              <p:cNvSpPr/>
              <p:nvPr/>
            </p:nvSpPr>
            <p:spPr bwMode="auto">
              <a:xfrm>
                <a:off x="2458653" y="4103762"/>
                <a:ext cx="694122" cy="528494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星: 6 pt 183">
                <a:extLst>
                  <a:ext uri="{FF2B5EF4-FFF2-40B4-BE49-F238E27FC236}">
                    <a16:creationId xmlns:a16="http://schemas.microsoft.com/office/drawing/2014/main" id="{83CD6B40-68F5-3905-CC82-334966998BC7}"/>
                  </a:ext>
                </a:extLst>
              </p:cNvPr>
              <p:cNvSpPr/>
              <p:nvPr/>
            </p:nvSpPr>
            <p:spPr bwMode="auto">
              <a:xfrm>
                <a:off x="2709478" y="4067175"/>
                <a:ext cx="192472" cy="137702"/>
              </a:xfrm>
              <a:prstGeom prst="star6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5" name="台形 184">
                <a:extLst>
                  <a:ext uri="{FF2B5EF4-FFF2-40B4-BE49-F238E27FC236}">
                    <a16:creationId xmlns:a16="http://schemas.microsoft.com/office/drawing/2014/main" id="{A8B33A45-A5BB-5CA3-0B8E-15A8FB16A90C}"/>
                  </a:ext>
                </a:extLst>
              </p:cNvPr>
              <p:cNvSpPr/>
              <p:nvPr/>
            </p:nvSpPr>
            <p:spPr bwMode="auto">
              <a:xfrm rot="10800000">
                <a:off x="2773683" y="3982115"/>
                <a:ext cx="64062" cy="153910"/>
              </a:xfrm>
              <a:prstGeom prst="trapezoid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AB22568C-6DC9-C81B-2E51-7050F5297D82}"/>
                  </a:ext>
                </a:extLst>
              </p:cNvPr>
              <p:cNvSpPr/>
              <p:nvPr/>
            </p:nvSpPr>
            <p:spPr bwMode="auto">
              <a:xfrm rot="20700000">
                <a:off x="2832694" y="3986255"/>
                <a:ext cx="203135" cy="71721"/>
              </a:xfrm>
              <a:custGeom>
                <a:avLst/>
                <a:gdLst>
                  <a:gd name="connsiteX0" fmla="*/ 276880 w 553760"/>
                  <a:gd name="connsiteY0" fmla="*/ 0 h 313061"/>
                  <a:gd name="connsiteX1" fmla="*/ 530443 w 553760"/>
                  <a:gd name="connsiteY1" fmla="*/ 118707 h 313061"/>
                  <a:gd name="connsiteX2" fmla="*/ 553760 w 553760"/>
                  <a:gd name="connsiteY2" fmla="*/ 156531 h 313061"/>
                  <a:gd name="connsiteX3" fmla="*/ 530443 w 553760"/>
                  <a:gd name="connsiteY3" fmla="*/ 194355 h 313061"/>
                  <a:gd name="connsiteX4" fmla="*/ 276880 w 553760"/>
                  <a:gd name="connsiteY4" fmla="*/ 313061 h 313061"/>
                  <a:gd name="connsiteX5" fmla="*/ 23317 w 553760"/>
                  <a:gd name="connsiteY5" fmla="*/ 194355 h 313061"/>
                  <a:gd name="connsiteX6" fmla="*/ 0 w 553760"/>
                  <a:gd name="connsiteY6" fmla="*/ 156531 h 313061"/>
                  <a:gd name="connsiteX7" fmla="*/ 23317 w 553760"/>
                  <a:gd name="connsiteY7" fmla="*/ 118707 h 313061"/>
                  <a:gd name="connsiteX8" fmla="*/ 276880 w 553760"/>
                  <a:gd name="connsiteY8" fmla="*/ 0 h 313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53760" h="313061">
                    <a:moveTo>
                      <a:pt x="276880" y="0"/>
                    </a:moveTo>
                    <a:cubicBezTo>
                      <a:pt x="382431" y="0"/>
                      <a:pt x="475491" y="47088"/>
                      <a:pt x="530443" y="118707"/>
                    </a:cubicBezTo>
                    <a:lnTo>
                      <a:pt x="553760" y="156531"/>
                    </a:lnTo>
                    <a:lnTo>
                      <a:pt x="530443" y="194355"/>
                    </a:lnTo>
                    <a:cubicBezTo>
                      <a:pt x="475491" y="265974"/>
                      <a:pt x="382431" y="313061"/>
                      <a:pt x="276880" y="313061"/>
                    </a:cubicBezTo>
                    <a:cubicBezTo>
                      <a:pt x="171330" y="313061"/>
                      <a:pt x="78269" y="265974"/>
                      <a:pt x="23317" y="194355"/>
                    </a:cubicBezTo>
                    <a:lnTo>
                      <a:pt x="0" y="156531"/>
                    </a:lnTo>
                    <a:lnTo>
                      <a:pt x="23317" y="118707"/>
                    </a:lnTo>
                    <a:cubicBezTo>
                      <a:pt x="78269" y="47088"/>
                      <a:pt x="171330" y="0"/>
                      <a:pt x="276880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87" name="グループ化 186">
            <a:extLst>
              <a:ext uri="{FF2B5EF4-FFF2-40B4-BE49-F238E27FC236}">
                <a16:creationId xmlns:a16="http://schemas.microsoft.com/office/drawing/2014/main" id="{0019C73D-56F4-BDC1-17C1-718E07FA17E4}"/>
              </a:ext>
            </a:extLst>
          </p:cNvPr>
          <p:cNvGrpSpPr/>
          <p:nvPr/>
        </p:nvGrpSpPr>
        <p:grpSpPr>
          <a:xfrm>
            <a:off x="9748452" y="4422257"/>
            <a:ext cx="138453" cy="120490"/>
            <a:chOff x="7105618" y="2758259"/>
            <a:chExt cx="238600" cy="207644"/>
          </a:xfrm>
        </p:grpSpPr>
        <p:sp>
          <p:nvSpPr>
            <p:cNvPr id="188" name="楕円 187">
              <a:extLst>
                <a:ext uri="{FF2B5EF4-FFF2-40B4-BE49-F238E27FC236}">
                  <a16:creationId xmlns:a16="http://schemas.microsoft.com/office/drawing/2014/main" id="{E4897BCE-2C15-AA8F-E721-014C44712634}"/>
                </a:ext>
              </a:extLst>
            </p:cNvPr>
            <p:cNvSpPr/>
            <p:nvPr/>
          </p:nvSpPr>
          <p:spPr bwMode="auto">
            <a:xfrm>
              <a:off x="7105618" y="2777309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9" name="楕円 188">
              <a:extLst>
                <a:ext uri="{FF2B5EF4-FFF2-40B4-BE49-F238E27FC236}">
                  <a16:creationId xmlns:a16="http://schemas.microsoft.com/office/drawing/2014/main" id="{757D40FE-6B58-35B0-8DB1-C493BFF9A3C4}"/>
                </a:ext>
              </a:extLst>
            </p:cNvPr>
            <p:cNvSpPr/>
            <p:nvPr/>
          </p:nvSpPr>
          <p:spPr bwMode="auto">
            <a:xfrm>
              <a:off x="7234206" y="2758259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楕円 189">
              <a:extLst>
                <a:ext uri="{FF2B5EF4-FFF2-40B4-BE49-F238E27FC236}">
                  <a16:creationId xmlns:a16="http://schemas.microsoft.com/office/drawing/2014/main" id="{9538D274-F611-1A2F-6F59-6FD07A9BB15E}"/>
                </a:ext>
              </a:extLst>
            </p:cNvPr>
            <p:cNvSpPr/>
            <p:nvPr/>
          </p:nvSpPr>
          <p:spPr bwMode="auto">
            <a:xfrm>
              <a:off x="7153244" y="2867796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楕円 190">
              <a:extLst>
                <a:ext uri="{FF2B5EF4-FFF2-40B4-BE49-F238E27FC236}">
                  <a16:creationId xmlns:a16="http://schemas.microsoft.com/office/drawing/2014/main" id="{D4015928-B308-EC80-F813-52FFB84837CD}"/>
                </a:ext>
              </a:extLst>
            </p:cNvPr>
            <p:cNvSpPr/>
            <p:nvPr/>
          </p:nvSpPr>
          <p:spPr bwMode="auto">
            <a:xfrm>
              <a:off x="7298499" y="2841603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楕円 191">
              <a:extLst>
                <a:ext uri="{FF2B5EF4-FFF2-40B4-BE49-F238E27FC236}">
                  <a16:creationId xmlns:a16="http://schemas.microsoft.com/office/drawing/2014/main" id="{078FF2A7-7875-A273-1C04-B7E2F2464D24}"/>
                </a:ext>
              </a:extLst>
            </p:cNvPr>
            <p:cNvSpPr/>
            <p:nvPr/>
          </p:nvSpPr>
          <p:spPr bwMode="auto">
            <a:xfrm>
              <a:off x="7238967" y="2920184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93" name="楕円 192">
            <a:extLst>
              <a:ext uri="{FF2B5EF4-FFF2-40B4-BE49-F238E27FC236}">
                <a16:creationId xmlns:a16="http://schemas.microsoft.com/office/drawing/2014/main" id="{8B35FFC5-FB9E-F5DB-81FD-FF8095BB4080}"/>
              </a:ext>
            </a:extLst>
          </p:cNvPr>
          <p:cNvSpPr/>
          <p:nvPr/>
        </p:nvSpPr>
        <p:spPr bwMode="auto">
          <a:xfrm>
            <a:off x="10088893" y="4374426"/>
            <a:ext cx="160724" cy="136846"/>
          </a:xfrm>
          <a:prstGeom prst="ellipse">
            <a:avLst/>
          </a:prstGeom>
          <a:solidFill>
            <a:srgbClr val="C00000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8" name="テキスト ボックス 197">
            <a:extLst>
              <a:ext uri="{FF2B5EF4-FFF2-40B4-BE49-F238E27FC236}">
                <a16:creationId xmlns:a16="http://schemas.microsoft.com/office/drawing/2014/main" id="{F3EF69C9-E0B3-9495-F22A-D5E5E03FB82C}"/>
              </a:ext>
            </a:extLst>
          </p:cNvPr>
          <p:cNvSpPr txBox="1"/>
          <p:nvPr/>
        </p:nvSpPr>
        <p:spPr>
          <a:xfrm>
            <a:off x="1949537" y="2570257"/>
            <a:ext cx="6340197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0" u="sng" dirty="0">
                <a:solidFill>
                  <a:schemeClr val="bg1"/>
                </a:solidFill>
                <a:latin typeface="+mj-ea"/>
                <a:ea typeface="+mj-ea"/>
              </a:rPr>
              <a:t>足利義満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84C1D8B-75BB-6002-CE42-F3879BDE4C03}"/>
              </a:ext>
            </a:extLst>
          </p:cNvPr>
          <p:cNvSpPr txBox="1"/>
          <p:nvPr/>
        </p:nvSpPr>
        <p:spPr>
          <a:xfrm rot="21168877">
            <a:off x="9421488" y="2623700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b="1" dirty="0">
                <a:latin typeface="+mj-ea"/>
                <a:ea typeface="+mj-ea"/>
              </a:rPr>
              <a:t>三代将軍ニャ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5AB8B9D-EE9B-D75E-8B97-EE483DF71597}"/>
              </a:ext>
            </a:extLst>
          </p:cNvPr>
          <p:cNvSpPr txBox="1"/>
          <p:nvPr/>
        </p:nvSpPr>
        <p:spPr>
          <a:xfrm>
            <a:off x="262034" y="226403"/>
            <a:ext cx="2829969" cy="386054"/>
          </a:xfrm>
          <a:prstGeom prst="rect">
            <a:avLst/>
          </a:prstGeom>
          <a:solidFill>
            <a:srgbClr val="0070C0"/>
          </a:solidFill>
        </p:spPr>
        <p:txBody>
          <a:bodyPr wrap="none" lIns="144000" tIns="72000" rIns="144000" bIns="36000" rtlCol="0"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入力ミス、誤変換クイズ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70399E6-6EF1-3249-54AC-843EDF862139}"/>
              </a:ext>
            </a:extLst>
          </p:cNvPr>
          <p:cNvSpPr txBox="1"/>
          <p:nvPr/>
        </p:nvSpPr>
        <p:spPr>
          <a:xfrm>
            <a:off x="11430640" y="713665"/>
            <a:ext cx="726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+mj-ea"/>
                <a:ea typeface="+mj-ea"/>
              </a:rPr>
              <a:t>10</a:t>
            </a:r>
            <a:r>
              <a:rPr kumimoji="1" lang="ja-JP" altLang="en-US" b="1" dirty="0">
                <a:latin typeface="+mj-ea"/>
                <a:ea typeface="+mj-ea"/>
              </a:rPr>
              <a:t>問</a:t>
            </a:r>
          </a:p>
        </p:txBody>
      </p: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D0FCF57F-CB98-C10F-FAEB-4C045666142B}"/>
              </a:ext>
            </a:extLst>
          </p:cNvPr>
          <p:cNvCxnSpPr/>
          <p:nvPr/>
        </p:nvCxnSpPr>
        <p:spPr bwMode="auto">
          <a:xfrm flipH="1">
            <a:off x="11276655" y="256209"/>
            <a:ext cx="514546" cy="732329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632DE9F-A17C-4A59-3CCA-6EE05628222E}"/>
              </a:ext>
            </a:extLst>
          </p:cNvPr>
          <p:cNvSpPr txBox="1"/>
          <p:nvPr/>
        </p:nvSpPr>
        <p:spPr>
          <a:xfrm>
            <a:off x="10875985" y="294180"/>
            <a:ext cx="56618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400" b="1" dirty="0">
                <a:latin typeface="+mj-ea"/>
                <a:ea typeface="+mj-ea"/>
              </a:rPr>
              <a:t>8</a:t>
            </a:r>
            <a:endParaRPr kumimoji="1" lang="ja-JP" altLang="en-US" sz="4400" b="1" dirty="0">
              <a:latin typeface="+mj-ea"/>
              <a:ea typeface="+mj-ea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6DF92940-AE64-8597-B7C7-B5C695432DAB}"/>
              </a:ext>
            </a:extLst>
          </p:cNvPr>
          <p:cNvSpPr txBox="1"/>
          <p:nvPr/>
        </p:nvSpPr>
        <p:spPr>
          <a:xfrm>
            <a:off x="1385770" y="1313765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b="1">
                <a:solidFill>
                  <a:srgbClr val="FFFF00"/>
                </a:solidFill>
                <a:latin typeface="+mj-ea"/>
                <a:ea typeface="+mj-ea"/>
              </a:rPr>
              <a:t>正解は・・・</a:t>
            </a:r>
          </a:p>
        </p:txBody>
      </p:sp>
    </p:spTree>
    <p:extLst>
      <p:ext uri="{BB962C8B-B14F-4D97-AF65-F5344CB8AC3E}">
        <p14:creationId xmlns:p14="http://schemas.microsoft.com/office/powerpoint/2010/main" val="1510832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94432A-A67B-570D-C917-DE7DC8EA3F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四角形: 上の 2 つの角を丸める 152">
            <a:extLst>
              <a:ext uri="{FF2B5EF4-FFF2-40B4-BE49-F238E27FC236}">
                <a16:creationId xmlns:a16="http://schemas.microsoft.com/office/drawing/2014/main" id="{064FF5C3-EDDD-0B6A-CC62-05B0CDE973A8}"/>
              </a:ext>
            </a:extLst>
          </p:cNvPr>
          <p:cNvSpPr/>
          <p:nvPr/>
        </p:nvSpPr>
        <p:spPr bwMode="auto">
          <a:xfrm>
            <a:off x="988108" y="863715"/>
            <a:ext cx="8248462" cy="5300119"/>
          </a:xfrm>
          <a:prstGeom prst="round2SameRect">
            <a:avLst>
              <a:gd name="adj1" fmla="val 3612"/>
              <a:gd name="adj2" fmla="val 0"/>
            </a:avLst>
          </a:pr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7" name="フリーフォーム: 図形 156">
            <a:extLst>
              <a:ext uri="{FF2B5EF4-FFF2-40B4-BE49-F238E27FC236}">
                <a16:creationId xmlns:a16="http://schemas.microsoft.com/office/drawing/2014/main" id="{AD321C71-1F27-5440-9F4E-FA6D8FF896C9}"/>
              </a:ext>
            </a:extLst>
          </p:cNvPr>
          <p:cNvSpPr/>
          <p:nvPr/>
        </p:nvSpPr>
        <p:spPr bwMode="auto">
          <a:xfrm>
            <a:off x="321547" y="6148510"/>
            <a:ext cx="9581584" cy="709490"/>
          </a:xfrm>
          <a:custGeom>
            <a:avLst/>
            <a:gdLst>
              <a:gd name="connsiteX0" fmla="*/ 660461 w 9581584"/>
              <a:gd name="connsiteY0" fmla="*/ 0 h 703374"/>
              <a:gd name="connsiteX1" fmla="*/ 8921123 w 9581584"/>
              <a:gd name="connsiteY1" fmla="*/ 0 h 703374"/>
              <a:gd name="connsiteX2" fmla="*/ 9581584 w 9581584"/>
              <a:gd name="connsiteY2" fmla="*/ 703374 h 703374"/>
              <a:gd name="connsiteX3" fmla="*/ 0 w 9581584"/>
              <a:gd name="connsiteY3" fmla="*/ 703374 h 703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581584" h="703374">
                <a:moveTo>
                  <a:pt x="660461" y="0"/>
                </a:moveTo>
                <a:lnTo>
                  <a:pt x="8921123" y="0"/>
                </a:lnTo>
                <a:lnTo>
                  <a:pt x="9581584" y="703374"/>
                </a:lnTo>
                <a:lnTo>
                  <a:pt x="0" y="70337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56" name="台形 155">
            <a:extLst>
              <a:ext uri="{FF2B5EF4-FFF2-40B4-BE49-F238E27FC236}">
                <a16:creationId xmlns:a16="http://schemas.microsoft.com/office/drawing/2014/main" id="{0BF6D95A-FEEA-A65C-F16C-22FB3DE5C4B2}"/>
              </a:ext>
            </a:extLst>
          </p:cNvPr>
          <p:cNvSpPr/>
          <p:nvPr/>
        </p:nvSpPr>
        <p:spPr bwMode="auto">
          <a:xfrm>
            <a:off x="717037" y="6330462"/>
            <a:ext cx="8778655" cy="510221"/>
          </a:xfrm>
          <a:prstGeom prst="trapezoid">
            <a:avLst>
              <a:gd name="adj" fmla="val 98185"/>
            </a:avLst>
          </a:pr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8" name="四角形: 上の 2 つの角を丸める 157">
            <a:extLst>
              <a:ext uri="{FF2B5EF4-FFF2-40B4-BE49-F238E27FC236}">
                <a16:creationId xmlns:a16="http://schemas.microsoft.com/office/drawing/2014/main" id="{F0FCD406-8BD0-BF23-D7DC-A4086E0FC8FB}"/>
              </a:ext>
            </a:extLst>
          </p:cNvPr>
          <p:cNvSpPr/>
          <p:nvPr/>
        </p:nvSpPr>
        <p:spPr bwMode="auto">
          <a:xfrm>
            <a:off x="1215851" y="1085222"/>
            <a:ext cx="7807569" cy="4909063"/>
          </a:xfrm>
          <a:prstGeom prst="round2SameRect">
            <a:avLst>
              <a:gd name="adj1" fmla="val 3220"/>
              <a:gd name="adj2" fmla="val 0"/>
            </a:avLst>
          </a:prstGeom>
          <a:solidFill>
            <a:schemeClr val="tx1">
              <a:lumMod val="85000"/>
              <a:lumOff val="1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9" name="フリーフォーム: 図形 158">
            <a:extLst>
              <a:ext uri="{FF2B5EF4-FFF2-40B4-BE49-F238E27FC236}">
                <a16:creationId xmlns:a16="http://schemas.microsoft.com/office/drawing/2014/main" id="{69697153-6291-3363-97B9-CCF17B645928}"/>
              </a:ext>
            </a:extLst>
          </p:cNvPr>
          <p:cNvSpPr/>
          <p:nvPr/>
        </p:nvSpPr>
        <p:spPr bwMode="auto">
          <a:xfrm rot="21138897" flipH="1">
            <a:off x="10241686" y="4353769"/>
            <a:ext cx="1306887" cy="1494226"/>
          </a:xfrm>
          <a:custGeom>
            <a:avLst/>
            <a:gdLst>
              <a:gd name="connsiteX0" fmla="*/ 218777 w 1228566"/>
              <a:gd name="connsiteY0" fmla="*/ 47683 h 1436879"/>
              <a:gd name="connsiteX1" fmla="*/ 8087 w 1228566"/>
              <a:gd name="connsiteY1" fmla="*/ 332140 h 1436879"/>
              <a:gd name="connsiteX2" fmla="*/ 300327 w 1228566"/>
              <a:gd name="connsiteY2" fmla="*/ 1436879 h 1436879"/>
              <a:gd name="connsiteX3" fmla="*/ 1228566 w 1228566"/>
              <a:gd name="connsiteY3" fmla="*/ 1143142 h 1436879"/>
              <a:gd name="connsiteX4" fmla="*/ 985908 w 1228566"/>
              <a:gd name="connsiteY4" fmla="*/ 225838 h 1436879"/>
              <a:gd name="connsiteX5" fmla="*/ 754180 w 1228566"/>
              <a:gd name="connsiteY5" fmla="*/ 10033 h 1436879"/>
              <a:gd name="connsiteX6" fmla="*/ 698089 w 1228566"/>
              <a:gd name="connsiteY6" fmla="*/ 890 h 1436879"/>
              <a:gd name="connsiteX7" fmla="*/ 640707 w 1228566"/>
              <a:gd name="connsiteY7" fmla="*/ 1814 h 1436879"/>
              <a:gd name="connsiteX0" fmla="*/ 218777 w 1306887"/>
              <a:gd name="connsiteY0" fmla="*/ 47683 h 1436879"/>
              <a:gd name="connsiteX1" fmla="*/ 8087 w 1306887"/>
              <a:gd name="connsiteY1" fmla="*/ 332140 h 1436879"/>
              <a:gd name="connsiteX2" fmla="*/ 300327 w 1306887"/>
              <a:gd name="connsiteY2" fmla="*/ 1436879 h 1436879"/>
              <a:gd name="connsiteX3" fmla="*/ 1306887 w 1306887"/>
              <a:gd name="connsiteY3" fmla="*/ 1122433 h 1436879"/>
              <a:gd name="connsiteX4" fmla="*/ 985908 w 1306887"/>
              <a:gd name="connsiteY4" fmla="*/ 225838 h 1436879"/>
              <a:gd name="connsiteX5" fmla="*/ 754180 w 1306887"/>
              <a:gd name="connsiteY5" fmla="*/ 10033 h 1436879"/>
              <a:gd name="connsiteX6" fmla="*/ 698089 w 1306887"/>
              <a:gd name="connsiteY6" fmla="*/ 890 h 1436879"/>
              <a:gd name="connsiteX7" fmla="*/ 640707 w 1306887"/>
              <a:gd name="connsiteY7" fmla="*/ 1814 h 1436879"/>
              <a:gd name="connsiteX8" fmla="*/ 218777 w 1306887"/>
              <a:gd name="connsiteY8" fmla="*/ 47683 h 1436879"/>
              <a:gd name="connsiteX0" fmla="*/ 218777 w 1306887"/>
              <a:gd name="connsiteY0" fmla="*/ 47683 h 1492045"/>
              <a:gd name="connsiteX1" fmla="*/ 8087 w 1306887"/>
              <a:gd name="connsiteY1" fmla="*/ 332140 h 1492045"/>
              <a:gd name="connsiteX2" fmla="*/ 267212 w 1306887"/>
              <a:gd name="connsiteY2" fmla="*/ 1492045 h 1492045"/>
              <a:gd name="connsiteX3" fmla="*/ 1306887 w 1306887"/>
              <a:gd name="connsiteY3" fmla="*/ 1122433 h 1492045"/>
              <a:gd name="connsiteX4" fmla="*/ 985908 w 1306887"/>
              <a:gd name="connsiteY4" fmla="*/ 225838 h 1492045"/>
              <a:gd name="connsiteX5" fmla="*/ 754180 w 1306887"/>
              <a:gd name="connsiteY5" fmla="*/ 10033 h 1492045"/>
              <a:gd name="connsiteX6" fmla="*/ 698089 w 1306887"/>
              <a:gd name="connsiteY6" fmla="*/ 890 h 1492045"/>
              <a:gd name="connsiteX7" fmla="*/ 640707 w 1306887"/>
              <a:gd name="connsiteY7" fmla="*/ 1814 h 1492045"/>
              <a:gd name="connsiteX8" fmla="*/ 218777 w 1306887"/>
              <a:gd name="connsiteY8" fmla="*/ 47683 h 1492045"/>
              <a:gd name="connsiteX0" fmla="*/ 218777 w 1306887"/>
              <a:gd name="connsiteY0" fmla="*/ 112542 h 1556904"/>
              <a:gd name="connsiteX1" fmla="*/ 8087 w 1306887"/>
              <a:gd name="connsiteY1" fmla="*/ 396999 h 1556904"/>
              <a:gd name="connsiteX2" fmla="*/ 267212 w 1306887"/>
              <a:gd name="connsiteY2" fmla="*/ 1556904 h 1556904"/>
              <a:gd name="connsiteX3" fmla="*/ 1306887 w 1306887"/>
              <a:gd name="connsiteY3" fmla="*/ 1187292 h 1556904"/>
              <a:gd name="connsiteX4" fmla="*/ 985908 w 1306887"/>
              <a:gd name="connsiteY4" fmla="*/ 290697 h 1556904"/>
              <a:gd name="connsiteX5" fmla="*/ 754180 w 1306887"/>
              <a:gd name="connsiteY5" fmla="*/ 74892 h 1556904"/>
              <a:gd name="connsiteX6" fmla="*/ 698089 w 1306887"/>
              <a:gd name="connsiteY6" fmla="*/ 65749 h 1556904"/>
              <a:gd name="connsiteX7" fmla="*/ 638508 w 1306887"/>
              <a:gd name="connsiteY7" fmla="*/ 57 h 1556904"/>
              <a:gd name="connsiteX8" fmla="*/ 218777 w 1306887"/>
              <a:gd name="connsiteY8" fmla="*/ 112542 h 1556904"/>
              <a:gd name="connsiteX0" fmla="*/ 218777 w 1306887"/>
              <a:gd name="connsiteY0" fmla="*/ 113255 h 1557617"/>
              <a:gd name="connsiteX1" fmla="*/ 8087 w 1306887"/>
              <a:gd name="connsiteY1" fmla="*/ 397712 h 1557617"/>
              <a:gd name="connsiteX2" fmla="*/ 267212 w 1306887"/>
              <a:gd name="connsiteY2" fmla="*/ 1557617 h 1557617"/>
              <a:gd name="connsiteX3" fmla="*/ 1306887 w 1306887"/>
              <a:gd name="connsiteY3" fmla="*/ 1188005 h 1557617"/>
              <a:gd name="connsiteX4" fmla="*/ 985908 w 1306887"/>
              <a:gd name="connsiteY4" fmla="*/ 291410 h 1557617"/>
              <a:gd name="connsiteX5" fmla="*/ 754180 w 1306887"/>
              <a:gd name="connsiteY5" fmla="*/ 75605 h 1557617"/>
              <a:gd name="connsiteX6" fmla="*/ 638508 w 1306887"/>
              <a:gd name="connsiteY6" fmla="*/ 770 h 1557617"/>
              <a:gd name="connsiteX7" fmla="*/ 218777 w 1306887"/>
              <a:gd name="connsiteY7" fmla="*/ 113255 h 1557617"/>
              <a:gd name="connsiteX0" fmla="*/ 218777 w 1306887"/>
              <a:gd name="connsiteY0" fmla="*/ 116318 h 1560680"/>
              <a:gd name="connsiteX1" fmla="*/ 8087 w 1306887"/>
              <a:gd name="connsiteY1" fmla="*/ 400775 h 1560680"/>
              <a:gd name="connsiteX2" fmla="*/ 267212 w 1306887"/>
              <a:gd name="connsiteY2" fmla="*/ 1560680 h 1560680"/>
              <a:gd name="connsiteX3" fmla="*/ 1306887 w 1306887"/>
              <a:gd name="connsiteY3" fmla="*/ 1191068 h 1560680"/>
              <a:gd name="connsiteX4" fmla="*/ 985908 w 1306887"/>
              <a:gd name="connsiteY4" fmla="*/ 294473 h 1560680"/>
              <a:gd name="connsiteX5" fmla="*/ 781399 w 1306887"/>
              <a:gd name="connsiteY5" fmla="*/ 41369 h 1560680"/>
              <a:gd name="connsiteX6" fmla="*/ 638508 w 1306887"/>
              <a:gd name="connsiteY6" fmla="*/ 3833 h 1560680"/>
              <a:gd name="connsiteX7" fmla="*/ 218777 w 1306887"/>
              <a:gd name="connsiteY7" fmla="*/ 116318 h 1560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06887" h="1560680">
                <a:moveTo>
                  <a:pt x="218777" y="116318"/>
                </a:moveTo>
                <a:cubicBezTo>
                  <a:pt x="65272" y="133005"/>
                  <a:pt x="-29057" y="260362"/>
                  <a:pt x="8087" y="400775"/>
                </a:cubicBezTo>
                <a:lnTo>
                  <a:pt x="267212" y="1560680"/>
                </a:lnTo>
                <a:lnTo>
                  <a:pt x="1306887" y="1191068"/>
                </a:lnTo>
                <a:cubicBezTo>
                  <a:pt x="1226001" y="885300"/>
                  <a:pt x="1066794" y="600241"/>
                  <a:pt x="985908" y="294473"/>
                </a:cubicBezTo>
                <a:cubicBezTo>
                  <a:pt x="958050" y="189164"/>
                  <a:pt x="891370" y="69120"/>
                  <a:pt x="781399" y="41369"/>
                </a:cubicBezTo>
                <a:cubicBezTo>
                  <a:pt x="723499" y="-7071"/>
                  <a:pt x="727742" y="-2442"/>
                  <a:pt x="638508" y="3833"/>
                </a:cubicBezTo>
                <a:lnTo>
                  <a:pt x="218777" y="116318"/>
                </a:lnTo>
                <a:close/>
              </a:path>
            </a:pathLst>
          </a:custGeom>
          <a:solidFill>
            <a:srgbClr val="0070C0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60" name="フリーフォーム: 図形 159">
            <a:extLst>
              <a:ext uri="{FF2B5EF4-FFF2-40B4-BE49-F238E27FC236}">
                <a16:creationId xmlns:a16="http://schemas.microsoft.com/office/drawing/2014/main" id="{E92CAF11-87E9-2B43-2F14-0ECCFA1B43F4}"/>
              </a:ext>
            </a:extLst>
          </p:cNvPr>
          <p:cNvSpPr/>
          <p:nvPr/>
        </p:nvSpPr>
        <p:spPr bwMode="auto">
          <a:xfrm rot="21138897" flipH="1">
            <a:off x="10286830" y="4449196"/>
            <a:ext cx="1105752" cy="1348941"/>
          </a:xfrm>
          <a:custGeom>
            <a:avLst/>
            <a:gdLst>
              <a:gd name="connsiteX0" fmla="*/ 218777 w 1228566"/>
              <a:gd name="connsiteY0" fmla="*/ 47683 h 1436879"/>
              <a:gd name="connsiteX1" fmla="*/ 8087 w 1228566"/>
              <a:gd name="connsiteY1" fmla="*/ 332140 h 1436879"/>
              <a:gd name="connsiteX2" fmla="*/ 300327 w 1228566"/>
              <a:gd name="connsiteY2" fmla="*/ 1436879 h 1436879"/>
              <a:gd name="connsiteX3" fmla="*/ 1228566 w 1228566"/>
              <a:gd name="connsiteY3" fmla="*/ 1143142 h 1436879"/>
              <a:gd name="connsiteX4" fmla="*/ 985908 w 1228566"/>
              <a:gd name="connsiteY4" fmla="*/ 225838 h 1436879"/>
              <a:gd name="connsiteX5" fmla="*/ 754180 w 1228566"/>
              <a:gd name="connsiteY5" fmla="*/ 10033 h 1436879"/>
              <a:gd name="connsiteX6" fmla="*/ 698089 w 1228566"/>
              <a:gd name="connsiteY6" fmla="*/ 890 h 1436879"/>
              <a:gd name="connsiteX7" fmla="*/ 640707 w 1228566"/>
              <a:gd name="connsiteY7" fmla="*/ 1814 h 1436879"/>
              <a:gd name="connsiteX0" fmla="*/ 218777 w 1306887"/>
              <a:gd name="connsiteY0" fmla="*/ 47683 h 1436879"/>
              <a:gd name="connsiteX1" fmla="*/ 8087 w 1306887"/>
              <a:gd name="connsiteY1" fmla="*/ 332140 h 1436879"/>
              <a:gd name="connsiteX2" fmla="*/ 300327 w 1306887"/>
              <a:gd name="connsiteY2" fmla="*/ 1436879 h 1436879"/>
              <a:gd name="connsiteX3" fmla="*/ 1306887 w 1306887"/>
              <a:gd name="connsiteY3" fmla="*/ 1122433 h 1436879"/>
              <a:gd name="connsiteX4" fmla="*/ 985908 w 1306887"/>
              <a:gd name="connsiteY4" fmla="*/ 225838 h 1436879"/>
              <a:gd name="connsiteX5" fmla="*/ 754180 w 1306887"/>
              <a:gd name="connsiteY5" fmla="*/ 10033 h 1436879"/>
              <a:gd name="connsiteX6" fmla="*/ 698089 w 1306887"/>
              <a:gd name="connsiteY6" fmla="*/ 890 h 1436879"/>
              <a:gd name="connsiteX7" fmla="*/ 640707 w 1306887"/>
              <a:gd name="connsiteY7" fmla="*/ 1814 h 1436879"/>
              <a:gd name="connsiteX8" fmla="*/ 218777 w 1306887"/>
              <a:gd name="connsiteY8" fmla="*/ 47683 h 1436879"/>
              <a:gd name="connsiteX0" fmla="*/ 218777 w 1306887"/>
              <a:gd name="connsiteY0" fmla="*/ 47683 h 1492045"/>
              <a:gd name="connsiteX1" fmla="*/ 8087 w 1306887"/>
              <a:gd name="connsiteY1" fmla="*/ 332140 h 1492045"/>
              <a:gd name="connsiteX2" fmla="*/ 267212 w 1306887"/>
              <a:gd name="connsiteY2" fmla="*/ 1492045 h 1492045"/>
              <a:gd name="connsiteX3" fmla="*/ 1306887 w 1306887"/>
              <a:gd name="connsiteY3" fmla="*/ 1122433 h 1492045"/>
              <a:gd name="connsiteX4" fmla="*/ 985908 w 1306887"/>
              <a:gd name="connsiteY4" fmla="*/ 225838 h 1492045"/>
              <a:gd name="connsiteX5" fmla="*/ 754180 w 1306887"/>
              <a:gd name="connsiteY5" fmla="*/ 10033 h 1492045"/>
              <a:gd name="connsiteX6" fmla="*/ 698089 w 1306887"/>
              <a:gd name="connsiteY6" fmla="*/ 890 h 1492045"/>
              <a:gd name="connsiteX7" fmla="*/ 640707 w 1306887"/>
              <a:gd name="connsiteY7" fmla="*/ 1814 h 1492045"/>
              <a:gd name="connsiteX8" fmla="*/ 218777 w 1306887"/>
              <a:gd name="connsiteY8" fmla="*/ 47683 h 1492045"/>
              <a:gd name="connsiteX0" fmla="*/ 218777 w 1306887"/>
              <a:gd name="connsiteY0" fmla="*/ 112542 h 1556904"/>
              <a:gd name="connsiteX1" fmla="*/ 8087 w 1306887"/>
              <a:gd name="connsiteY1" fmla="*/ 396999 h 1556904"/>
              <a:gd name="connsiteX2" fmla="*/ 267212 w 1306887"/>
              <a:gd name="connsiteY2" fmla="*/ 1556904 h 1556904"/>
              <a:gd name="connsiteX3" fmla="*/ 1306887 w 1306887"/>
              <a:gd name="connsiteY3" fmla="*/ 1187292 h 1556904"/>
              <a:gd name="connsiteX4" fmla="*/ 985908 w 1306887"/>
              <a:gd name="connsiteY4" fmla="*/ 290697 h 1556904"/>
              <a:gd name="connsiteX5" fmla="*/ 754180 w 1306887"/>
              <a:gd name="connsiteY5" fmla="*/ 74892 h 1556904"/>
              <a:gd name="connsiteX6" fmla="*/ 698089 w 1306887"/>
              <a:gd name="connsiteY6" fmla="*/ 65749 h 1556904"/>
              <a:gd name="connsiteX7" fmla="*/ 638508 w 1306887"/>
              <a:gd name="connsiteY7" fmla="*/ 57 h 1556904"/>
              <a:gd name="connsiteX8" fmla="*/ 218777 w 1306887"/>
              <a:gd name="connsiteY8" fmla="*/ 112542 h 1556904"/>
              <a:gd name="connsiteX0" fmla="*/ 218777 w 1306887"/>
              <a:gd name="connsiteY0" fmla="*/ 113255 h 1557617"/>
              <a:gd name="connsiteX1" fmla="*/ 8087 w 1306887"/>
              <a:gd name="connsiteY1" fmla="*/ 397712 h 1557617"/>
              <a:gd name="connsiteX2" fmla="*/ 267212 w 1306887"/>
              <a:gd name="connsiteY2" fmla="*/ 1557617 h 1557617"/>
              <a:gd name="connsiteX3" fmla="*/ 1306887 w 1306887"/>
              <a:gd name="connsiteY3" fmla="*/ 1188005 h 1557617"/>
              <a:gd name="connsiteX4" fmla="*/ 985908 w 1306887"/>
              <a:gd name="connsiteY4" fmla="*/ 291410 h 1557617"/>
              <a:gd name="connsiteX5" fmla="*/ 754180 w 1306887"/>
              <a:gd name="connsiteY5" fmla="*/ 75605 h 1557617"/>
              <a:gd name="connsiteX6" fmla="*/ 638508 w 1306887"/>
              <a:gd name="connsiteY6" fmla="*/ 770 h 1557617"/>
              <a:gd name="connsiteX7" fmla="*/ 218777 w 1306887"/>
              <a:gd name="connsiteY7" fmla="*/ 113255 h 1557617"/>
              <a:gd name="connsiteX0" fmla="*/ 218777 w 1306887"/>
              <a:gd name="connsiteY0" fmla="*/ 116318 h 1560680"/>
              <a:gd name="connsiteX1" fmla="*/ 8087 w 1306887"/>
              <a:gd name="connsiteY1" fmla="*/ 400775 h 1560680"/>
              <a:gd name="connsiteX2" fmla="*/ 267212 w 1306887"/>
              <a:gd name="connsiteY2" fmla="*/ 1560680 h 1560680"/>
              <a:gd name="connsiteX3" fmla="*/ 1306887 w 1306887"/>
              <a:gd name="connsiteY3" fmla="*/ 1191068 h 1560680"/>
              <a:gd name="connsiteX4" fmla="*/ 985908 w 1306887"/>
              <a:gd name="connsiteY4" fmla="*/ 294473 h 1560680"/>
              <a:gd name="connsiteX5" fmla="*/ 781399 w 1306887"/>
              <a:gd name="connsiteY5" fmla="*/ 41369 h 1560680"/>
              <a:gd name="connsiteX6" fmla="*/ 638508 w 1306887"/>
              <a:gd name="connsiteY6" fmla="*/ 3833 h 1560680"/>
              <a:gd name="connsiteX7" fmla="*/ 218777 w 1306887"/>
              <a:gd name="connsiteY7" fmla="*/ 116318 h 1560680"/>
              <a:gd name="connsiteX0" fmla="*/ 218777 w 1306887"/>
              <a:gd name="connsiteY0" fmla="*/ 116318 h 1551888"/>
              <a:gd name="connsiteX1" fmla="*/ 8087 w 1306887"/>
              <a:gd name="connsiteY1" fmla="*/ 400775 h 1551888"/>
              <a:gd name="connsiteX2" fmla="*/ 334528 w 1306887"/>
              <a:gd name="connsiteY2" fmla="*/ 1551888 h 1551888"/>
              <a:gd name="connsiteX3" fmla="*/ 1306887 w 1306887"/>
              <a:gd name="connsiteY3" fmla="*/ 1191068 h 1551888"/>
              <a:gd name="connsiteX4" fmla="*/ 985908 w 1306887"/>
              <a:gd name="connsiteY4" fmla="*/ 294473 h 1551888"/>
              <a:gd name="connsiteX5" fmla="*/ 781399 w 1306887"/>
              <a:gd name="connsiteY5" fmla="*/ 41369 h 1551888"/>
              <a:gd name="connsiteX6" fmla="*/ 638508 w 1306887"/>
              <a:gd name="connsiteY6" fmla="*/ 3833 h 1551888"/>
              <a:gd name="connsiteX7" fmla="*/ 218777 w 1306887"/>
              <a:gd name="connsiteY7" fmla="*/ 116318 h 1551888"/>
              <a:gd name="connsiteX0" fmla="*/ 223537 w 1311647"/>
              <a:gd name="connsiteY0" fmla="*/ 116318 h 1551888"/>
              <a:gd name="connsiteX1" fmla="*/ 7800 w 1311647"/>
              <a:gd name="connsiteY1" fmla="*/ 364576 h 1551888"/>
              <a:gd name="connsiteX2" fmla="*/ 339288 w 1311647"/>
              <a:gd name="connsiteY2" fmla="*/ 1551888 h 1551888"/>
              <a:gd name="connsiteX3" fmla="*/ 1311647 w 1311647"/>
              <a:gd name="connsiteY3" fmla="*/ 1191068 h 1551888"/>
              <a:gd name="connsiteX4" fmla="*/ 990668 w 1311647"/>
              <a:gd name="connsiteY4" fmla="*/ 294473 h 1551888"/>
              <a:gd name="connsiteX5" fmla="*/ 786159 w 1311647"/>
              <a:gd name="connsiteY5" fmla="*/ 41369 h 1551888"/>
              <a:gd name="connsiteX6" fmla="*/ 643268 w 1311647"/>
              <a:gd name="connsiteY6" fmla="*/ 3833 h 1551888"/>
              <a:gd name="connsiteX7" fmla="*/ 223537 w 1311647"/>
              <a:gd name="connsiteY7" fmla="*/ 116318 h 1551888"/>
              <a:gd name="connsiteX0" fmla="*/ 189744 w 1314243"/>
              <a:gd name="connsiteY0" fmla="*/ 128443 h 1551888"/>
              <a:gd name="connsiteX1" fmla="*/ 10396 w 1314243"/>
              <a:gd name="connsiteY1" fmla="*/ 364576 h 1551888"/>
              <a:gd name="connsiteX2" fmla="*/ 341884 w 1314243"/>
              <a:gd name="connsiteY2" fmla="*/ 1551888 h 1551888"/>
              <a:gd name="connsiteX3" fmla="*/ 1314243 w 1314243"/>
              <a:gd name="connsiteY3" fmla="*/ 1191068 h 1551888"/>
              <a:gd name="connsiteX4" fmla="*/ 993264 w 1314243"/>
              <a:gd name="connsiteY4" fmla="*/ 294473 h 1551888"/>
              <a:gd name="connsiteX5" fmla="*/ 788755 w 1314243"/>
              <a:gd name="connsiteY5" fmla="*/ 41369 h 1551888"/>
              <a:gd name="connsiteX6" fmla="*/ 645864 w 1314243"/>
              <a:gd name="connsiteY6" fmla="*/ 3833 h 1551888"/>
              <a:gd name="connsiteX7" fmla="*/ 189744 w 1314243"/>
              <a:gd name="connsiteY7" fmla="*/ 128443 h 1551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14243" h="1551888">
                <a:moveTo>
                  <a:pt x="189744" y="128443"/>
                </a:moveTo>
                <a:cubicBezTo>
                  <a:pt x="36239" y="145130"/>
                  <a:pt x="-26748" y="224163"/>
                  <a:pt x="10396" y="364576"/>
                </a:cubicBezTo>
                <a:lnTo>
                  <a:pt x="341884" y="1551888"/>
                </a:lnTo>
                <a:lnTo>
                  <a:pt x="1314243" y="1191068"/>
                </a:lnTo>
                <a:cubicBezTo>
                  <a:pt x="1233357" y="885300"/>
                  <a:pt x="1074150" y="600241"/>
                  <a:pt x="993264" y="294473"/>
                </a:cubicBezTo>
                <a:cubicBezTo>
                  <a:pt x="965406" y="189164"/>
                  <a:pt x="898726" y="69120"/>
                  <a:pt x="788755" y="41369"/>
                </a:cubicBezTo>
                <a:cubicBezTo>
                  <a:pt x="730855" y="-7071"/>
                  <a:pt x="735098" y="-2442"/>
                  <a:pt x="645864" y="3833"/>
                </a:cubicBezTo>
                <a:lnTo>
                  <a:pt x="189744" y="128443"/>
                </a:lnTo>
                <a:close/>
              </a:path>
            </a:pathLst>
          </a:custGeom>
          <a:solidFill>
            <a:srgbClr val="00B0F0"/>
          </a:solidFill>
          <a:ln w="38100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61" name="フリーフォーム: 図形 160">
            <a:extLst>
              <a:ext uri="{FF2B5EF4-FFF2-40B4-BE49-F238E27FC236}">
                <a16:creationId xmlns:a16="http://schemas.microsoft.com/office/drawing/2014/main" id="{E33ECEAB-0F8B-2623-646F-8EFA7E625CE2}"/>
              </a:ext>
            </a:extLst>
          </p:cNvPr>
          <p:cNvSpPr/>
          <p:nvPr/>
        </p:nvSpPr>
        <p:spPr bwMode="auto">
          <a:xfrm rot="1173697">
            <a:off x="10100708" y="4724133"/>
            <a:ext cx="1151761" cy="1087944"/>
          </a:xfrm>
          <a:custGeom>
            <a:avLst/>
            <a:gdLst>
              <a:gd name="connsiteX0" fmla="*/ 420470 w 1054487"/>
              <a:gd name="connsiteY0" fmla="*/ 1454 h 1202745"/>
              <a:gd name="connsiteX1" fmla="*/ 610372 w 1054487"/>
              <a:gd name="connsiteY1" fmla="*/ 95977 h 1202745"/>
              <a:gd name="connsiteX2" fmla="*/ 1054487 w 1054487"/>
              <a:gd name="connsiteY2" fmla="*/ 865207 h 1202745"/>
              <a:gd name="connsiteX3" fmla="*/ 469855 w 1054487"/>
              <a:gd name="connsiteY3" fmla="*/ 1202745 h 1202745"/>
              <a:gd name="connsiteX4" fmla="*/ 25740 w 1054487"/>
              <a:gd name="connsiteY4" fmla="*/ 433515 h 1202745"/>
              <a:gd name="connsiteX5" fmla="*/ 95976 w 1054487"/>
              <a:gd name="connsiteY5" fmla="*/ 171388 h 1202745"/>
              <a:gd name="connsiteX6" fmla="*/ 348245 w 1054487"/>
              <a:gd name="connsiteY6" fmla="*/ 25741 h 1202745"/>
              <a:gd name="connsiteX7" fmla="*/ 420470 w 1054487"/>
              <a:gd name="connsiteY7" fmla="*/ 1454 h 12027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54487" h="1202745">
                <a:moveTo>
                  <a:pt x="420470" y="1454"/>
                </a:moveTo>
                <a:cubicBezTo>
                  <a:pt x="494681" y="-7754"/>
                  <a:pt x="570630" y="27143"/>
                  <a:pt x="610372" y="95977"/>
                </a:cubicBezTo>
                <a:lnTo>
                  <a:pt x="1054487" y="865207"/>
                </a:lnTo>
                <a:lnTo>
                  <a:pt x="469855" y="1202745"/>
                </a:lnTo>
                <a:lnTo>
                  <a:pt x="25740" y="433515"/>
                </a:lnTo>
                <a:cubicBezTo>
                  <a:pt x="-27249" y="341735"/>
                  <a:pt x="4197" y="224377"/>
                  <a:pt x="95976" y="171388"/>
                </a:cubicBezTo>
                <a:lnTo>
                  <a:pt x="348245" y="25741"/>
                </a:lnTo>
                <a:cubicBezTo>
                  <a:pt x="371190" y="12494"/>
                  <a:pt x="395733" y="4524"/>
                  <a:pt x="420470" y="1454"/>
                </a:cubicBezTo>
                <a:close/>
              </a:path>
            </a:pathLst>
          </a:custGeom>
          <a:solidFill>
            <a:srgbClr val="FFFFCC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62" name="平行四辺形 161">
            <a:extLst>
              <a:ext uri="{FF2B5EF4-FFF2-40B4-BE49-F238E27FC236}">
                <a16:creationId xmlns:a16="http://schemas.microsoft.com/office/drawing/2014/main" id="{518565C1-206D-FA1C-3469-56DF4436302A}"/>
              </a:ext>
            </a:extLst>
          </p:cNvPr>
          <p:cNvSpPr/>
          <p:nvPr/>
        </p:nvSpPr>
        <p:spPr bwMode="auto">
          <a:xfrm rot="11392482" flipH="1" flipV="1">
            <a:off x="8166095" y="5483824"/>
            <a:ext cx="3687775" cy="841868"/>
          </a:xfrm>
          <a:prstGeom prst="parallelogram">
            <a:avLst>
              <a:gd name="adj" fmla="val 84789"/>
            </a:avLst>
          </a:prstGeom>
          <a:solidFill>
            <a:srgbClr val="CC66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3" name="フリーフォーム: 図形 162">
            <a:extLst>
              <a:ext uri="{FF2B5EF4-FFF2-40B4-BE49-F238E27FC236}">
                <a16:creationId xmlns:a16="http://schemas.microsoft.com/office/drawing/2014/main" id="{F8D2CC7E-436D-5871-A70E-1EE3CA3E40D1}"/>
              </a:ext>
            </a:extLst>
          </p:cNvPr>
          <p:cNvSpPr/>
          <p:nvPr/>
        </p:nvSpPr>
        <p:spPr bwMode="auto">
          <a:xfrm>
            <a:off x="9663487" y="3439569"/>
            <a:ext cx="1440160" cy="1365955"/>
          </a:xfrm>
          <a:custGeom>
            <a:avLst/>
            <a:gdLst>
              <a:gd name="connsiteX0" fmla="*/ 313655 w 1440160"/>
              <a:gd name="connsiteY0" fmla="*/ 1185 h 1365955"/>
              <a:gd name="connsiteX1" fmla="*/ 370669 w 1440160"/>
              <a:gd name="connsiteY1" fmla="*/ 105881 h 1365955"/>
              <a:gd name="connsiteX2" fmla="*/ 380896 w 1440160"/>
              <a:gd name="connsiteY2" fmla="*/ 208847 h 1365955"/>
              <a:gd name="connsiteX3" fmla="*/ 439793 w 1440160"/>
              <a:gd name="connsiteY3" fmla="*/ 181480 h 1365955"/>
              <a:gd name="connsiteX4" fmla="*/ 720080 w 1440160"/>
              <a:gd name="connsiteY4" fmla="*/ 133035 h 1365955"/>
              <a:gd name="connsiteX5" fmla="*/ 1000368 w 1440160"/>
              <a:gd name="connsiteY5" fmla="*/ 181480 h 1365955"/>
              <a:gd name="connsiteX6" fmla="*/ 1003360 w 1440160"/>
              <a:gd name="connsiteY6" fmla="*/ 182870 h 1365955"/>
              <a:gd name="connsiteX7" fmla="*/ 1055845 w 1440160"/>
              <a:gd name="connsiteY7" fmla="*/ 155917 h 1365955"/>
              <a:gd name="connsiteX8" fmla="*/ 1352777 w 1440160"/>
              <a:gd name="connsiteY8" fmla="*/ 61448 h 1365955"/>
              <a:gd name="connsiteX9" fmla="*/ 1298753 w 1440160"/>
              <a:gd name="connsiteY9" fmla="*/ 359043 h 1365955"/>
              <a:gd name="connsiteX10" fmla="*/ 1293043 w 1440160"/>
              <a:gd name="connsiteY10" fmla="*/ 379780 h 1365955"/>
              <a:gd name="connsiteX11" fmla="*/ 1317182 w 1440160"/>
              <a:gd name="connsiteY11" fmla="*/ 404827 h 1365955"/>
              <a:gd name="connsiteX12" fmla="*/ 1440160 w 1440160"/>
              <a:gd name="connsiteY12" fmla="*/ 749495 h 1365955"/>
              <a:gd name="connsiteX13" fmla="*/ 720080 w 1440160"/>
              <a:gd name="connsiteY13" fmla="*/ 1365955 h 1365955"/>
              <a:gd name="connsiteX14" fmla="*/ 0 w 1440160"/>
              <a:gd name="connsiteY14" fmla="*/ 749495 h 1365955"/>
              <a:gd name="connsiteX15" fmla="*/ 56588 w 1440160"/>
              <a:gd name="connsiteY15" fmla="*/ 509541 h 1365955"/>
              <a:gd name="connsiteX16" fmla="*/ 94613 w 1440160"/>
              <a:gd name="connsiteY16" fmla="*/ 449566 h 1365955"/>
              <a:gd name="connsiteX17" fmla="*/ 93170 w 1440160"/>
              <a:gd name="connsiteY17" fmla="*/ 450237 h 1365955"/>
              <a:gd name="connsiteX18" fmla="*/ 313655 w 1440160"/>
              <a:gd name="connsiteY18" fmla="*/ 1185 h 1365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440160" h="1365955">
                <a:moveTo>
                  <a:pt x="313655" y="1185"/>
                </a:moveTo>
                <a:cubicBezTo>
                  <a:pt x="351149" y="-8340"/>
                  <a:pt x="363197" y="40705"/>
                  <a:pt x="370669" y="105881"/>
                </a:cubicBezTo>
                <a:lnTo>
                  <a:pt x="380896" y="208847"/>
                </a:lnTo>
                <a:lnTo>
                  <a:pt x="439793" y="181480"/>
                </a:lnTo>
                <a:cubicBezTo>
                  <a:pt x="525942" y="150285"/>
                  <a:pt x="620658" y="133035"/>
                  <a:pt x="720080" y="133035"/>
                </a:cubicBezTo>
                <a:cubicBezTo>
                  <a:pt x="819503" y="133035"/>
                  <a:pt x="914219" y="150285"/>
                  <a:pt x="1000368" y="181480"/>
                </a:cubicBezTo>
                <a:lnTo>
                  <a:pt x="1003360" y="182870"/>
                </a:lnTo>
                <a:lnTo>
                  <a:pt x="1055845" y="155917"/>
                </a:lnTo>
                <a:cubicBezTo>
                  <a:pt x="1171002" y="94017"/>
                  <a:pt x="1294248" y="16911"/>
                  <a:pt x="1352777" y="61448"/>
                </a:cubicBezTo>
                <a:cubicBezTo>
                  <a:pt x="1421061" y="113407"/>
                  <a:pt x="1335937" y="249347"/>
                  <a:pt x="1298753" y="359043"/>
                </a:cubicBezTo>
                <a:lnTo>
                  <a:pt x="1293043" y="379780"/>
                </a:lnTo>
                <a:lnTo>
                  <a:pt x="1317182" y="404827"/>
                </a:lnTo>
                <a:cubicBezTo>
                  <a:pt x="1394824" y="503214"/>
                  <a:pt x="1440160" y="621822"/>
                  <a:pt x="1440160" y="749495"/>
                </a:cubicBezTo>
                <a:cubicBezTo>
                  <a:pt x="1440160" y="1089956"/>
                  <a:pt x="1117769" y="1365955"/>
                  <a:pt x="720080" y="1365955"/>
                </a:cubicBezTo>
                <a:cubicBezTo>
                  <a:pt x="322391" y="1365955"/>
                  <a:pt x="0" y="1089956"/>
                  <a:pt x="0" y="749495"/>
                </a:cubicBezTo>
                <a:cubicBezTo>
                  <a:pt x="0" y="664380"/>
                  <a:pt x="20150" y="583294"/>
                  <a:pt x="56588" y="509541"/>
                </a:cubicBezTo>
                <a:lnTo>
                  <a:pt x="94613" y="449566"/>
                </a:lnTo>
                <a:lnTo>
                  <a:pt x="93170" y="450237"/>
                </a:lnTo>
                <a:cubicBezTo>
                  <a:pt x="120627" y="235466"/>
                  <a:pt x="238667" y="20235"/>
                  <a:pt x="313655" y="1185"/>
                </a:cubicBezTo>
                <a:close/>
              </a:path>
            </a:pathLst>
          </a:custGeom>
          <a:solidFill>
            <a:srgbClr val="FFFFCC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64" name="フリーフォーム: 図形 163">
            <a:extLst>
              <a:ext uri="{FF2B5EF4-FFF2-40B4-BE49-F238E27FC236}">
                <a16:creationId xmlns:a16="http://schemas.microsoft.com/office/drawing/2014/main" id="{1D912413-BF66-2FD1-6A15-637B0EEE0CCF}"/>
              </a:ext>
            </a:extLst>
          </p:cNvPr>
          <p:cNvSpPr/>
          <p:nvPr/>
        </p:nvSpPr>
        <p:spPr bwMode="auto">
          <a:xfrm>
            <a:off x="9902137" y="4413170"/>
            <a:ext cx="603581" cy="260200"/>
          </a:xfrm>
          <a:custGeom>
            <a:avLst/>
            <a:gdLst>
              <a:gd name="connsiteX0" fmla="*/ 189968 w 603581"/>
              <a:gd name="connsiteY0" fmla="*/ 104 h 260200"/>
              <a:gd name="connsiteX1" fmla="*/ 245373 w 603581"/>
              <a:gd name="connsiteY1" fmla="*/ 10645 h 260200"/>
              <a:gd name="connsiteX2" fmla="*/ 287796 w 603581"/>
              <a:gd name="connsiteY2" fmla="*/ 36874 h 260200"/>
              <a:gd name="connsiteX3" fmla="*/ 319656 w 603581"/>
              <a:gd name="connsiteY3" fmla="*/ 19150 h 260200"/>
              <a:gd name="connsiteX4" fmla="*/ 454336 w 603581"/>
              <a:gd name="connsiteY4" fmla="*/ 18829 h 260200"/>
              <a:gd name="connsiteX5" fmla="*/ 600853 w 603581"/>
              <a:gd name="connsiteY5" fmla="*/ 182394 h 260200"/>
              <a:gd name="connsiteX6" fmla="*/ 392183 w 603581"/>
              <a:gd name="connsiteY6" fmla="*/ 250785 h 260200"/>
              <a:gd name="connsiteX7" fmla="*/ 275708 w 603581"/>
              <a:gd name="connsiteY7" fmla="*/ 183168 h 260200"/>
              <a:gd name="connsiteX8" fmla="*/ 273237 w 603581"/>
              <a:gd name="connsiteY8" fmla="*/ 179042 h 260200"/>
              <a:gd name="connsiteX9" fmla="*/ 244544 w 603581"/>
              <a:gd name="connsiteY9" fmla="*/ 203785 h 260200"/>
              <a:gd name="connsiteX10" fmla="*/ 186796 w 603581"/>
              <a:gd name="connsiteY10" fmla="*/ 228568 h 260200"/>
              <a:gd name="connsiteX11" fmla="*/ 2844 w 603581"/>
              <a:gd name="connsiteY11" fmla="*/ 159396 h 260200"/>
              <a:gd name="connsiteX12" fmla="*/ 127566 w 603581"/>
              <a:gd name="connsiteY12" fmla="*/ 7515 h 260200"/>
              <a:gd name="connsiteX13" fmla="*/ 189968 w 603581"/>
              <a:gd name="connsiteY13" fmla="*/ 104 h 26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03581" h="260200">
                <a:moveTo>
                  <a:pt x="189968" y="104"/>
                </a:moveTo>
                <a:cubicBezTo>
                  <a:pt x="209931" y="749"/>
                  <a:pt x="228729" y="4387"/>
                  <a:pt x="245373" y="10645"/>
                </a:cubicBezTo>
                <a:lnTo>
                  <a:pt x="287796" y="36874"/>
                </a:lnTo>
                <a:lnTo>
                  <a:pt x="319656" y="19150"/>
                </a:lnTo>
                <a:cubicBezTo>
                  <a:pt x="357418" y="6774"/>
                  <a:pt x="405295" y="5689"/>
                  <a:pt x="454336" y="18829"/>
                </a:cubicBezTo>
                <a:cubicBezTo>
                  <a:pt x="552418" y="45110"/>
                  <a:pt x="618016" y="118341"/>
                  <a:pt x="600853" y="182394"/>
                </a:cubicBezTo>
                <a:cubicBezTo>
                  <a:pt x="583690" y="246446"/>
                  <a:pt x="490265" y="277066"/>
                  <a:pt x="392183" y="250785"/>
                </a:cubicBezTo>
                <a:cubicBezTo>
                  <a:pt x="343142" y="237645"/>
                  <a:pt x="302222" y="212767"/>
                  <a:pt x="275708" y="183168"/>
                </a:cubicBezTo>
                <a:lnTo>
                  <a:pt x="273237" y="179042"/>
                </a:lnTo>
                <a:lnTo>
                  <a:pt x="244544" y="203785"/>
                </a:lnTo>
                <a:cubicBezTo>
                  <a:pt x="227578" y="214325"/>
                  <a:pt x="208106" y="222858"/>
                  <a:pt x="186796" y="228568"/>
                </a:cubicBezTo>
                <a:cubicBezTo>
                  <a:pt x="101558" y="251407"/>
                  <a:pt x="19200" y="220438"/>
                  <a:pt x="2844" y="159396"/>
                </a:cubicBezTo>
                <a:cubicBezTo>
                  <a:pt x="-13513" y="98354"/>
                  <a:pt x="42328" y="30355"/>
                  <a:pt x="127566" y="7515"/>
                </a:cubicBezTo>
                <a:cubicBezTo>
                  <a:pt x="148875" y="1805"/>
                  <a:pt x="170006" y="-542"/>
                  <a:pt x="189968" y="104"/>
                </a:cubicBezTo>
                <a:close/>
              </a:path>
            </a:pathLst>
          </a:cu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165" name="グループ化 164">
            <a:extLst>
              <a:ext uri="{FF2B5EF4-FFF2-40B4-BE49-F238E27FC236}">
                <a16:creationId xmlns:a16="http://schemas.microsoft.com/office/drawing/2014/main" id="{AC9B4EEA-F8A0-52BA-00DD-95074975C974}"/>
              </a:ext>
            </a:extLst>
          </p:cNvPr>
          <p:cNvGrpSpPr/>
          <p:nvPr/>
        </p:nvGrpSpPr>
        <p:grpSpPr>
          <a:xfrm>
            <a:off x="8858406" y="5596212"/>
            <a:ext cx="1807358" cy="500444"/>
            <a:chOff x="4615844" y="4237473"/>
            <a:chExt cx="1807358" cy="500444"/>
          </a:xfrm>
        </p:grpSpPr>
        <p:sp>
          <p:nvSpPr>
            <p:cNvPr id="166" name="フリーフォーム: 図形 165">
              <a:extLst>
                <a:ext uri="{FF2B5EF4-FFF2-40B4-BE49-F238E27FC236}">
                  <a16:creationId xmlns:a16="http://schemas.microsoft.com/office/drawing/2014/main" id="{F0ABE203-F609-36AD-9930-81991BFBF45C}"/>
                </a:ext>
              </a:extLst>
            </p:cNvPr>
            <p:cNvSpPr/>
            <p:nvPr/>
          </p:nvSpPr>
          <p:spPr bwMode="auto">
            <a:xfrm rot="550838" flipH="1" flipV="1">
              <a:off x="4615844" y="4237473"/>
              <a:ext cx="1807358" cy="500444"/>
            </a:xfrm>
            <a:custGeom>
              <a:avLst/>
              <a:gdLst>
                <a:gd name="connsiteX0" fmla="*/ 1429630 w 1890330"/>
                <a:gd name="connsiteY0" fmla="*/ 487661 h 487661"/>
                <a:gd name="connsiteX1" fmla="*/ 10638 w 1890330"/>
                <a:gd name="connsiteY1" fmla="*/ 487661 h 487661"/>
                <a:gd name="connsiteX2" fmla="*/ 82522 w 1890330"/>
                <a:gd name="connsiteY2" fmla="*/ 421840 h 487661"/>
                <a:gd name="connsiteX3" fmla="*/ 0 w 1890330"/>
                <a:gd name="connsiteY3" fmla="*/ 421840 h 487661"/>
                <a:gd name="connsiteX4" fmla="*/ 460701 w 1890330"/>
                <a:gd name="connsiteY4" fmla="*/ 0 h 487661"/>
                <a:gd name="connsiteX5" fmla="*/ 1879692 w 1890330"/>
                <a:gd name="connsiteY5" fmla="*/ 0 h 487661"/>
                <a:gd name="connsiteX6" fmla="*/ 1807808 w 1890330"/>
                <a:gd name="connsiteY6" fmla="*/ 65821 h 487661"/>
                <a:gd name="connsiteX7" fmla="*/ 1890330 w 1890330"/>
                <a:gd name="connsiteY7" fmla="*/ 65821 h 487661"/>
                <a:gd name="connsiteX0" fmla="*/ 1429630 w 1890330"/>
                <a:gd name="connsiteY0" fmla="*/ 487661 h 487661"/>
                <a:gd name="connsiteX1" fmla="*/ 10638 w 1890330"/>
                <a:gd name="connsiteY1" fmla="*/ 487661 h 487661"/>
                <a:gd name="connsiteX2" fmla="*/ 82522 w 1890330"/>
                <a:gd name="connsiteY2" fmla="*/ 421840 h 487661"/>
                <a:gd name="connsiteX3" fmla="*/ 0 w 1890330"/>
                <a:gd name="connsiteY3" fmla="*/ 421840 h 487661"/>
                <a:gd name="connsiteX4" fmla="*/ 460701 w 1890330"/>
                <a:gd name="connsiteY4" fmla="*/ 0 h 487661"/>
                <a:gd name="connsiteX5" fmla="*/ 1879692 w 1890330"/>
                <a:gd name="connsiteY5" fmla="*/ 0 h 487661"/>
                <a:gd name="connsiteX6" fmla="*/ 1890330 w 1890330"/>
                <a:gd name="connsiteY6" fmla="*/ 65821 h 487661"/>
                <a:gd name="connsiteX7" fmla="*/ 1429630 w 1890330"/>
                <a:gd name="connsiteY7" fmla="*/ 487661 h 487661"/>
                <a:gd name="connsiteX0" fmla="*/ 1429630 w 1890330"/>
                <a:gd name="connsiteY0" fmla="*/ 487661 h 487661"/>
                <a:gd name="connsiteX1" fmla="*/ 10638 w 1890330"/>
                <a:gd name="connsiteY1" fmla="*/ 487661 h 487661"/>
                <a:gd name="connsiteX2" fmla="*/ 0 w 1890330"/>
                <a:gd name="connsiteY2" fmla="*/ 421840 h 487661"/>
                <a:gd name="connsiteX3" fmla="*/ 460701 w 1890330"/>
                <a:gd name="connsiteY3" fmla="*/ 0 h 487661"/>
                <a:gd name="connsiteX4" fmla="*/ 1879692 w 1890330"/>
                <a:gd name="connsiteY4" fmla="*/ 0 h 487661"/>
                <a:gd name="connsiteX5" fmla="*/ 1890330 w 1890330"/>
                <a:gd name="connsiteY5" fmla="*/ 65821 h 487661"/>
                <a:gd name="connsiteX6" fmla="*/ 1429630 w 1890330"/>
                <a:gd name="connsiteY6" fmla="*/ 487661 h 487661"/>
                <a:gd name="connsiteX0" fmla="*/ 1429630 w 1890330"/>
                <a:gd name="connsiteY0" fmla="*/ 487661 h 487661"/>
                <a:gd name="connsiteX1" fmla="*/ 10638 w 1890330"/>
                <a:gd name="connsiteY1" fmla="*/ 487661 h 487661"/>
                <a:gd name="connsiteX2" fmla="*/ 0 w 1890330"/>
                <a:gd name="connsiteY2" fmla="*/ 421840 h 487661"/>
                <a:gd name="connsiteX3" fmla="*/ 460701 w 1890330"/>
                <a:gd name="connsiteY3" fmla="*/ 0 h 487661"/>
                <a:gd name="connsiteX4" fmla="*/ 1879692 w 1890330"/>
                <a:gd name="connsiteY4" fmla="*/ 0 h 487661"/>
                <a:gd name="connsiteX5" fmla="*/ 1890330 w 1890330"/>
                <a:gd name="connsiteY5" fmla="*/ 65821 h 487661"/>
                <a:gd name="connsiteX6" fmla="*/ 1429630 w 1890330"/>
                <a:gd name="connsiteY6" fmla="*/ 487661 h 487661"/>
                <a:gd name="connsiteX0" fmla="*/ 1429630 w 1897092"/>
                <a:gd name="connsiteY0" fmla="*/ 487661 h 487661"/>
                <a:gd name="connsiteX1" fmla="*/ 10638 w 1897092"/>
                <a:gd name="connsiteY1" fmla="*/ 487661 h 487661"/>
                <a:gd name="connsiteX2" fmla="*/ 0 w 1897092"/>
                <a:gd name="connsiteY2" fmla="*/ 421840 h 487661"/>
                <a:gd name="connsiteX3" fmla="*/ 460701 w 1897092"/>
                <a:gd name="connsiteY3" fmla="*/ 0 h 487661"/>
                <a:gd name="connsiteX4" fmla="*/ 1879692 w 1897092"/>
                <a:gd name="connsiteY4" fmla="*/ 0 h 487661"/>
                <a:gd name="connsiteX5" fmla="*/ 1890330 w 1897092"/>
                <a:gd name="connsiteY5" fmla="*/ 65821 h 487661"/>
                <a:gd name="connsiteX6" fmla="*/ 1429630 w 1897092"/>
                <a:gd name="connsiteY6" fmla="*/ 487661 h 487661"/>
                <a:gd name="connsiteX0" fmla="*/ 1429630 w 1897092"/>
                <a:gd name="connsiteY0" fmla="*/ 487661 h 493347"/>
                <a:gd name="connsiteX1" fmla="*/ 10638 w 1897092"/>
                <a:gd name="connsiteY1" fmla="*/ 487661 h 493347"/>
                <a:gd name="connsiteX2" fmla="*/ 0 w 1897092"/>
                <a:gd name="connsiteY2" fmla="*/ 421840 h 493347"/>
                <a:gd name="connsiteX3" fmla="*/ 460701 w 1897092"/>
                <a:gd name="connsiteY3" fmla="*/ 0 h 493347"/>
                <a:gd name="connsiteX4" fmla="*/ 1879692 w 1897092"/>
                <a:gd name="connsiteY4" fmla="*/ 0 h 493347"/>
                <a:gd name="connsiteX5" fmla="*/ 1890330 w 1897092"/>
                <a:gd name="connsiteY5" fmla="*/ 65821 h 493347"/>
                <a:gd name="connsiteX6" fmla="*/ 1429630 w 1897092"/>
                <a:gd name="connsiteY6" fmla="*/ 487661 h 493347"/>
                <a:gd name="connsiteX0" fmla="*/ 1429630 w 1897092"/>
                <a:gd name="connsiteY0" fmla="*/ 487661 h 497186"/>
                <a:gd name="connsiteX1" fmla="*/ 10638 w 1897092"/>
                <a:gd name="connsiteY1" fmla="*/ 487661 h 497186"/>
                <a:gd name="connsiteX2" fmla="*/ 0 w 1897092"/>
                <a:gd name="connsiteY2" fmla="*/ 421840 h 497186"/>
                <a:gd name="connsiteX3" fmla="*/ 460701 w 1897092"/>
                <a:gd name="connsiteY3" fmla="*/ 0 h 497186"/>
                <a:gd name="connsiteX4" fmla="*/ 1879692 w 1897092"/>
                <a:gd name="connsiteY4" fmla="*/ 0 h 497186"/>
                <a:gd name="connsiteX5" fmla="*/ 1890330 w 1897092"/>
                <a:gd name="connsiteY5" fmla="*/ 65821 h 497186"/>
                <a:gd name="connsiteX6" fmla="*/ 1429630 w 1897092"/>
                <a:gd name="connsiteY6" fmla="*/ 487661 h 497186"/>
                <a:gd name="connsiteX0" fmla="*/ 1438686 w 1906148"/>
                <a:gd name="connsiteY0" fmla="*/ 487661 h 497186"/>
                <a:gd name="connsiteX1" fmla="*/ 19694 w 1906148"/>
                <a:gd name="connsiteY1" fmla="*/ 487661 h 497186"/>
                <a:gd name="connsiteX2" fmla="*/ 9056 w 1906148"/>
                <a:gd name="connsiteY2" fmla="*/ 421840 h 497186"/>
                <a:gd name="connsiteX3" fmla="*/ 469757 w 1906148"/>
                <a:gd name="connsiteY3" fmla="*/ 0 h 497186"/>
                <a:gd name="connsiteX4" fmla="*/ 1888748 w 1906148"/>
                <a:gd name="connsiteY4" fmla="*/ 0 h 497186"/>
                <a:gd name="connsiteX5" fmla="*/ 1899386 w 1906148"/>
                <a:gd name="connsiteY5" fmla="*/ 65821 h 497186"/>
                <a:gd name="connsiteX6" fmla="*/ 1438686 w 1906148"/>
                <a:gd name="connsiteY6" fmla="*/ 487661 h 497186"/>
                <a:gd name="connsiteX0" fmla="*/ 1438686 w 1906148"/>
                <a:gd name="connsiteY0" fmla="*/ 490919 h 500444"/>
                <a:gd name="connsiteX1" fmla="*/ 19694 w 1906148"/>
                <a:gd name="connsiteY1" fmla="*/ 490919 h 500444"/>
                <a:gd name="connsiteX2" fmla="*/ 9056 w 1906148"/>
                <a:gd name="connsiteY2" fmla="*/ 425098 h 500444"/>
                <a:gd name="connsiteX3" fmla="*/ 469757 w 1906148"/>
                <a:gd name="connsiteY3" fmla="*/ 3258 h 500444"/>
                <a:gd name="connsiteX4" fmla="*/ 1888748 w 1906148"/>
                <a:gd name="connsiteY4" fmla="*/ 3258 h 500444"/>
                <a:gd name="connsiteX5" fmla="*/ 1899386 w 1906148"/>
                <a:gd name="connsiteY5" fmla="*/ 69079 h 500444"/>
                <a:gd name="connsiteX6" fmla="*/ 1438686 w 1906148"/>
                <a:gd name="connsiteY6" fmla="*/ 490919 h 500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6148" h="500444">
                  <a:moveTo>
                    <a:pt x="1438686" y="490919"/>
                  </a:moveTo>
                  <a:cubicBezTo>
                    <a:pt x="1410883" y="503713"/>
                    <a:pt x="36915" y="503527"/>
                    <a:pt x="19694" y="490919"/>
                  </a:cubicBezTo>
                  <a:cubicBezTo>
                    <a:pt x="2473" y="478311"/>
                    <a:pt x="-8834" y="440675"/>
                    <a:pt x="9056" y="425098"/>
                  </a:cubicBezTo>
                  <a:cubicBezTo>
                    <a:pt x="26946" y="409521"/>
                    <a:pt x="446112" y="10590"/>
                    <a:pt x="469757" y="3258"/>
                  </a:cubicBezTo>
                  <a:cubicBezTo>
                    <a:pt x="493402" y="-4074"/>
                    <a:pt x="1415751" y="3258"/>
                    <a:pt x="1888748" y="3258"/>
                  </a:cubicBezTo>
                  <a:cubicBezTo>
                    <a:pt x="1905566" y="13515"/>
                    <a:pt x="1912318" y="54262"/>
                    <a:pt x="1899386" y="69079"/>
                  </a:cubicBezTo>
                  <a:cubicBezTo>
                    <a:pt x="1886454" y="83896"/>
                    <a:pt x="1466489" y="478125"/>
                    <a:pt x="1438686" y="49091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平行四辺形 28">
              <a:extLst>
                <a:ext uri="{FF2B5EF4-FFF2-40B4-BE49-F238E27FC236}">
                  <a16:creationId xmlns:a16="http://schemas.microsoft.com/office/drawing/2014/main" id="{839CA430-C5DD-8F55-246D-1B27979F4F28}"/>
                </a:ext>
              </a:extLst>
            </p:cNvPr>
            <p:cNvSpPr/>
            <p:nvPr/>
          </p:nvSpPr>
          <p:spPr bwMode="auto">
            <a:xfrm rot="550838" flipH="1" flipV="1">
              <a:off x="4744751" y="4330731"/>
              <a:ext cx="1450920" cy="276713"/>
            </a:xfrm>
            <a:custGeom>
              <a:avLst/>
              <a:gdLst>
                <a:gd name="connsiteX0" fmla="*/ 0 w 1729493"/>
                <a:gd name="connsiteY0" fmla="*/ 385436 h 385436"/>
                <a:gd name="connsiteX1" fmla="*/ 420942 w 1729493"/>
                <a:gd name="connsiteY1" fmla="*/ 0 h 385436"/>
                <a:gd name="connsiteX2" fmla="*/ 1729493 w 1729493"/>
                <a:gd name="connsiteY2" fmla="*/ 0 h 385436"/>
                <a:gd name="connsiteX3" fmla="*/ 1308551 w 1729493"/>
                <a:gd name="connsiteY3" fmla="*/ 385436 h 385436"/>
                <a:gd name="connsiteX4" fmla="*/ 0 w 1729493"/>
                <a:gd name="connsiteY4" fmla="*/ 385436 h 385436"/>
                <a:gd name="connsiteX0" fmla="*/ 141 w 1729634"/>
                <a:gd name="connsiteY0" fmla="*/ 385436 h 385436"/>
                <a:gd name="connsiteX1" fmla="*/ 421083 w 1729634"/>
                <a:gd name="connsiteY1" fmla="*/ 0 h 385436"/>
                <a:gd name="connsiteX2" fmla="*/ 1729634 w 1729634"/>
                <a:gd name="connsiteY2" fmla="*/ 0 h 385436"/>
                <a:gd name="connsiteX3" fmla="*/ 1308692 w 1729634"/>
                <a:gd name="connsiteY3" fmla="*/ 385436 h 385436"/>
                <a:gd name="connsiteX4" fmla="*/ 141 w 1729634"/>
                <a:gd name="connsiteY4" fmla="*/ 385436 h 385436"/>
                <a:gd name="connsiteX0" fmla="*/ 141 w 1858281"/>
                <a:gd name="connsiteY0" fmla="*/ 385436 h 385436"/>
                <a:gd name="connsiteX1" fmla="*/ 421083 w 1858281"/>
                <a:gd name="connsiteY1" fmla="*/ 0 h 385436"/>
                <a:gd name="connsiteX2" fmla="*/ 1858281 w 1858281"/>
                <a:gd name="connsiteY2" fmla="*/ 50420 h 385436"/>
                <a:gd name="connsiteX3" fmla="*/ 1308692 w 1858281"/>
                <a:gd name="connsiteY3" fmla="*/ 385436 h 385436"/>
                <a:gd name="connsiteX4" fmla="*/ 141 w 1858281"/>
                <a:gd name="connsiteY4" fmla="*/ 385436 h 385436"/>
                <a:gd name="connsiteX0" fmla="*/ 40897 w 1899037"/>
                <a:gd name="connsiteY0" fmla="*/ 385436 h 413401"/>
                <a:gd name="connsiteX1" fmla="*/ 461839 w 1899037"/>
                <a:gd name="connsiteY1" fmla="*/ 0 h 413401"/>
                <a:gd name="connsiteX2" fmla="*/ 1899037 w 1899037"/>
                <a:gd name="connsiteY2" fmla="*/ 50420 h 413401"/>
                <a:gd name="connsiteX3" fmla="*/ 1537602 w 1899037"/>
                <a:gd name="connsiteY3" fmla="*/ 383152 h 413401"/>
                <a:gd name="connsiteX4" fmla="*/ 40897 w 1899037"/>
                <a:gd name="connsiteY4" fmla="*/ 385436 h 413401"/>
                <a:gd name="connsiteX0" fmla="*/ 1691 w 1859831"/>
                <a:gd name="connsiteY0" fmla="*/ 385436 h 392662"/>
                <a:gd name="connsiteX1" fmla="*/ 422633 w 1859831"/>
                <a:gd name="connsiteY1" fmla="*/ 0 h 392662"/>
                <a:gd name="connsiteX2" fmla="*/ 1859831 w 1859831"/>
                <a:gd name="connsiteY2" fmla="*/ 50420 h 392662"/>
                <a:gd name="connsiteX3" fmla="*/ 1498396 w 1859831"/>
                <a:gd name="connsiteY3" fmla="*/ 383152 h 392662"/>
                <a:gd name="connsiteX4" fmla="*/ 1691 w 1859831"/>
                <a:gd name="connsiteY4" fmla="*/ 385436 h 392662"/>
                <a:gd name="connsiteX0" fmla="*/ 45360 w 1903500"/>
                <a:gd name="connsiteY0" fmla="*/ 335016 h 358502"/>
                <a:gd name="connsiteX1" fmla="*/ 432145 w 1903500"/>
                <a:gd name="connsiteY1" fmla="*/ 10068 h 358502"/>
                <a:gd name="connsiteX2" fmla="*/ 1903500 w 1903500"/>
                <a:gd name="connsiteY2" fmla="*/ 0 h 358502"/>
                <a:gd name="connsiteX3" fmla="*/ 1542065 w 1903500"/>
                <a:gd name="connsiteY3" fmla="*/ 332732 h 358502"/>
                <a:gd name="connsiteX4" fmla="*/ 45360 w 1903500"/>
                <a:gd name="connsiteY4" fmla="*/ 335016 h 358502"/>
                <a:gd name="connsiteX0" fmla="*/ 3471 w 1861611"/>
                <a:gd name="connsiteY0" fmla="*/ 335016 h 335016"/>
                <a:gd name="connsiteX1" fmla="*/ 390256 w 1861611"/>
                <a:gd name="connsiteY1" fmla="*/ 10068 h 335016"/>
                <a:gd name="connsiteX2" fmla="*/ 1861611 w 1861611"/>
                <a:gd name="connsiteY2" fmla="*/ 0 h 335016"/>
                <a:gd name="connsiteX3" fmla="*/ 1500176 w 1861611"/>
                <a:gd name="connsiteY3" fmla="*/ 332732 h 335016"/>
                <a:gd name="connsiteX4" fmla="*/ 3471 w 1861611"/>
                <a:gd name="connsiteY4" fmla="*/ 335016 h 335016"/>
                <a:gd name="connsiteX0" fmla="*/ 3858 w 1830211"/>
                <a:gd name="connsiteY0" fmla="*/ 357514 h 357513"/>
                <a:gd name="connsiteX1" fmla="*/ 358856 w 1830211"/>
                <a:gd name="connsiteY1" fmla="*/ 10068 h 357513"/>
                <a:gd name="connsiteX2" fmla="*/ 1830211 w 1830211"/>
                <a:gd name="connsiteY2" fmla="*/ 0 h 357513"/>
                <a:gd name="connsiteX3" fmla="*/ 1468776 w 1830211"/>
                <a:gd name="connsiteY3" fmla="*/ 332732 h 357513"/>
                <a:gd name="connsiteX4" fmla="*/ 3858 w 1830211"/>
                <a:gd name="connsiteY4" fmla="*/ 357514 h 357513"/>
                <a:gd name="connsiteX0" fmla="*/ 46102 w 1872455"/>
                <a:gd name="connsiteY0" fmla="*/ 357514 h 377184"/>
                <a:gd name="connsiteX1" fmla="*/ 414091 w 1872455"/>
                <a:gd name="connsiteY1" fmla="*/ 15876 h 377184"/>
                <a:gd name="connsiteX2" fmla="*/ 1872455 w 1872455"/>
                <a:gd name="connsiteY2" fmla="*/ 0 h 377184"/>
                <a:gd name="connsiteX3" fmla="*/ 1511020 w 1872455"/>
                <a:gd name="connsiteY3" fmla="*/ 332732 h 377184"/>
                <a:gd name="connsiteX4" fmla="*/ 46102 w 1872455"/>
                <a:gd name="connsiteY4" fmla="*/ 357514 h 377184"/>
                <a:gd name="connsiteX0" fmla="*/ 3883 w 1830236"/>
                <a:gd name="connsiteY0" fmla="*/ 357514 h 357515"/>
                <a:gd name="connsiteX1" fmla="*/ 371872 w 1830236"/>
                <a:gd name="connsiteY1" fmla="*/ 15876 h 357515"/>
                <a:gd name="connsiteX2" fmla="*/ 1830236 w 1830236"/>
                <a:gd name="connsiteY2" fmla="*/ 0 h 357515"/>
                <a:gd name="connsiteX3" fmla="*/ 1468801 w 1830236"/>
                <a:gd name="connsiteY3" fmla="*/ 332732 h 357515"/>
                <a:gd name="connsiteX4" fmla="*/ 3883 w 1830236"/>
                <a:gd name="connsiteY4" fmla="*/ 357514 h 357515"/>
                <a:gd name="connsiteX0" fmla="*/ 4173 w 1809600"/>
                <a:gd name="connsiteY0" fmla="*/ 338462 h 338462"/>
                <a:gd name="connsiteX1" fmla="*/ 351236 w 1809600"/>
                <a:gd name="connsiteY1" fmla="*/ 15876 h 338462"/>
                <a:gd name="connsiteX2" fmla="*/ 1809600 w 1809600"/>
                <a:gd name="connsiteY2" fmla="*/ 0 h 338462"/>
                <a:gd name="connsiteX3" fmla="*/ 1448165 w 1809600"/>
                <a:gd name="connsiteY3" fmla="*/ 332732 h 338462"/>
                <a:gd name="connsiteX4" fmla="*/ 4173 w 1809600"/>
                <a:gd name="connsiteY4" fmla="*/ 338462 h 338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9600" h="338462">
                  <a:moveTo>
                    <a:pt x="4173" y="338462"/>
                  </a:moveTo>
                  <a:cubicBezTo>
                    <a:pt x="-34996" y="329760"/>
                    <a:pt x="210922" y="144355"/>
                    <a:pt x="351236" y="15876"/>
                  </a:cubicBezTo>
                  <a:lnTo>
                    <a:pt x="1809600" y="0"/>
                  </a:lnTo>
                  <a:lnTo>
                    <a:pt x="1448165" y="332732"/>
                  </a:lnTo>
                  <a:lnTo>
                    <a:pt x="4173" y="338462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168" name="フリーフォーム: 図形 167">
            <a:extLst>
              <a:ext uri="{FF2B5EF4-FFF2-40B4-BE49-F238E27FC236}">
                <a16:creationId xmlns:a16="http://schemas.microsoft.com/office/drawing/2014/main" id="{A7E860E6-4C18-1FEB-2901-36E9017DF62C}"/>
              </a:ext>
            </a:extLst>
          </p:cNvPr>
          <p:cNvSpPr/>
          <p:nvPr/>
        </p:nvSpPr>
        <p:spPr bwMode="auto">
          <a:xfrm rot="900000">
            <a:off x="10127689" y="4886946"/>
            <a:ext cx="601896" cy="1002099"/>
          </a:xfrm>
          <a:custGeom>
            <a:avLst/>
            <a:gdLst>
              <a:gd name="connsiteX0" fmla="*/ 437690 w 590572"/>
              <a:gd name="connsiteY0" fmla="*/ 8648 h 1112146"/>
              <a:gd name="connsiteX1" fmla="*/ 480525 w 590572"/>
              <a:gd name="connsiteY1" fmla="*/ 0 h 1112146"/>
              <a:gd name="connsiteX2" fmla="*/ 590572 w 590572"/>
              <a:gd name="connsiteY2" fmla="*/ 110047 h 1112146"/>
              <a:gd name="connsiteX3" fmla="*/ 590571 w 590572"/>
              <a:gd name="connsiteY3" fmla="*/ 630146 h 1112146"/>
              <a:gd name="connsiteX4" fmla="*/ 581923 w 590572"/>
              <a:gd name="connsiteY4" fmla="*/ 672981 h 1112146"/>
              <a:gd name="connsiteX5" fmla="*/ 562926 w 590572"/>
              <a:gd name="connsiteY5" fmla="*/ 701157 h 1112146"/>
              <a:gd name="connsiteX6" fmla="*/ 555627 w 590572"/>
              <a:gd name="connsiteY6" fmla="*/ 712150 h 1112146"/>
              <a:gd name="connsiteX7" fmla="*/ 187860 w 590572"/>
              <a:gd name="connsiteY7" fmla="*/ 1079915 h 1112146"/>
              <a:gd name="connsiteX8" fmla="*/ 32230 w 590572"/>
              <a:gd name="connsiteY8" fmla="*/ 1079915 h 1112146"/>
              <a:gd name="connsiteX9" fmla="*/ 32231 w 590572"/>
              <a:gd name="connsiteY9" fmla="*/ 1079915 h 1112146"/>
              <a:gd name="connsiteX10" fmla="*/ 32231 w 590572"/>
              <a:gd name="connsiteY10" fmla="*/ 924285 h 1112146"/>
              <a:gd name="connsiteX11" fmla="*/ 370478 w 590572"/>
              <a:gd name="connsiteY11" fmla="*/ 586038 h 1112146"/>
              <a:gd name="connsiteX12" fmla="*/ 370478 w 590572"/>
              <a:gd name="connsiteY12" fmla="*/ 110047 h 1112146"/>
              <a:gd name="connsiteX13" fmla="*/ 437690 w 590572"/>
              <a:gd name="connsiteY13" fmla="*/ 8648 h 1112146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12" fmla="*/ 437690 w 601896"/>
              <a:gd name="connsiteY12" fmla="*/ 4 h 1103502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12" fmla="*/ 529130 w 601896"/>
              <a:gd name="connsiteY12" fmla="*/ 91444 h 1103502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0" fmla="*/ 590572 w 601896"/>
              <a:gd name="connsiteY0" fmla="*/ 0 h 1002099"/>
              <a:gd name="connsiteX1" fmla="*/ 590571 w 601896"/>
              <a:gd name="connsiteY1" fmla="*/ 520099 h 1002099"/>
              <a:gd name="connsiteX2" fmla="*/ 581923 w 601896"/>
              <a:gd name="connsiteY2" fmla="*/ 562934 h 1002099"/>
              <a:gd name="connsiteX3" fmla="*/ 562926 w 601896"/>
              <a:gd name="connsiteY3" fmla="*/ 591110 h 1002099"/>
              <a:gd name="connsiteX4" fmla="*/ 555627 w 601896"/>
              <a:gd name="connsiteY4" fmla="*/ 602103 h 1002099"/>
              <a:gd name="connsiteX5" fmla="*/ 187860 w 601896"/>
              <a:gd name="connsiteY5" fmla="*/ 969868 h 1002099"/>
              <a:gd name="connsiteX6" fmla="*/ 32230 w 601896"/>
              <a:gd name="connsiteY6" fmla="*/ 969868 h 1002099"/>
              <a:gd name="connsiteX7" fmla="*/ 32231 w 601896"/>
              <a:gd name="connsiteY7" fmla="*/ 969868 h 1002099"/>
              <a:gd name="connsiteX8" fmla="*/ 32231 w 601896"/>
              <a:gd name="connsiteY8" fmla="*/ 814238 h 1002099"/>
              <a:gd name="connsiteX9" fmla="*/ 370478 w 601896"/>
              <a:gd name="connsiteY9" fmla="*/ 475991 h 1002099"/>
              <a:gd name="connsiteX10" fmla="*/ 370478 w 601896"/>
              <a:gd name="connsiteY10" fmla="*/ 0 h 1002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01896" h="1002099">
                <a:moveTo>
                  <a:pt x="590572" y="0"/>
                </a:moveTo>
                <a:cubicBezTo>
                  <a:pt x="616052" y="103583"/>
                  <a:pt x="590571" y="346733"/>
                  <a:pt x="590571" y="520099"/>
                </a:cubicBezTo>
                <a:cubicBezTo>
                  <a:pt x="590571" y="535293"/>
                  <a:pt x="587492" y="549768"/>
                  <a:pt x="581923" y="562934"/>
                </a:cubicBezTo>
                <a:lnTo>
                  <a:pt x="562926" y="591110"/>
                </a:lnTo>
                <a:lnTo>
                  <a:pt x="555627" y="602103"/>
                </a:lnTo>
                <a:lnTo>
                  <a:pt x="187860" y="969868"/>
                </a:lnTo>
                <a:cubicBezTo>
                  <a:pt x="144884" y="1012843"/>
                  <a:pt x="75206" y="1012843"/>
                  <a:pt x="32230" y="969868"/>
                </a:cubicBezTo>
                <a:lnTo>
                  <a:pt x="32231" y="969868"/>
                </a:lnTo>
                <a:cubicBezTo>
                  <a:pt x="-10744" y="926892"/>
                  <a:pt x="-10744" y="857214"/>
                  <a:pt x="32231" y="814238"/>
                </a:cubicBezTo>
                <a:lnTo>
                  <a:pt x="370478" y="475991"/>
                </a:lnTo>
                <a:lnTo>
                  <a:pt x="370478" y="0"/>
                </a:lnTo>
              </a:path>
            </a:pathLst>
          </a:custGeom>
          <a:solidFill>
            <a:srgbClr val="FFFFCC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69" name="フリーフォーム: 図形 168">
            <a:extLst>
              <a:ext uri="{FF2B5EF4-FFF2-40B4-BE49-F238E27FC236}">
                <a16:creationId xmlns:a16="http://schemas.microsoft.com/office/drawing/2014/main" id="{16CE7884-E456-CDE9-0520-7B5B1F8BC72F}"/>
              </a:ext>
            </a:extLst>
          </p:cNvPr>
          <p:cNvSpPr/>
          <p:nvPr/>
        </p:nvSpPr>
        <p:spPr bwMode="auto">
          <a:xfrm>
            <a:off x="9734926" y="4272165"/>
            <a:ext cx="332174" cy="126764"/>
          </a:xfrm>
          <a:custGeom>
            <a:avLst/>
            <a:gdLst>
              <a:gd name="connsiteX0" fmla="*/ 10290 w 332174"/>
              <a:gd name="connsiteY0" fmla="*/ 0 h 126764"/>
              <a:gd name="connsiteX1" fmla="*/ 13052 w 332174"/>
              <a:gd name="connsiteY1" fmla="*/ 7990 h 126764"/>
              <a:gd name="connsiteX2" fmla="*/ 166087 w 332174"/>
              <a:gd name="connsiteY2" fmla="*/ 67233 h 126764"/>
              <a:gd name="connsiteX3" fmla="*/ 319122 w 332174"/>
              <a:gd name="connsiteY3" fmla="*/ 7990 h 126764"/>
              <a:gd name="connsiteX4" fmla="*/ 321885 w 332174"/>
              <a:gd name="connsiteY4" fmla="*/ 0 h 126764"/>
              <a:gd name="connsiteX5" fmla="*/ 332174 w 332174"/>
              <a:gd name="connsiteY5" fmla="*/ 29765 h 126764"/>
              <a:gd name="connsiteX6" fmla="*/ 166087 w 332174"/>
              <a:gd name="connsiteY6" fmla="*/ 126764 h 126764"/>
              <a:gd name="connsiteX7" fmla="*/ 0 w 332174"/>
              <a:gd name="connsiteY7" fmla="*/ 29765 h 126764"/>
              <a:gd name="connsiteX8" fmla="*/ 10290 w 332174"/>
              <a:gd name="connsiteY8" fmla="*/ 0 h 126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2174" h="126764">
                <a:moveTo>
                  <a:pt x="10290" y="0"/>
                </a:moveTo>
                <a:lnTo>
                  <a:pt x="13052" y="7990"/>
                </a:lnTo>
                <a:cubicBezTo>
                  <a:pt x="38266" y="42805"/>
                  <a:pt x="97292" y="67233"/>
                  <a:pt x="166087" y="67233"/>
                </a:cubicBezTo>
                <a:cubicBezTo>
                  <a:pt x="234882" y="67233"/>
                  <a:pt x="293909" y="42805"/>
                  <a:pt x="319122" y="7990"/>
                </a:cubicBezTo>
                <a:lnTo>
                  <a:pt x="321885" y="0"/>
                </a:lnTo>
                <a:lnTo>
                  <a:pt x="332174" y="29765"/>
                </a:lnTo>
                <a:cubicBezTo>
                  <a:pt x="332174" y="83336"/>
                  <a:pt x="257814" y="126764"/>
                  <a:pt x="166087" y="126764"/>
                </a:cubicBezTo>
                <a:cubicBezTo>
                  <a:pt x="74360" y="126764"/>
                  <a:pt x="0" y="83336"/>
                  <a:pt x="0" y="29765"/>
                </a:cubicBezTo>
                <a:lnTo>
                  <a:pt x="10290" y="0"/>
                </a:lnTo>
                <a:close/>
              </a:path>
            </a:pathLst>
          </a:custGeom>
          <a:solidFill>
            <a:srgbClr val="0070C0"/>
          </a:solidFill>
          <a:ln w="19050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70" name="フリーフォーム: 図形 169">
            <a:extLst>
              <a:ext uri="{FF2B5EF4-FFF2-40B4-BE49-F238E27FC236}">
                <a16:creationId xmlns:a16="http://schemas.microsoft.com/office/drawing/2014/main" id="{C9E85A94-39F3-B881-17B9-76BCC9545A04}"/>
              </a:ext>
            </a:extLst>
          </p:cNvPr>
          <p:cNvSpPr/>
          <p:nvPr/>
        </p:nvSpPr>
        <p:spPr bwMode="auto">
          <a:xfrm>
            <a:off x="10363576" y="4272165"/>
            <a:ext cx="332174" cy="126764"/>
          </a:xfrm>
          <a:custGeom>
            <a:avLst/>
            <a:gdLst>
              <a:gd name="connsiteX0" fmla="*/ 10290 w 332174"/>
              <a:gd name="connsiteY0" fmla="*/ 0 h 126764"/>
              <a:gd name="connsiteX1" fmla="*/ 13052 w 332174"/>
              <a:gd name="connsiteY1" fmla="*/ 7990 h 126764"/>
              <a:gd name="connsiteX2" fmla="*/ 166087 w 332174"/>
              <a:gd name="connsiteY2" fmla="*/ 67233 h 126764"/>
              <a:gd name="connsiteX3" fmla="*/ 319122 w 332174"/>
              <a:gd name="connsiteY3" fmla="*/ 7990 h 126764"/>
              <a:gd name="connsiteX4" fmla="*/ 321885 w 332174"/>
              <a:gd name="connsiteY4" fmla="*/ 0 h 126764"/>
              <a:gd name="connsiteX5" fmla="*/ 332174 w 332174"/>
              <a:gd name="connsiteY5" fmla="*/ 29765 h 126764"/>
              <a:gd name="connsiteX6" fmla="*/ 166087 w 332174"/>
              <a:gd name="connsiteY6" fmla="*/ 126764 h 126764"/>
              <a:gd name="connsiteX7" fmla="*/ 0 w 332174"/>
              <a:gd name="connsiteY7" fmla="*/ 29765 h 126764"/>
              <a:gd name="connsiteX8" fmla="*/ 10290 w 332174"/>
              <a:gd name="connsiteY8" fmla="*/ 0 h 126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2174" h="126764">
                <a:moveTo>
                  <a:pt x="10290" y="0"/>
                </a:moveTo>
                <a:lnTo>
                  <a:pt x="13052" y="7990"/>
                </a:lnTo>
                <a:cubicBezTo>
                  <a:pt x="38266" y="42805"/>
                  <a:pt x="97292" y="67233"/>
                  <a:pt x="166087" y="67233"/>
                </a:cubicBezTo>
                <a:cubicBezTo>
                  <a:pt x="234882" y="67233"/>
                  <a:pt x="293909" y="42805"/>
                  <a:pt x="319122" y="7990"/>
                </a:cubicBezTo>
                <a:lnTo>
                  <a:pt x="321885" y="0"/>
                </a:lnTo>
                <a:lnTo>
                  <a:pt x="332174" y="29765"/>
                </a:lnTo>
                <a:cubicBezTo>
                  <a:pt x="332174" y="83336"/>
                  <a:pt x="257814" y="126764"/>
                  <a:pt x="166087" y="126764"/>
                </a:cubicBezTo>
                <a:cubicBezTo>
                  <a:pt x="74360" y="126764"/>
                  <a:pt x="0" y="83336"/>
                  <a:pt x="0" y="29765"/>
                </a:cubicBezTo>
                <a:lnTo>
                  <a:pt x="10290" y="0"/>
                </a:lnTo>
                <a:close/>
              </a:path>
            </a:pathLst>
          </a:custGeom>
          <a:solidFill>
            <a:srgbClr val="0070C0"/>
          </a:solidFill>
          <a:ln w="19050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71" name="フリーフォーム: 図形 170">
            <a:extLst>
              <a:ext uri="{FF2B5EF4-FFF2-40B4-BE49-F238E27FC236}">
                <a16:creationId xmlns:a16="http://schemas.microsoft.com/office/drawing/2014/main" id="{9BA4B200-1C2A-EA37-54AC-E09D91C2FCC2}"/>
              </a:ext>
            </a:extLst>
          </p:cNvPr>
          <p:cNvSpPr/>
          <p:nvPr/>
        </p:nvSpPr>
        <p:spPr bwMode="auto">
          <a:xfrm rot="1800000">
            <a:off x="10810277" y="3564084"/>
            <a:ext cx="175083" cy="192247"/>
          </a:xfrm>
          <a:custGeom>
            <a:avLst/>
            <a:gdLst>
              <a:gd name="connsiteX0" fmla="*/ 100396 w 175083"/>
              <a:gd name="connsiteY0" fmla="*/ 4302 h 192247"/>
              <a:gd name="connsiteX1" fmla="*/ 119343 w 175083"/>
              <a:gd name="connsiteY1" fmla="*/ 312 h 192247"/>
              <a:gd name="connsiteX2" fmla="*/ 168509 w 175083"/>
              <a:gd name="connsiteY2" fmla="*/ 153073 h 192247"/>
              <a:gd name="connsiteX3" fmla="*/ 175083 w 175083"/>
              <a:gd name="connsiteY3" fmla="*/ 192247 h 192247"/>
              <a:gd name="connsiteX4" fmla="*/ 129623 w 175083"/>
              <a:gd name="connsiteY4" fmla="*/ 179163 h 192247"/>
              <a:gd name="connsiteX5" fmla="*/ 0 w 175083"/>
              <a:gd name="connsiteY5" fmla="*/ 167286 h 192247"/>
              <a:gd name="connsiteX6" fmla="*/ 9189 w 175083"/>
              <a:gd name="connsiteY6" fmla="*/ 150792 h 192247"/>
              <a:gd name="connsiteX7" fmla="*/ 100396 w 175083"/>
              <a:gd name="connsiteY7" fmla="*/ 4302 h 1922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5083" h="192247">
                <a:moveTo>
                  <a:pt x="100396" y="4302"/>
                </a:moveTo>
                <a:cubicBezTo>
                  <a:pt x="106651" y="785"/>
                  <a:pt x="112962" y="-701"/>
                  <a:pt x="119343" y="312"/>
                </a:cubicBezTo>
                <a:cubicBezTo>
                  <a:pt x="157626" y="6393"/>
                  <a:pt x="160878" y="84217"/>
                  <a:pt x="168509" y="153073"/>
                </a:cubicBezTo>
                <a:lnTo>
                  <a:pt x="175083" y="192247"/>
                </a:lnTo>
                <a:lnTo>
                  <a:pt x="129623" y="179163"/>
                </a:lnTo>
                <a:lnTo>
                  <a:pt x="0" y="167286"/>
                </a:lnTo>
                <a:lnTo>
                  <a:pt x="9189" y="150792"/>
                </a:lnTo>
                <a:cubicBezTo>
                  <a:pt x="39265" y="90245"/>
                  <a:pt x="69124" y="21887"/>
                  <a:pt x="100396" y="4302"/>
                </a:cubicBezTo>
                <a:close/>
              </a:path>
            </a:pathLst>
          </a:custGeom>
          <a:solidFill>
            <a:srgbClr val="FFC000"/>
          </a:solidFill>
          <a:ln w="19050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grpSp>
        <p:nvGrpSpPr>
          <p:cNvPr id="172" name="グループ化 171">
            <a:extLst>
              <a:ext uri="{FF2B5EF4-FFF2-40B4-BE49-F238E27FC236}">
                <a16:creationId xmlns:a16="http://schemas.microsoft.com/office/drawing/2014/main" id="{C29641FB-58FC-9CC1-DB1F-EDF16957FEC5}"/>
              </a:ext>
            </a:extLst>
          </p:cNvPr>
          <p:cNvGrpSpPr/>
          <p:nvPr/>
        </p:nvGrpSpPr>
        <p:grpSpPr>
          <a:xfrm>
            <a:off x="10574352" y="4456053"/>
            <a:ext cx="185433" cy="120490"/>
            <a:chOff x="7024656" y="2758259"/>
            <a:chExt cx="319562" cy="207644"/>
          </a:xfrm>
        </p:grpSpPr>
        <p:sp>
          <p:nvSpPr>
            <p:cNvPr id="173" name="楕円 172">
              <a:extLst>
                <a:ext uri="{FF2B5EF4-FFF2-40B4-BE49-F238E27FC236}">
                  <a16:creationId xmlns:a16="http://schemas.microsoft.com/office/drawing/2014/main" id="{BBE38952-8DC3-BD12-BEC2-D889AFBB8668}"/>
                </a:ext>
              </a:extLst>
            </p:cNvPr>
            <p:cNvSpPr/>
            <p:nvPr/>
          </p:nvSpPr>
          <p:spPr bwMode="auto">
            <a:xfrm>
              <a:off x="7105618" y="2777309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楕円 173">
              <a:extLst>
                <a:ext uri="{FF2B5EF4-FFF2-40B4-BE49-F238E27FC236}">
                  <a16:creationId xmlns:a16="http://schemas.microsoft.com/office/drawing/2014/main" id="{DF10293F-74F3-BC9B-59A7-29BDE25A915B}"/>
                </a:ext>
              </a:extLst>
            </p:cNvPr>
            <p:cNvSpPr/>
            <p:nvPr/>
          </p:nvSpPr>
          <p:spPr bwMode="auto">
            <a:xfrm>
              <a:off x="7024656" y="2886846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" name="楕円 174">
              <a:extLst>
                <a:ext uri="{FF2B5EF4-FFF2-40B4-BE49-F238E27FC236}">
                  <a16:creationId xmlns:a16="http://schemas.microsoft.com/office/drawing/2014/main" id="{0FFC24D8-7844-DE20-3A4A-0155B3B9CF05}"/>
                </a:ext>
              </a:extLst>
            </p:cNvPr>
            <p:cNvSpPr/>
            <p:nvPr/>
          </p:nvSpPr>
          <p:spPr bwMode="auto">
            <a:xfrm>
              <a:off x="7234206" y="2758259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" name="楕円 175">
              <a:extLst>
                <a:ext uri="{FF2B5EF4-FFF2-40B4-BE49-F238E27FC236}">
                  <a16:creationId xmlns:a16="http://schemas.microsoft.com/office/drawing/2014/main" id="{C70A47D8-1999-A52A-C30D-7EAAD68D56F6}"/>
                </a:ext>
              </a:extLst>
            </p:cNvPr>
            <p:cNvSpPr/>
            <p:nvPr/>
          </p:nvSpPr>
          <p:spPr bwMode="auto">
            <a:xfrm>
              <a:off x="7153244" y="2867796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" name="楕円 176">
              <a:extLst>
                <a:ext uri="{FF2B5EF4-FFF2-40B4-BE49-F238E27FC236}">
                  <a16:creationId xmlns:a16="http://schemas.microsoft.com/office/drawing/2014/main" id="{3634AE26-F8B4-2862-2D33-B738DF712FEC}"/>
                </a:ext>
              </a:extLst>
            </p:cNvPr>
            <p:cNvSpPr/>
            <p:nvPr/>
          </p:nvSpPr>
          <p:spPr bwMode="auto">
            <a:xfrm>
              <a:off x="7298499" y="2841603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8" name="楕円 177">
              <a:extLst>
                <a:ext uri="{FF2B5EF4-FFF2-40B4-BE49-F238E27FC236}">
                  <a16:creationId xmlns:a16="http://schemas.microsoft.com/office/drawing/2014/main" id="{E63C78A7-C538-101E-A9C7-9AF1B375A06E}"/>
                </a:ext>
              </a:extLst>
            </p:cNvPr>
            <p:cNvSpPr/>
            <p:nvPr/>
          </p:nvSpPr>
          <p:spPr bwMode="auto">
            <a:xfrm>
              <a:off x="7238967" y="2920184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79" name="フリーフォーム: 図形 178">
            <a:extLst>
              <a:ext uri="{FF2B5EF4-FFF2-40B4-BE49-F238E27FC236}">
                <a16:creationId xmlns:a16="http://schemas.microsoft.com/office/drawing/2014/main" id="{361C9F18-ACC3-81FB-9735-0237188DF803}"/>
              </a:ext>
            </a:extLst>
          </p:cNvPr>
          <p:cNvSpPr/>
          <p:nvPr/>
        </p:nvSpPr>
        <p:spPr bwMode="auto">
          <a:xfrm rot="900000">
            <a:off x="9713353" y="4839321"/>
            <a:ext cx="601896" cy="1002099"/>
          </a:xfrm>
          <a:custGeom>
            <a:avLst/>
            <a:gdLst>
              <a:gd name="connsiteX0" fmla="*/ 437690 w 590572"/>
              <a:gd name="connsiteY0" fmla="*/ 8648 h 1112146"/>
              <a:gd name="connsiteX1" fmla="*/ 480525 w 590572"/>
              <a:gd name="connsiteY1" fmla="*/ 0 h 1112146"/>
              <a:gd name="connsiteX2" fmla="*/ 590572 w 590572"/>
              <a:gd name="connsiteY2" fmla="*/ 110047 h 1112146"/>
              <a:gd name="connsiteX3" fmla="*/ 590571 w 590572"/>
              <a:gd name="connsiteY3" fmla="*/ 630146 h 1112146"/>
              <a:gd name="connsiteX4" fmla="*/ 581923 w 590572"/>
              <a:gd name="connsiteY4" fmla="*/ 672981 h 1112146"/>
              <a:gd name="connsiteX5" fmla="*/ 562926 w 590572"/>
              <a:gd name="connsiteY5" fmla="*/ 701157 h 1112146"/>
              <a:gd name="connsiteX6" fmla="*/ 555627 w 590572"/>
              <a:gd name="connsiteY6" fmla="*/ 712150 h 1112146"/>
              <a:gd name="connsiteX7" fmla="*/ 187860 w 590572"/>
              <a:gd name="connsiteY7" fmla="*/ 1079915 h 1112146"/>
              <a:gd name="connsiteX8" fmla="*/ 32230 w 590572"/>
              <a:gd name="connsiteY8" fmla="*/ 1079915 h 1112146"/>
              <a:gd name="connsiteX9" fmla="*/ 32231 w 590572"/>
              <a:gd name="connsiteY9" fmla="*/ 1079915 h 1112146"/>
              <a:gd name="connsiteX10" fmla="*/ 32231 w 590572"/>
              <a:gd name="connsiteY10" fmla="*/ 924285 h 1112146"/>
              <a:gd name="connsiteX11" fmla="*/ 370478 w 590572"/>
              <a:gd name="connsiteY11" fmla="*/ 586038 h 1112146"/>
              <a:gd name="connsiteX12" fmla="*/ 370478 w 590572"/>
              <a:gd name="connsiteY12" fmla="*/ 110047 h 1112146"/>
              <a:gd name="connsiteX13" fmla="*/ 437690 w 590572"/>
              <a:gd name="connsiteY13" fmla="*/ 8648 h 1112146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12" fmla="*/ 437690 w 601896"/>
              <a:gd name="connsiteY12" fmla="*/ 4 h 1103502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12" fmla="*/ 529130 w 601896"/>
              <a:gd name="connsiteY12" fmla="*/ 91444 h 1103502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0" fmla="*/ 590572 w 601896"/>
              <a:gd name="connsiteY0" fmla="*/ 0 h 1002099"/>
              <a:gd name="connsiteX1" fmla="*/ 590571 w 601896"/>
              <a:gd name="connsiteY1" fmla="*/ 520099 h 1002099"/>
              <a:gd name="connsiteX2" fmla="*/ 581923 w 601896"/>
              <a:gd name="connsiteY2" fmla="*/ 562934 h 1002099"/>
              <a:gd name="connsiteX3" fmla="*/ 562926 w 601896"/>
              <a:gd name="connsiteY3" fmla="*/ 591110 h 1002099"/>
              <a:gd name="connsiteX4" fmla="*/ 555627 w 601896"/>
              <a:gd name="connsiteY4" fmla="*/ 602103 h 1002099"/>
              <a:gd name="connsiteX5" fmla="*/ 187860 w 601896"/>
              <a:gd name="connsiteY5" fmla="*/ 969868 h 1002099"/>
              <a:gd name="connsiteX6" fmla="*/ 32230 w 601896"/>
              <a:gd name="connsiteY6" fmla="*/ 969868 h 1002099"/>
              <a:gd name="connsiteX7" fmla="*/ 32231 w 601896"/>
              <a:gd name="connsiteY7" fmla="*/ 969868 h 1002099"/>
              <a:gd name="connsiteX8" fmla="*/ 32231 w 601896"/>
              <a:gd name="connsiteY8" fmla="*/ 814238 h 1002099"/>
              <a:gd name="connsiteX9" fmla="*/ 370478 w 601896"/>
              <a:gd name="connsiteY9" fmla="*/ 475991 h 1002099"/>
              <a:gd name="connsiteX10" fmla="*/ 370478 w 601896"/>
              <a:gd name="connsiteY10" fmla="*/ 0 h 1002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01896" h="1002099">
                <a:moveTo>
                  <a:pt x="590572" y="0"/>
                </a:moveTo>
                <a:cubicBezTo>
                  <a:pt x="616052" y="103583"/>
                  <a:pt x="590571" y="346733"/>
                  <a:pt x="590571" y="520099"/>
                </a:cubicBezTo>
                <a:cubicBezTo>
                  <a:pt x="590571" y="535293"/>
                  <a:pt x="587492" y="549768"/>
                  <a:pt x="581923" y="562934"/>
                </a:cubicBezTo>
                <a:lnTo>
                  <a:pt x="562926" y="591110"/>
                </a:lnTo>
                <a:lnTo>
                  <a:pt x="555627" y="602103"/>
                </a:lnTo>
                <a:lnTo>
                  <a:pt x="187860" y="969868"/>
                </a:lnTo>
                <a:cubicBezTo>
                  <a:pt x="144884" y="1012843"/>
                  <a:pt x="75206" y="1012843"/>
                  <a:pt x="32230" y="969868"/>
                </a:cubicBezTo>
                <a:lnTo>
                  <a:pt x="32231" y="969868"/>
                </a:lnTo>
                <a:cubicBezTo>
                  <a:pt x="-10744" y="926892"/>
                  <a:pt x="-10744" y="857214"/>
                  <a:pt x="32231" y="814238"/>
                </a:cubicBezTo>
                <a:lnTo>
                  <a:pt x="370478" y="475991"/>
                </a:lnTo>
                <a:lnTo>
                  <a:pt x="370478" y="0"/>
                </a:lnTo>
              </a:path>
            </a:pathLst>
          </a:custGeom>
          <a:solidFill>
            <a:srgbClr val="FFFFCC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grpSp>
        <p:nvGrpSpPr>
          <p:cNvPr id="180" name="グループ化 179">
            <a:extLst>
              <a:ext uri="{FF2B5EF4-FFF2-40B4-BE49-F238E27FC236}">
                <a16:creationId xmlns:a16="http://schemas.microsoft.com/office/drawing/2014/main" id="{A60B583C-A5CC-5636-514B-52894F9482D2}"/>
              </a:ext>
            </a:extLst>
          </p:cNvPr>
          <p:cNvGrpSpPr/>
          <p:nvPr/>
        </p:nvGrpSpPr>
        <p:grpSpPr>
          <a:xfrm>
            <a:off x="8510959" y="4944602"/>
            <a:ext cx="1743278" cy="1035798"/>
            <a:chOff x="4284184" y="3585863"/>
            <a:chExt cx="1743278" cy="1035798"/>
          </a:xfrm>
          <a:solidFill>
            <a:schemeClr val="bg1">
              <a:lumMod val="75000"/>
            </a:schemeClr>
          </a:solidFill>
        </p:grpSpPr>
        <p:sp>
          <p:nvSpPr>
            <p:cNvPr id="181" name="フリーフォーム: 図形 180">
              <a:extLst>
                <a:ext uri="{FF2B5EF4-FFF2-40B4-BE49-F238E27FC236}">
                  <a16:creationId xmlns:a16="http://schemas.microsoft.com/office/drawing/2014/main" id="{A1DB82CA-414C-63FB-187B-EF204E0A9EF2}"/>
                </a:ext>
              </a:extLst>
            </p:cNvPr>
            <p:cNvSpPr/>
            <p:nvPr/>
          </p:nvSpPr>
          <p:spPr bwMode="auto">
            <a:xfrm rot="550838" flipH="1">
              <a:off x="4284184" y="3585863"/>
              <a:ext cx="1743278" cy="1035798"/>
            </a:xfrm>
            <a:custGeom>
              <a:avLst/>
              <a:gdLst>
                <a:gd name="connsiteX0" fmla="*/ 1703157 w 1740295"/>
                <a:gd name="connsiteY0" fmla="*/ 0 h 1022337"/>
                <a:gd name="connsiteX1" fmla="*/ 360344 w 1740295"/>
                <a:gd name="connsiteY1" fmla="*/ 0 h 1022337"/>
                <a:gd name="connsiteX2" fmla="*/ 0 w 1740295"/>
                <a:gd name="connsiteY2" fmla="*/ 953618 h 1022337"/>
                <a:gd name="connsiteX3" fmla="*/ 63104 w 1740295"/>
                <a:gd name="connsiteY3" fmla="*/ 953618 h 1022337"/>
                <a:gd name="connsiteX4" fmla="*/ 37138 w 1740295"/>
                <a:gd name="connsiteY4" fmla="*/ 1022337 h 1022337"/>
                <a:gd name="connsiteX5" fmla="*/ 1379951 w 1740295"/>
                <a:gd name="connsiteY5" fmla="*/ 1022337 h 1022337"/>
                <a:gd name="connsiteX6" fmla="*/ 1740295 w 1740295"/>
                <a:gd name="connsiteY6" fmla="*/ 68718 h 1022337"/>
                <a:gd name="connsiteX7" fmla="*/ 1677191 w 1740295"/>
                <a:gd name="connsiteY7" fmla="*/ 68719 h 1022337"/>
                <a:gd name="connsiteX0" fmla="*/ 1703157 w 1740295"/>
                <a:gd name="connsiteY0" fmla="*/ 0 h 1022337"/>
                <a:gd name="connsiteX1" fmla="*/ 360344 w 1740295"/>
                <a:gd name="connsiteY1" fmla="*/ 0 h 1022337"/>
                <a:gd name="connsiteX2" fmla="*/ 0 w 1740295"/>
                <a:gd name="connsiteY2" fmla="*/ 953618 h 1022337"/>
                <a:gd name="connsiteX3" fmla="*/ 63104 w 1740295"/>
                <a:gd name="connsiteY3" fmla="*/ 953618 h 1022337"/>
                <a:gd name="connsiteX4" fmla="*/ 37138 w 1740295"/>
                <a:gd name="connsiteY4" fmla="*/ 1022337 h 1022337"/>
                <a:gd name="connsiteX5" fmla="*/ 1379951 w 1740295"/>
                <a:gd name="connsiteY5" fmla="*/ 1022337 h 1022337"/>
                <a:gd name="connsiteX6" fmla="*/ 1740295 w 1740295"/>
                <a:gd name="connsiteY6" fmla="*/ 68718 h 1022337"/>
                <a:gd name="connsiteX7" fmla="*/ 1703157 w 1740295"/>
                <a:gd name="connsiteY7" fmla="*/ 0 h 1022337"/>
                <a:gd name="connsiteX0" fmla="*/ 1703157 w 1740295"/>
                <a:gd name="connsiteY0" fmla="*/ 0 h 1022337"/>
                <a:gd name="connsiteX1" fmla="*/ 360344 w 1740295"/>
                <a:gd name="connsiteY1" fmla="*/ 0 h 1022337"/>
                <a:gd name="connsiteX2" fmla="*/ 0 w 1740295"/>
                <a:gd name="connsiteY2" fmla="*/ 953618 h 1022337"/>
                <a:gd name="connsiteX3" fmla="*/ 37138 w 1740295"/>
                <a:gd name="connsiteY3" fmla="*/ 1022337 h 1022337"/>
                <a:gd name="connsiteX4" fmla="*/ 1379951 w 1740295"/>
                <a:gd name="connsiteY4" fmla="*/ 1022337 h 1022337"/>
                <a:gd name="connsiteX5" fmla="*/ 1740295 w 1740295"/>
                <a:gd name="connsiteY5" fmla="*/ 68718 h 1022337"/>
                <a:gd name="connsiteX6" fmla="*/ 1703157 w 1740295"/>
                <a:gd name="connsiteY6" fmla="*/ 0 h 1022337"/>
                <a:gd name="connsiteX0" fmla="*/ 1703157 w 1740295"/>
                <a:gd name="connsiteY0" fmla="*/ 0 h 1022337"/>
                <a:gd name="connsiteX1" fmla="*/ 360344 w 1740295"/>
                <a:gd name="connsiteY1" fmla="*/ 0 h 1022337"/>
                <a:gd name="connsiteX2" fmla="*/ 0 w 1740295"/>
                <a:gd name="connsiteY2" fmla="*/ 953618 h 1022337"/>
                <a:gd name="connsiteX3" fmla="*/ 37138 w 1740295"/>
                <a:gd name="connsiteY3" fmla="*/ 1022337 h 1022337"/>
                <a:gd name="connsiteX4" fmla="*/ 1379951 w 1740295"/>
                <a:gd name="connsiteY4" fmla="*/ 1022337 h 1022337"/>
                <a:gd name="connsiteX5" fmla="*/ 1740295 w 1740295"/>
                <a:gd name="connsiteY5" fmla="*/ 68718 h 1022337"/>
                <a:gd name="connsiteX6" fmla="*/ 1703157 w 1740295"/>
                <a:gd name="connsiteY6" fmla="*/ 0 h 1022337"/>
                <a:gd name="connsiteX0" fmla="*/ 1703157 w 1743006"/>
                <a:gd name="connsiteY0" fmla="*/ 0 h 1022337"/>
                <a:gd name="connsiteX1" fmla="*/ 360344 w 1743006"/>
                <a:gd name="connsiteY1" fmla="*/ 0 h 1022337"/>
                <a:gd name="connsiteX2" fmla="*/ 0 w 1743006"/>
                <a:gd name="connsiteY2" fmla="*/ 953618 h 1022337"/>
                <a:gd name="connsiteX3" fmla="*/ 37138 w 1743006"/>
                <a:gd name="connsiteY3" fmla="*/ 1022337 h 1022337"/>
                <a:gd name="connsiteX4" fmla="*/ 1379951 w 1743006"/>
                <a:gd name="connsiteY4" fmla="*/ 1022337 h 1022337"/>
                <a:gd name="connsiteX5" fmla="*/ 1740295 w 1743006"/>
                <a:gd name="connsiteY5" fmla="*/ 68718 h 1022337"/>
                <a:gd name="connsiteX6" fmla="*/ 1703157 w 1743006"/>
                <a:gd name="connsiteY6" fmla="*/ 0 h 1022337"/>
                <a:gd name="connsiteX0" fmla="*/ 1703157 w 1743006"/>
                <a:gd name="connsiteY0" fmla="*/ 7081 h 1029418"/>
                <a:gd name="connsiteX1" fmla="*/ 360344 w 1743006"/>
                <a:gd name="connsiteY1" fmla="*/ 7081 h 1029418"/>
                <a:gd name="connsiteX2" fmla="*/ 0 w 1743006"/>
                <a:gd name="connsiteY2" fmla="*/ 960699 h 1029418"/>
                <a:gd name="connsiteX3" fmla="*/ 37138 w 1743006"/>
                <a:gd name="connsiteY3" fmla="*/ 1029418 h 1029418"/>
                <a:gd name="connsiteX4" fmla="*/ 1379951 w 1743006"/>
                <a:gd name="connsiteY4" fmla="*/ 1029418 h 1029418"/>
                <a:gd name="connsiteX5" fmla="*/ 1740295 w 1743006"/>
                <a:gd name="connsiteY5" fmla="*/ 75799 h 1029418"/>
                <a:gd name="connsiteX6" fmla="*/ 1703157 w 1743006"/>
                <a:gd name="connsiteY6" fmla="*/ 7081 h 1029418"/>
                <a:gd name="connsiteX0" fmla="*/ 1703363 w 1743212"/>
                <a:gd name="connsiteY0" fmla="*/ 7081 h 1029418"/>
                <a:gd name="connsiteX1" fmla="*/ 360550 w 1743212"/>
                <a:gd name="connsiteY1" fmla="*/ 7081 h 1029418"/>
                <a:gd name="connsiteX2" fmla="*/ 206 w 1743212"/>
                <a:gd name="connsiteY2" fmla="*/ 960699 h 1029418"/>
                <a:gd name="connsiteX3" fmla="*/ 37344 w 1743212"/>
                <a:gd name="connsiteY3" fmla="*/ 1029418 h 1029418"/>
                <a:gd name="connsiteX4" fmla="*/ 1380157 w 1743212"/>
                <a:gd name="connsiteY4" fmla="*/ 1029418 h 1029418"/>
                <a:gd name="connsiteX5" fmla="*/ 1740501 w 1743212"/>
                <a:gd name="connsiteY5" fmla="*/ 75799 h 1029418"/>
                <a:gd name="connsiteX6" fmla="*/ 1703363 w 1743212"/>
                <a:gd name="connsiteY6" fmla="*/ 7081 h 1029418"/>
                <a:gd name="connsiteX0" fmla="*/ 1703429 w 1743278"/>
                <a:gd name="connsiteY0" fmla="*/ 7081 h 1032622"/>
                <a:gd name="connsiteX1" fmla="*/ 360616 w 1743278"/>
                <a:gd name="connsiteY1" fmla="*/ 7081 h 1032622"/>
                <a:gd name="connsiteX2" fmla="*/ 272 w 1743278"/>
                <a:gd name="connsiteY2" fmla="*/ 960699 h 1032622"/>
                <a:gd name="connsiteX3" fmla="*/ 37410 w 1743278"/>
                <a:gd name="connsiteY3" fmla="*/ 1029418 h 1032622"/>
                <a:gd name="connsiteX4" fmla="*/ 1380223 w 1743278"/>
                <a:gd name="connsiteY4" fmla="*/ 1029418 h 1032622"/>
                <a:gd name="connsiteX5" fmla="*/ 1740567 w 1743278"/>
                <a:gd name="connsiteY5" fmla="*/ 75799 h 1032622"/>
                <a:gd name="connsiteX6" fmla="*/ 1703429 w 1743278"/>
                <a:gd name="connsiteY6" fmla="*/ 7081 h 1032622"/>
                <a:gd name="connsiteX0" fmla="*/ 1703429 w 1743278"/>
                <a:gd name="connsiteY0" fmla="*/ 7081 h 1035798"/>
                <a:gd name="connsiteX1" fmla="*/ 360616 w 1743278"/>
                <a:gd name="connsiteY1" fmla="*/ 7081 h 1035798"/>
                <a:gd name="connsiteX2" fmla="*/ 272 w 1743278"/>
                <a:gd name="connsiteY2" fmla="*/ 960699 h 1035798"/>
                <a:gd name="connsiteX3" fmla="*/ 37410 w 1743278"/>
                <a:gd name="connsiteY3" fmla="*/ 1029418 h 1035798"/>
                <a:gd name="connsiteX4" fmla="*/ 1380223 w 1743278"/>
                <a:gd name="connsiteY4" fmla="*/ 1029418 h 1035798"/>
                <a:gd name="connsiteX5" fmla="*/ 1740567 w 1743278"/>
                <a:gd name="connsiteY5" fmla="*/ 75799 h 1035798"/>
                <a:gd name="connsiteX6" fmla="*/ 1703429 w 1743278"/>
                <a:gd name="connsiteY6" fmla="*/ 7081 h 1035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43278" h="1035798">
                  <a:moveTo>
                    <a:pt x="1703429" y="7081"/>
                  </a:moveTo>
                  <a:cubicBezTo>
                    <a:pt x="1255825" y="7081"/>
                    <a:pt x="378865" y="-8852"/>
                    <a:pt x="360616" y="7081"/>
                  </a:cubicBezTo>
                  <a:cubicBezTo>
                    <a:pt x="342367" y="23014"/>
                    <a:pt x="3137" y="933020"/>
                    <a:pt x="272" y="960699"/>
                  </a:cubicBezTo>
                  <a:cubicBezTo>
                    <a:pt x="-2593" y="988378"/>
                    <a:pt x="17670" y="1022208"/>
                    <a:pt x="37410" y="1029418"/>
                  </a:cubicBezTo>
                  <a:cubicBezTo>
                    <a:pt x="57150" y="1036628"/>
                    <a:pt x="1353332" y="1039131"/>
                    <a:pt x="1380223" y="1029418"/>
                  </a:cubicBezTo>
                  <a:cubicBezTo>
                    <a:pt x="1407114" y="1019705"/>
                    <a:pt x="1620452" y="393672"/>
                    <a:pt x="1740567" y="75799"/>
                  </a:cubicBezTo>
                  <a:cubicBezTo>
                    <a:pt x="1750105" y="51611"/>
                    <a:pt x="1733712" y="8759"/>
                    <a:pt x="1703429" y="708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82" name="グループ化 181">
              <a:extLst>
                <a:ext uri="{FF2B5EF4-FFF2-40B4-BE49-F238E27FC236}">
                  <a16:creationId xmlns:a16="http://schemas.microsoft.com/office/drawing/2014/main" id="{9392F1BB-0D67-3D87-F983-12E96BE2267B}"/>
                </a:ext>
              </a:extLst>
            </p:cNvPr>
            <p:cNvGrpSpPr/>
            <p:nvPr/>
          </p:nvGrpSpPr>
          <p:grpSpPr>
            <a:xfrm>
              <a:off x="4880862" y="3968436"/>
              <a:ext cx="418591" cy="395009"/>
              <a:chOff x="2458653" y="3982115"/>
              <a:chExt cx="694122" cy="650141"/>
            </a:xfrm>
            <a:grpFill/>
          </p:grpSpPr>
          <p:sp>
            <p:nvSpPr>
              <p:cNvPr id="183" name="楕円 182">
                <a:extLst>
                  <a:ext uri="{FF2B5EF4-FFF2-40B4-BE49-F238E27FC236}">
                    <a16:creationId xmlns:a16="http://schemas.microsoft.com/office/drawing/2014/main" id="{16546AF9-225D-BAF4-EA80-48E0F52B687A}"/>
                  </a:ext>
                </a:extLst>
              </p:cNvPr>
              <p:cNvSpPr/>
              <p:nvPr/>
            </p:nvSpPr>
            <p:spPr bwMode="auto">
              <a:xfrm>
                <a:off x="2458653" y="4103762"/>
                <a:ext cx="694122" cy="528494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星: 6 pt 183">
                <a:extLst>
                  <a:ext uri="{FF2B5EF4-FFF2-40B4-BE49-F238E27FC236}">
                    <a16:creationId xmlns:a16="http://schemas.microsoft.com/office/drawing/2014/main" id="{40C53265-F625-9D0A-A7E0-7E3C8D886EF8}"/>
                  </a:ext>
                </a:extLst>
              </p:cNvPr>
              <p:cNvSpPr/>
              <p:nvPr/>
            </p:nvSpPr>
            <p:spPr bwMode="auto">
              <a:xfrm>
                <a:off x="2709478" y="4067175"/>
                <a:ext cx="192472" cy="137702"/>
              </a:xfrm>
              <a:prstGeom prst="star6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5" name="台形 184">
                <a:extLst>
                  <a:ext uri="{FF2B5EF4-FFF2-40B4-BE49-F238E27FC236}">
                    <a16:creationId xmlns:a16="http://schemas.microsoft.com/office/drawing/2014/main" id="{D0DDF139-02D9-F34A-BB69-E5BB1988F866}"/>
                  </a:ext>
                </a:extLst>
              </p:cNvPr>
              <p:cNvSpPr/>
              <p:nvPr/>
            </p:nvSpPr>
            <p:spPr bwMode="auto">
              <a:xfrm rot="10800000">
                <a:off x="2773683" y="3982115"/>
                <a:ext cx="64062" cy="153910"/>
              </a:xfrm>
              <a:prstGeom prst="trapezoid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B63504F3-A966-31EC-9DF7-A2276718A170}"/>
                  </a:ext>
                </a:extLst>
              </p:cNvPr>
              <p:cNvSpPr/>
              <p:nvPr/>
            </p:nvSpPr>
            <p:spPr bwMode="auto">
              <a:xfrm rot="20700000">
                <a:off x="2832694" y="3986255"/>
                <a:ext cx="203135" cy="71721"/>
              </a:xfrm>
              <a:custGeom>
                <a:avLst/>
                <a:gdLst>
                  <a:gd name="connsiteX0" fmla="*/ 276880 w 553760"/>
                  <a:gd name="connsiteY0" fmla="*/ 0 h 313061"/>
                  <a:gd name="connsiteX1" fmla="*/ 530443 w 553760"/>
                  <a:gd name="connsiteY1" fmla="*/ 118707 h 313061"/>
                  <a:gd name="connsiteX2" fmla="*/ 553760 w 553760"/>
                  <a:gd name="connsiteY2" fmla="*/ 156531 h 313061"/>
                  <a:gd name="connsiteX3" fmla="*/ 530443 w 553760"/>
                  <a:gd name="connsiteY3" fmla="*/ 194355 h 313061"/>
                  <a:gd name="connsiteX4" fmla="*/ 276880 w 553760"/>
                  <a:gd name="connsiteY4" fmla="*/ 313061 h 313061"/>
                  <a:gd name="connsiteX5" fmla="*/ 23317 w 553760"/>
                  <a:gd name="connsiteY5" fmla="*/ 194355 h 313061"/>
                  <a:gd name="connsiteX6" fmla="*/ 0 w 553760"/>
                  <a:gd name="connsiteY6" fmla="*/ 156531 h 313061"/>
                  <a:gd name="connsiteX7" fmla="*/ 23317 w 553760"/>
                  <a:gd name="connsiteY7" fmla="*/ 118707 h 313061"/>
                  <a:gd name="connsiteX8" fmla="*/ 276880 w 553760"/>
                  <a:gd name="connsiteY8" fmla="*/ 0 h 313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53760" h="313061">
                    <a:moveTo>
                      <a:pt x="276880" y="0"/>
                    </a:moveTo>
                    <a:cubicBezTo>
                      <a:pt x="382431" y="0"/>
                      <a:pt x="475491" y="47088"/>
                      <a:pt x="530443" y="118707"/>
                    </a:cubicBezTo>
                    <a:lnTo>
                      <a:pt x="553760" y="156531"/>
                    </a:lnTo>
                    <a:lnTo>
                      <a:pt x="530443" y="194355"/>
                    </a:lnTo>
                    <a:cubicBezTo>
                      <a:pt x="475491" y="265974"/>
                      <a:pt x="382431" y="313061"/>
                      <a:pt x="276880" y="313061"/>
                    </a:cubicBezTo>
                    <a:cubicBezTo>
                      <a:pt x="171330" y="313061"/>
                      <a:pt x="78269" y="265974"/>
                      <a:pt x="23317" y="194355"/>
                    </a:cubicBezTo>
                    <a:lnTo>
                      <a:pt x="0" y="156531"/>
                    </a:lnTo>
                    <a:lnTo>
                      <a:pt x="23317" y="118707"/>
                    </a:lnTo>
                    <a:cubicBezTo>
                      <a:pt x="78269" y="47088"/>
                      <a:pt x="171330" y="0"/>
                      <a:pt x="276880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87" name="グループ化 186">
            <a:extLst>
              <a:ext uri="{FF2B5EF4-FFF2-40B4-BE49-F238E27FC236}">
                <a16:creationId xmlns:a16="http://schemas.microsoft.com/office/drawing/2014/main" id="{6B3F5B02-2E1A-46AD-B360-61F5BEAEEA67}"/>
              </a:ext>
            </a:extLst>
          </p:cNvPr>
          <p:cNvGrpSpPr/>
          <p:nvPr/>
        </p:nvGrpSpPr>
        <p:grpSpPr>
          <a:xfrm>
            <a:off x="9748452" y="4422257"/>
            <a:ext cx="138453" cy="120490"/>
            <a:chOff x="7105618" y="2758259"/>
            <a:chExt cx="238600" cy="207644"/>
          </a:xfrm>
        </p:grpSpPr>
        <p:sp>
          <p:nvSpPr>
            <p:cNvPr id="188" name="楕円 187">
              <a:extLst>
                <a:ext uri="{FF2B5EF4-FFF2-40B4-BE49-F238E27FC236}">
                  <a16:creationId xmlns:a16="http://schemas.microsoft.com/office/drawing/2014/main" id="{98A9155A-6FC6-CB27-13B9-2CC4494D3582}"/>
                </a:ext>
              </a:extLst>
            </p:cNvPr>
            <p:cNvSpPr/>
            <p:nvPr/>
          </p:nvSpPr>
          <p:spPr bwMode="auto">
            <a:xfrm>
              <a:off x="7105618" y="2777309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9" name="楕円 188">
              <a:extLst>
                <a:ext uri="{FF2B5EF4-FFF2-40B4-BE49-F238E27FC236}">
                  <a16:creationId xmlns:a16="http://schemas.microsoft.com/office/drawing/2014/main" id="{C336F3E1-8911-536C-C85A-1DE81E6EDAE6}"/>
                </a:ext>
              </a:extLst>
            </p:cNvPr>
            <p:cNvSpPr/>
            <p:nvPr/>
          </p:nvSpPr>
          <p:spPr bwMode="auto">
            <a:xfrm>
              <a:off x="7234206" y="2758259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楕円 189">
              <a:extLst>
                <a:ext uri="{FF2B5EF4-FFF2-40B4-BE49-F238E27FC236}">
                  <a16:creationId xmlns:a16="http://schemas.microsoft.com/office/drawing/2014/main" id="{A778E6C6-0B7B-6882-BFD7-2D8CB5360FF9}"/>
                </a:ext>
              </a:extLst>
            </p:cNvPr>
            <p:cNvSpPr/>
            <p:nvPr/>
          </p:nvSpPr>
          <p:spPr bwMode="auto">
            <a:xfrm>
              <a:off x="7153244" y="2867796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楕円 190">
              <a:extLst>
                <a:ext uri="{FF2B5EF4-FFF2-40B4-BE49-F238E27FC236}">
                  <a16:creationId xmlns:a16="http://schemas.microsoft.com/office/drawing/2014/main" id="{70DBE88F-DE16-E89E-D4CD-B163E5AABEE1}"/>
                </a:ext>
              </a:extLst>
            </p:cNvPr>
            <p:cNvSpPr/>
            <p:nvPr/>
          </p:nvSpPr>
          <p:spPr bwMode="auto">
            <a:xfrm>
              <a:off x="7298499" y="2841603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楕円 191">
              <a:extLst>
                <a:ext uri="{FF2B5EF4-FFF2-40B4-BE49-F238E27FC236}">
                  <a16:creationId xmlns:a16="http://schemas.microsoft.com/office/drawing/2014/main" id="{8DF44176-0EE5-0D41-DEE7-3A4CE566A9CC}"/>
                </a:ext>
              </a:extLst>
            </p:cNvPr>
            <p:cNvSpPr/>
            <p:nvPr/>
          </p:nvSpPr>
          <p:spPr bwMode="auto">
            <a:xfrm>
              <a:off x="7238967" y="2920184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93" name="楕円 192">
            <a:extLst>
              <a:ext uri="{FF2B5EF4-FFF2-40B4-BE49-F238E27FC236}">
                <a16:creationId xmlns:a16="http://schemas.microsoft.com/office/drawing/2014/main" id="{1D717E29-B510-71BC-91C6-6C0D1CBCD39F}"/>
              </a:ext>
            </a:extLst>
          </p:cNvPr>
          <p:cNvSpPr/>
          <p:nvPr/>
        </p:nvSpPr>
        <p:spPr bwMode="auto">
          <a:xfrm>
            <a:off x="10088893" y="4374426"/>
            <a:ext cx="160724" cy="136846"/>
          </a:xfrm>
          <a:prstGeom prst="ellipse">
            <a:avLst/>
          </a:prstGeom>
          <a:solidFill>
            <a:srgbClr val="C00000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4" name="フリーフォーム: 図形 193">
            <a:extLst>
              <a:ext uri="{FF2B5EF4-FFF2-40B4-BE49-F238E27FC236}">
                <a16:creationId xmlns:a16="http://schemas.microsoft.com/office/drawing/2014/main" id="{4EB9C95F-BC31-2649-3E4D-CFD7F74EFA54}"/>
              </a:ext>
            </a:extLst>
          </p:cNvPr>
          <p:cNvSpPr/>
          <p:nvPr/>
        </p:nvSpPr>
        <p:spPr bwMode="auto">
          <a:xfrm>
            <a:off x="9745217" y="4204931"/>
            <a:ext cx="311595" cy="134467"/>
          </a:xfrm>
          <a:custGeom>
            <a:avLst/>
            <a:gdLst>
              <a:gd name="connsiteX0" fmla="*/ 155797 w 311595"/>
              <a:gd name="connsiteY0" fmla="*/ 0 h 134467"/>
              <a:gd name="connsiteX1" fmla="*/ 308832 w 311595"/>
              <a:gd name="connsiteY1" fmla="*/ 59243 h 134467"/>
              <a:gd name="connsiteX2" fmla="*/ 311595 w 311595"/>
              <a:gd name="connsiteY2" fmla="*/ 67234 h 134467"/>
              <a:gd name="connsiteX3" fmla="*/ 308832 w 311595"/>
              <a:gd name="connsiteY3" fmla="*/ 75224 h 134467"/>
              <a:gd name="connsiteX4" fmla="*/ 155797 w 311595"/>
              <a:gd name="connsiteY4" fmla="*/ 134467 h 134467"/>
              <a:gd name="connsiteX5" fmla="*/ 2762 w 311595"/>
              <a:gd name="connsiteY5" fmla="*/ 75224 h 134467"/>
              <a:gd name="connsiteX6" fmla="*/ 0 w 311595"/>
              <a:gd name="connsiteY6" fmla="*/ 67234 h 134467"/>
              <a:gd name="connsiteX7" fmla="*/ 2762 w 311595"/>
              <a:gd name="connsiteY7" fmla="*/ 59243 h 134467"/>
              <a:gd name="connsiteX8" fmla="*/ 155797 w 311595"/>
              <a:gd name="connsiteY8" fmla="*/ 0 h 134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1595" h="134467">
                <a:moveTo>
                  <a:pt x="155797" y="0"/>
                </a:moveTo>
                <a:cubicBezTo>
                  <a:pt x="224592" y="0"/>
                  <a:pt x="283619" y="24428"/>
                  <a:pt x="308832" y="59243"/>
                </a:cubicBezTo>
                <a:lnTo>
                  <a:pt x="311595" y="67234"/>
                </a:lnTo>
                <a:lnTo>
                  <a:pt x="308832" y="75224"/>
                </a:lnTo>
                <a:cubicBezTo>
                  <a:pt x="283619" y="110039"/>
                  <a:pt x="224592" y="134467"/>
                  <a:pt x="155797" y="134467"/>
                </a:cubicBezTo>
                <a:cubicBezTo>
                  <a:pt x="87002" y="134467"/>
                  <a:pt x="27976" y="110039"/>
                  <a:pt x="2762" y="75224"/>
                </a:cubicBezTo>
                <a:lnTo>
                  <a:pt x="0" y="67234"/>
                </a:lnTo>
                <a:lnTo>
                  <a:pt x="2762" y="59243"/>
                </a:lnTo>
                <a:cubicBezTo>
                  <a:pt x="27976" y="24428"/>
                  <a:pt x="87002" y="0"/>
                  <a:pt x="155797" y="0"/>
                </a:cubicBezTo>
                <a:close/>
              </a:path>
            </a:pathLst>
          </a:cu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95" name="フリーフォーム: 図形 194">
            <a:extLst>
              <a:ext uri="{FF2B5EF4-FFF2-40B4-BE49-F238E27FC236}">
                <a16:creationId xmlns:a16="http://schemas.microsoft.com/office/drawing/2014/main" id="{E1DF9063-340B-C49E-0CDE-AD9342616033}"/>
              </a:ext>
            </a:extLst>
          </p:cNvPr>
          <p:cNvSpPr/>
          <p:nvPr/>
        </p:nvSpPr>
        <p:spPr bwMode="auto">
          <a:xfrm>
            <a:off x="10373867" y="4204931"/>
            <a:ext cx="311595" cy="134467"/>
          </a:xfrm>
          <a:custGeom>
            <a:avLst/>
            <a:gdLst>
              <a:gd name="connsiteX0" fmla="*/ 155797 w 311595"/>
              <a:gd name="connsiteY0" fmla="*/ 0 h 134467"/>
              <a:gd name="connsiteX1" fmla="*/ 308832 w 311595"/>
              <a:gd name="connsiteY1" fmla="*/ 59243 h 134467"/>
              <a:gd name="connsiteX2" fmla="*/ 311595 w 311595"/>
              <a:gd name="connsiteY2" fmla="*/ 67234 h 134467"/>
              <a:gd name="connsiteX3" fmla="*/ 308832 w 311595"/>
              <a:gd name="connsiteY3" fmla="*/ 75224 h 134467"/>
              <a:gd name="connsiteX4" fmla="*/ 155797 w 311595"/>
              <a:gd name="connsiteY4" fmla="*/ 134467 h 134467"/>
              <a:gd name="connsiteX5" fmla="*/ 2762 w 311595"/>
              <a:gd name="connsiteY5" fmla="*/ 75224 h 134467"/>
              <a:gd name="connsiteX6" fmla="*/ 0 w 311595"/>
              <a:gd name="connsiteY6" fmla="*/ 67234 h 134467"/>
              <a:gd name="connsiteX7" fmla="*/ 2762 w 311595"/>
              <a:gd name="connsiteY7" fmla="*/ 59243 h 134467"/>
              <a:gd name="connsiteX8" fmla="*/ 155797 w 311595"/>
              <a:gd name="connsiteY8" fmla="*/ 0 h 134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1595" h="134467">
                <a:moveTo>
                  <a:pt x="155797" y="0"/>
                </a:moveTo>
                <a:cubicBezTo>
                  <a:pt x="224592" y="0"/>
                  <a:pt x="283619" y="24428"/>
                  <a:pt x="308832" y="59243"/>
                </a:cubicBezTo>
                <a:lnTo>
                  <a:pt x="311595" y="67234"/>
                </a:lnTo>
                <a:lnTo>
                  <a:pt x="308832" y="75224"/>
                </a:lnTo>
                <a:cubicBezTo>
                  <a:pt x="283619" y="110039"/>
                  <a:pt x="224592" y="134467"/>
                  <a:pt x="155797" y="134467"/>
                </a:cubicBezTo>
                <a:cubicBezTo>
                  <a:pt x="87002" y="134467"/>
                  <a:pt x="27976" y="110039"/>
                  <a:pt x="2762" y="75224"/>
                </a:cubicBezTo>
                <a:lnTo>
                  <a:pt x="0" y="67234"/>
                </a:lnTo>
                <a:lnTo>
                  <a:pt x="2762" y="59243"/>
                </a:lnTo>
                <a:cubicBezTo>
                  <a:pt x="27976" y="24428"/>
                  <a:pt x="87002" y="0"/>
                  <a:pt x="155797" y="0"/>
                </a:cubicBezTo>
                <a:close/>
              </a:path>
            </a:pathLst>
          </a:cu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96" name="楕円 195">
            <a:extLst>
              <a:ext uri="{FF2B5EF4-FFF2-40B4-BE49-F238E27FC236}">
                <a16:creationId xmlns:a16="http://schemas.microsoft.com/office/drawing/2014/main" id="{6DA4C8A3-6A5B-32C5-6510-C7AB6451D1D4}"/>
              </a:ext>
            </a:extLst>
          </p:cNvPr>
          <p:cNvSpPr/>
          <p:nvPr/>
        </p:nvSpPr>
        <p:spPr bwMode="auto">
          <a:xfrm>
            <a:off x="9873393" y="4267016"/>
            <a:ext cx="45719" cy="45719"/>
          </a:xfrm>
          <a:prstGeom prst="ellipse">
            <a:avLst/>
          </a:prstGeom>
          <a:solidFill>
            <a:schemeClr val="tx1"/>
          </a:solidFill>
          <a:ln w="190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7" name="楕円 196">
            <a:extLst>
              <a:ext uri="{FF2B5EF4-FFF2-40B4-BE49-F238E27FC236}">
                <a16:creationId xmlns:a16="http://schemas.microsoft.com/office/drawing/2014/main" id="{22C368FB-20DD-ED29-5423-7D06BE460E85}"/>
              </a:ext>
            </a:extLst>
          </p:cNvPr>
          <p:cNvSpPr/>
          <p:nvPr/>
        </p:nvSpPr>
        <p:spPr bwMode="auto">
          <a:xfrm>
            <a:off x="10486168" y="4267016"/>
            <a:ext cx="45719" cy="45719"/>
          </a:xfrm>
          <a:prstGeom prst="ellipse">
            <a:avLst/>
          </a:prstGeom>
          <a:solidFill>
            <a:schemeClr val="tx1"/>
          </a:solidFill>
          <a:ln w="190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8" name="テキスト ボックス 197">
            <a:extLst>
              <a:ext uri="{FF2B5EF4-FFF2-40B4-BE49-F238E27FC236}">
                <a16:creationId xmlns:a16="http://schemas.microsoft.com/office/drawing/2014/main" id="{9AB3F979-A120-86A8-DFA0-9544762BA0D7}"/>
              </a:ext>
            </a:extLst>
          </p:cNvPr>
          <p:cNvSpPr txBox="1"/>
          <p:nvPr/>
        </p:nvSpPr>
        <p:spPr>
          <a:xfrm>
            <a:off x="1180095" y="2570257"/>
            <a:ext cx="7879080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000" u="sng" dirty="0">
                <a:solidFill>
                  <a:schemeClr val="bg1"/>
                </a:solidFill>
                <a:latin typeface="+mj-ea"/>
                <a:ea typeface="+mj-ea"/>
              </a:rPr>
              <a:t>水面戸四室ね</a:t>
            </a:r>
          </a:p>
        </p:txBody>
      </p:sp>
      <p:sp>
        <p:nvSpPr>
          <p:cNvPr id="199" name="星: 12 pt 198">
            <a:extLst>
              <a:ext uri="{FF2B5EF4-FFF2-40B4-BE49-F238E27FC236}">
                <a16:creationId xmlns:a16="http://schemas.microsoft.com/office/drawing/2014/main" id="{A0A4C1D9-5CA9-B8AC-DD03-69CC21DCC330}"/>
              </a:ext>
            </a:extLst>
          </p:cNvPr>
          <p:cNvSpPr/>
          <p:nvPr/>
        </p:nvSpPr>
        <p:spPr bwMode="auto">
          <a:xfrm>
            <a:off x="10235315" y="2888940"/>
            <a:ext cx="984723" cy="984723"/>
          </a:xfrm>
          <a:prstGeom prst="star12">
            <a:avLst>
              <a:gd name="adj" fmla="val 28794"/>
            </a:avLst>
          </a:prstGeom>
          <a:solidFill>
            <a:srgbClr val="FF0000"/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0" name="テキスト ボックス 199">
            <a:extLst>
              <a:ext uri="{FF2B5EF4-FFF2-40B4-BE49-F238E27FC236}">
                <a16:creationId xmlns:a16="http://schemas.microsoft.com/office/drawing/2014/main" id="{99382C84-0327-734C-7E35-3938C60D0003}"/>
              </a:ext>
            </a:extLst>
          </p:cNvPr>
          <p:cNvSpPr txBox="1"/>
          <p:nvPr/>
        </p:nvSpPr>
        <p:spPr>
          <a:xfrm rot="21168877">
            <a:off x="9575539" y="2419656"/>
            <a:ext cx="23968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800" b="1" dirty="0">
                <a:latin typeface="+mj-ea"/>
                <a:ea typeface="+mj-ea"/>
              </a:rPr>
              <a:t>はぁあああ</a:t>
            </a:r>
            <a:r>
              <a:rPr lang="en-US" altLang="ja-JP" sz="2800" b="1" dirty="0">
                <a:latin typeface="+mj-ea"/>
                <a:ea typeface="+mj-ea"/>
              </a:rPr>
              <a:t>??</a:t>
            </a:r>
            <a:endParaRPr kumimoji="1" lang="ja-JP" altLang="en-US" sz="2800" b="1" dirty="0">
              <a:latin typeface="+mj-ea"/>
              <a:ea typeface="+mj-ea"/>
            </a:endParaRPr>
          </a:p>
        </p:txBody>
      </p:sp>
      <p:sp>
        <p:nvSpPr>
          <p:cNvPr id="201" name="テキスト ボックス 200">
            <a:extLst>
              <a:ext uri="{FF2B5EF4-FFF2-40B4-BE49-F238E27FC236}">
                <a16:creationId xmlns:a16="http://schemas.microsoft.com/office/drawing/2014/main" id="{2A5508B6-D956-BA68-1FA3-1C695C0140AC}"/>
              </a:ext>
            </a:extLst>
          </p:cNvPr>
          <p:cNvSpPr txBox="1"/>
          <p:nvPr/>
        </p:nvSpPr>
        <p:spPr>
          <a:xfrm>
            <a:off x="262034" y="226403"/>
            <a:ext cx="2829969" cy="386054"/>
          </a:xfrm>
          <a:prstGeom prst="rect">
            <a:avLst/>
          </a:prstGeom>
          <a:solidFill>
            <a:srgbClr val="0070C0"/>
          </a:solidFill>
        </p:spPr>
        <p:txBody>
          <a:bodyPr wrap="none" lIns="144000" tIns="72000" rIns="144000" bIns="36000" rtlCol="0"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入力ミス、誤変換クイズ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C35751E-0175-C207-E153-CB2D0D5FFD85}"/>
              </a:ext>
            </a:extLst>
          </p:cNvPr>
          <p:cNvSpPr txBox="1"/>
          <p:nvPr/>
        </p:nvSpPr>
        <p:spPr>
          <a:xfrm>
            <a:off x="11430640" y="713665"/>
            <a:ext cx="726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+mj-ea"/>
                <a:ea typeface="+mj-ea"/>
              </a:rPr>
              <a:t>10</a:t>
            </a:r>
            <a:r>
              <a:rPr kumimoji="1" lang="ja-JP" altLang="en-US" b="1" dirty="0">
                <a:latin typeface="+mj-ea"/>
                <a:ea typeface="+mj-ea"/>
              </a:rPr>
              <a:t>問</a:t>
            </a:r>
          </a:p>
        </p:txBody>
      </p: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37CB2258-2B93-CE5F-1320-F208876D2CE8}"/>
              </a:ext>
            </a:extLst>
          </p:cNvPr>
          <p:cNvCxnSpPr/>
          <p:nvPr/>
        </p:nvCxnSpPr>
        <p:spPr bwMode="auto">
          <a:xfrm flipH="1">
            <a:off x="11276655" y="256209"/>
            <a:ext cx="514546" cy="732329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3DE5B69-D32F-F86A-B5E6-EB03217AE640}"/>
              </a:ext>
            </a:extLst>
          </p:cNvPr>
          <p:cNvSpPr txBox="1"/>
          <p:nvPr/>
        </p:nvSpPr>
        <p:spPr>
          <a:xfrm>
            <a:off x="10875985" y="294180"/>
            <a:ext cx="56618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400" b="1" dirty="0">
                <a:latin typeface="+mj-ea"/>
                <a:ea typeface="+mj-ea"/>
              </a:rPr>
              <a:t>9</a:t>
            </a:r>
            <a:endParaRPr kumimoji="1" lang="ja-JP" altLang="en-US" sz="44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4187176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2" presetClass="emph" presetSubtype="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2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27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8" decel="50000" autoRev="1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8" grpId="0" animBg="1"/>
      <p:bldP spid="179" grpId="0" animBg="1"/>
      <p:bldP spid="198" grpId="0"/>
      <p:bldP spid="199" grpId="0" animBg="1"/>
      <p:bldP spid="20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BAE816-6B71-6951-075B-A2A6C2DB53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527D30DE-263B-03F2-0085-CB6FAC383E5D}"/>
              </a:ext>
            </a:extLst>
          </p:cNvPr>
          <p:cNvSpPr/>
          <p:nvPr/>
        </p:nvSpPr>
        <p:spPr bwMode="auto">
          <a:xfrm>
            <a:off x="425370" y="458670"/>
            <a:ext cx="11341260" cy="2115235"/>
          </a:xfrm>
          <a:prstGeom prst="roundRect">
            <a:avLst/>
          </a:prstGeom>
          <a:solidFill>
            <a:srgbClr val="00206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1" name="テキスト ボックス 200">
            <a:extLst>
              <a:ext uri="{FF2B5EF4-FFF2-40B4-BE49-F238E27FC236}">
                <a16:creationId xmlns:a16="http://schemas.microsoft.com/office/drawing/2014/main" id="{BD8E7627-9531-8B2C-DF9F-AE566B8AB899}"/>
              </a:ext>
            </a:extLst>
          </p:cNvPr>
          <p:cNvSpPr txBox="1"/>
          <p:nvPr/>
        </p:nvSpPr>
        <p:spPr>
          <a:xfrm>
            <a:off x="1207482" y="3331175"/>
            <a:ext cx="9777036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400" b="1" dirty="0">
                <a:latin typeface="+mj-ea"/>
                <a:ea typeface="+mj-ea"/>
              </a:rPr>
              <a:t>例１）小田野部名が　→　織田信長</a:t>
            </a:r>
          </a:p>
          <a:p>
            <a:pPr algn="ctr"/>
            <a:r>
              <a:rPr kumimoji="1" lang="ja-JP" altLang="en-US" sz="4400" b="1" dirty="0">
                <a:latin typeface="+mj-ea"/>
                <a:ea typeface="+mj-ea"/>
              </a:rPr>
              <a:t>例２）都区側言えやす　→　徳川家康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3AB511D-F63C-7F34-F41C-CF95B6A259E3}"/>
              </a:ext>
            </a:extLst>
          </p:cNvPr>
          <p:cNvSpPr txBox="1"/>
          <p:nvPr/>
        </p:nvSpPr>
        <p:spPr>
          <a:xfrm>
            <a:off x="1386260" y="818710"/>
            <a:ext cx="941796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chemeClr val="bg1"/>
                </a:solidFill>
                <a:latin typeface="+mj-ea"/>
                <a:ea typeface="+mj-ea"/>
              </a:rPr>
              <a:t>誤変換から入力したかった文字を</a:t>
            </a:r>
            <a:endParaRPr kumimoji="1" lang="en-US" altLang="ja-JP" sz="4800" b="1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r>
              <a:rPr lang="ja-JP" altLang="en-US" sz="4800" b="1" dirty="0">
                <a:solidFill>
                  <a:schemeClr val="bg1"/>
                </a:solidFill>
                <a:latin typeface="+mj-ea"/>
                <a:ea typeface="+mj-ea"/>
              </a:rPr>
              <a:t>予想してみてください</a:t>
            </a:r>
            <a:endParaRPr kumimoji="1" lang="ja-JP" altLang="en-US" sz="48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2CCC3F3C-D999-7B17-375A-18CCF26EB39F}"/>
              </a:ext>
            </a:extLst>
          </p:cNvPr>
          <p:cNvSpPr txBox="1"/>
          <p:nvPr/>
        </p:nvSpPr>
        <p:spPr>
          <a:xfrm>
            <a:off x="925364" y="5359859"/>
            <a:ext cx="1034129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400" b="1" u="sng" dirty="0">
                <a:solidFill>
                  <a:srgbClr val="FF0000"/>
                </a:solidFill>
                <a:latin typeface="+mj-ea"/>
                <a:ea typeface="+mj-ea"/>
              </a:rPr>
              <a:t>ヒント：答えはすべて歴史上の人物だよ</a:t>
            </a:r>
          </a:p>
        </p:txBody>
      </p:sp>
    </p:spTree>
    <p:extLst>
      <p:ext uri="{BB962C8B-B14F-4D97-AF65-F5344CB8AC3E}">
        <p14:creationId xmlns:p14="http://schemas.microsoft.com/office/powerpoint/2010/main" val="2509477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8DEC91-91C9-FFF5-85BD-86F02913F4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四角形: 上の 2 つの角を丸める 152">
            <a:extLst>
              <a:ext uri="{FF2B5EF4-FFF2-40B4-BE49-F238E27FC236}">
                <a16:creationId xmlns:a16="http://schemas.microsoft.com/office/drawing/2014/main" id="{1AB6A4C6-018F-CD46-533F-2D3E8F09A007}"/>
              </a:ext>
            </a:extLst>
          </p:cNvPr>
          <p:cNvSpPr/>
          <p:nvPr/>
        </p:nvSpPr>
        <p:spPr bwMode="auto">
          <a:xfrm>
            <a:off x="988108" y="863715"/>
            <a:ext cx="8248462" cy="5300119"/>
          </a:xfrm>
          <a:prstGeom prst="round2SameRect">
            <a:avLst>
              <a:gd name="adj1" fmla="val 3612"/>
              <a:gd name="adj2" fmla="val 0"/>
            </a:avLst>
          </a:pr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7" name="フリーフォーム: 図形 156">
            <a:extLst>
              <a:ext uri="{FF2B5EF4-FFF2-40B4-BE49-F238E27FC236}">
                <a16:creationId xmlns:a16="http://schemas.microsoft.com/office/drawing/2014/main" id="{337377BC-3059-7729-1D88-3B2E1AB6D1B3}"/>
              </a:ext>
            </a:extLst>
          </p:cNvPr>
          <p:cNvSpPr/>
          <p:nvPr/>
        </p:nvSpPr>
        <p:spPr bwMode="auto">
          <a:xfrm>
            <a:off x="321547" y="6148510"/>
            <a:ext cx="9581584" cy="709490"/>
          </a:xfrm>
          <a:custGeom>
            <a:avLst/>
            <a:gdLst>
              <a:gd name="connsiteX0" fmla="*/ 660461 w 9581584"/>
              <a:gd name="connsiteY0" fmla="*/ 0 h 703374"/>
              <a:gd name="connsiteX1" fmla="*/ 8921123 w 9581584"/>
              <a:gd name="connsiteY1" fmla="*/ 0 h 703374"/>
              <a:gd name="connsiteX2" fmla="*/ 9581584 w 9581584"/>
              <a:gd name="connsiteY2" fmla="*/ 703374 h 703374"/>
              <a:gd name="connsiteX3" fmla="*/ 0 w 9581584"/>
              <a:gd name="connsiteY3" fmla="*/ 703374 h 703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581584" h="703374">
                <a:moveTo>
                  <a:pt x="660461" y="0"/>
                </a:moveTo>
                <a:lnTo>
                  <a:pt x="8921123" y="0"/>
                </a:lnTo>
                <a:lnTo>
                  <a:pt x="9581584" y="703374"/>
                </a:lnTo>
                <a:lnTo>
                  <a:pt x="0" y="70337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56" name="台形 155">
            <a:extLst>
              <a:ext uri="{FF2B5EF4-FFF2-40B4-BE49-F238E27FC236}">
                <a16:creationId xmlns:a16="http://schemas.microsoft.com/office/drawing/2014/main" id="{F07361CD-820D-B531-B00D-42246EDD4353}"/>
              </a:ext>
            </a:extLst>
          </p:cNvPr>
          <p:cNvSpPr/>
          <p:nvPr/>
        </p:nvSpPr>
        <p:spPr bwMode="auto">
          <a:xfrm>
            <a:off x="717037" y="6330462"/>
            <a:ext cx="8778655" cy="510221"/>
          </a:xfrm>
          <a:prstGeom prst="trapezoid">
            <a:avLst>
              <a:gd name="adj" fmla="val 98185"/>
            </a:avLst>
          </a:pr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8" name="四角形: 上の 2 つの角を丸める 157">
            <a:extLst>
              <a:ext uri="{FF2B5EF4-FFF2-40B4-BE49-F238E27FC236}">
                <a16:creationId xmlns:a16="http://schemas.microsoft.com/office/drawing/2014/main" id="{C5606B77-AF5F-3BF5-BE93-98E3A238ADDC}"/>
              </a:ext>
            </a:extLst>
          </p:cNvPr>
          <p:cNvSpPr/>
          <p:nvPr/>
        </p:nvSpPr>
        <p:spPr bwMode="auto">
          <a:xfrm>
            <a:off x="1215851" y="1085222"/>
            <a:ext cx="7807569" cy="4909063"/>
          </a:xfrm>
          <a:prstGeom prst="round2SameRect">
            <a:avLst>
              <a:gd name="adj1" fmla="val 3220"/>
              <a:gd name="adj2" fmla="val 0"/>
            </a:avLst>
          </a:prstGeom>
          <a:solidFill>
            <a:schemeClr val="tx1">
              <a:lumMod val="85000"/>
              <a:lumOff val="1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9" name="フリーフォーム: 図形 158">
            <a:extLst>
              <a:ext uri="{FF2B5EF4-FFF2-40B4-BE49-F238E27FC236}">
                <a16:creationId xmlns:a16="http://schemas.microsoft.com/office/drawing/2014/main" id="{0A35F7DD-E44C-1CA0-4425-BDD465DCD702}"/>
              </a:ext>
            </a:extLst>
          </p:cNvPr>
          <p:cNvSpPr/>
          <p:nvPr/>
        </p:nvSpPr>
        <p:spPr bwMode="auto">
          <a:xfrm rot="21138897" flipH="1">
            <a:off x="10241686" y="4353769"/>
            <a:ext cx="1306887" cy="1494226"/>
          </a:xfrm>
          <a:custGeom>
            <a:avLst/>
            <a:gdLst>
              <a:gd name="connsiteX0" fmla="*/ 218777 w 1228566"/>
              <a:gd name="connsiteY0" fmla="*/ 47683 h 1436879"/>
              <a:gd name="connsiteX1" fmla="*/ 8087 w 1228566"/>
              <a:gd name="connsiteY1" fmla="*/ 332140 h 1436879"/>
              <a:gd name="connsiteX2" fmla="*/ 300327 w 1228566"/>
              <a:gd name="connsiteY2" fmla="*/ 1436879 h 1436879"/>
              <a:gd name="connsiteX3" fmla="*/ 1228566 w 1228566"/>
              <a:gd name="connsiteY3" fmla="*/ 1143142 h 1436879"/>
              <a:gd name="connsiteX4" fmla="*/ 985908 w 1228566"/>
              <a:gd name="connsiteY4" fmla="*/ 225838 h 1436879"/>
              <a:gd name="connsiteX5" fmla="*/ 754180 w 1228566"/>
              <a:gd name="connsiteY5" fmla="*/ 10033 h 1436879"/>
              <a:gd name="connsiteX6" fmla="*/ 698089 w 1228566"/>
              <a:gd name="connsiteY6" fmla="*/ 890 h 1436879"/>
              <a:gd name="connsiteX7" fmla="*/ 640707 w 1228566"/>
              <a:gd name="connsiteY7" fmla="*/ 1814 h 1436879"/>
              <a:gd name="connsiteX0" fmla="*/ 218777 w 1306887"/>
              <a:gd name="connsiteY0" fmla="*/ 47683 h 1436879"/>
              <a:gd name="connsiteX1" fmla="*/ 8087 w 1306887"/>
              <a:gd name="connsiteY1" fmla="*/ 332140 h 1436879"/>
              <a:gd name="connsiteX2" fmla="*/ 300327 w 1306887"/>
              <a:gd name="connsiteY2" fmla="*/ 1436879 h 1436879"/>
              <a:gd name="connsiteX3" fmla="*/ 1306887 w 1306887"/>
              <a:gd name="connsiteY3" fmla="*/ 1122433 h 1436879"/>
              <a:gd name="connsiteX4" fmla="*/ 985908 w 1306887"/>
              <a:gd name="connsiteY4" fmla="*/ 225838 h 1436879"/>
              <a:gd name="connsiteX5" fmla="*/ 754180 w 1306887"/>
              <a:gd name="connsiteY5" fmla="*/ 10033 h 1436879"/>
              <a:gd name="connsiteX6" fmla="*/ 698089 w 1306887"/>
              <a:gd name="connsiteY6" fmla="*/ 890 h 1436879"/>
              <a:gd name="connsiteX7" fmla="*/ 640707 w 1306887"/>
              <a:gd name="connsiteY7" fmla="*/ 1814 h 1436879"/>
              <a:gd name="connsiteX8" fmla="*/ 218777 w 1306887"/>
              <a:gd name="connsiteY8" fmla="*/ 47683 h 1436879"/>
              <a:gd name="connsiteX0" fmla="*/ 218777 w 1306887"/>
              <a:gd name="connsiteY0" fmla="*/ 47683 h 1492045"/>
              <a:gd name="connsiteX1" fmla="*/ 8087 w 1306887"/>
              <a:gd name="connsiteY1" fmla="*/ 332140 h 1492045"/>
              <a:gd name="connsiteX2" fmla="*/ 267212 w 1306887"/>
              <a:gd name="connsiteY2" fmla="*/ 1492045 h 1492045"/>
              <a:gd name="connsiteX3" fmla="*/ 1306887 w 1306887"/>
              <a:gd name="connsiteY3" fmla="*/ 1122433 h 1492045"/>
              <a:gd name="connsiteX4" fmla="*/ 985908 w 1306887"/>
              <a:gd name="connsiteY4" fmla="*/ 225838 h 1492045"/>
              <a:gd name="connsiteX5" fmla="*/ 754180 w 1306887"/>
              <a:gd name="connsiteY5" fmla="*/ 10033 h 1492045"/>
              <a:gd name="connsiteX6" fmla="*/ 698089 w 1306887"/>
              <a:gd name="connsiteY6" fmla="*/ 890 h 1492045"/>
              <a:gd name="connsiteX7" fmla="*/ 640707 w 1306887"/>
              <a:gd name="connsiteY7" fmla="*/ 1814 h 1492045"/>
              <a:gd name="connsiteX8" fmla="*/ 218777 w 1306887"/>
              <a:gd name="connsiteY8" fmla="*/ 47683 h 1492045"/>
              <a:gd name="connsiteX0" fmla="*/ 218777 w 1306887"/>
              <a:gd name="connsiteY0" fmla="*/ 112542 h 1556904"/>
              <a:gd name="connsiteX1" fmla="*/ 8087 w 1306887"/>
              <a:gd name="connsiteY1" fmla="*/ 396999 h 1556904"/>
              <a:gd name="connsiteX2" fmla="*/ 267212 w 1306887"/>
              <a:gd name="connsiteY2" fmla="*/ 1556904 h 1556904"/>
              <a:gd name="connsiteX3" fmla="*/ 1306887 w 1306887"/>
              <a:gd name="connsiteY3" fmla="*/ 1187292 h 1556904"/>
              <a:gd name="connsiteX4" fmla="*/ 985908 w 1306887"/>
              <a:gd name="connsiteY4" fmla="*/ 290697 h 1556904"/>
              <a:gd name="connsiteX5" fmla="*/ 754180 w 1306887"/>
              <a:gd name="connsiteY5" fmla="*/ 74892 h 1556904"/>
              <a:gd name="connsiteX6" fmla="*/ 698089 w 1306887"/>
              <a:gd name="connsiteY6" fmla="*/ 65749 h 1556904"/>
              <a:gd name="connsiteX7" fmla="*/ 638508 w 1306887"/>
              <a:gd name="connsiteY7" fmla="*/ 57 h 1556904"/>
              <a:gd name="connsiteX8" fmla="*/ 218777 w 1306887"/>
              <a:gd name="connsiteY8" fmla="*/ 112542 h 1556904"/>
              <a:gd name="connsiteX0" fmla="*/ 218777 w 1306887"/>
              <a:gd name="connsiteY0" fmla="*/ 113255 h 1557617"/>
              <a:gd name="connsiteX1" fmla="*/ 8087 w 1306887"/>
              <a:gd name="connsiteY1" fmla="*/ 397712 h 1557617"/>
              <a:gd name="connsiteX2" fmla="*/ 267212 w 1306887"/>
              <a:gd name="connsiteY2" fmla="*/ 1557617 h 1557617"/>
              <a:gd name="connsiteX3" fmla="*/ 1306887 w 1306887"/>
              <a:gd name="connsiteY3" fmla="*/ 1188005 h 1557617"/>
              <a:gd name="connsiteX4" fmla="*/ 985908 w 1306887"/>
              <a:gd name="connsiteY4" fmla="*/ 291410 h 1557617"/>
              <a:gd name="connsiteX5" fmla="*/ 754180 w 1306887"/>
              <a:gd name="connsiteY5" fmla="*/ 75605 h 1557617"/>
              <a:gd name="connsiteX6" fmla="*/ 638508 w 1306887"/>
              <a:gd name="connsiteY6" fmla="*/ 770 h 1557617"/>
              <a:gd name="connsiteX7" fmla="*/ 218777 w 1306887"/>
              <a:gd name="connsiteY7" fmla="*/ 113255 h 1557617"/>
              <a:gd name="connsiteX0" fmla="*/ 218777 w 1306887"/>
              <a:gd name="connsiteY0" fmla="*/ 116318 h 1560680"/>
              <a:gd name="connsiteX1" fmla="*/ 8087 w 1306887"/>
              <a:gd name="connsiteY1" fmla="*/ 400775 h 1560680"/>
              <a:gd name="connsiteX2" fmla="*/ 267212 w 1306887"/>
              <a:gd name="connsiteY2" fmla="*/ 1560680 h 1560680"/>
              <a:gd name="connsiteX3" fmla="*/ 1306887 w 1306887"/>
              <a:gd name="connsiteY3" fmla="*/ 1191068 h 1560680"/>
              <a:gd name="connsiteX4" fmla="*/ 985908 w 1306887"/>
              <a:gd name="connsiteY4" fmla="*/ 294473 h 1560680"/>
              <a:gd name="connsiteX5" fmla="*/ 781399 w 1306887"/>
              <a:gd name="connsiteY5" fmla="*/ 41369 h 1560680"/>
              <a:gd name="connsiteX6" fmla="*/ 638508 w 1306887"/>
              <a:gd name="connsiteY6" fmla="*/ 3833 h 1560680"/>
              <a:gd name="connsiteX7" fmla="*/ 218777 w 1306887"/>
              <a:gd name="connsiteY7" fmla="*/ 116318 h 1560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06887" h="1560680">
                <a:moveTo>
                  <a:pt x="218777" y="116318"/>
                </a:moveTo>
                <a:cubicBezTo>
                  <a:pt x="65272" y="133005"/>
                  <a:pt x="-29057" y="260362"/>
                  <a:pt x="8087" y="400775"/>
                </a:cubicBezTo>
                <a:lnTo>
                  <a:pt x="267212" y="1560680"/>
                </a:lnTo>
                <a:lnTo>
                  <a:pt x="1306887" y="1191068"/>
                </a:lnTo>
                <a:cubicBezTo>
                  <a:pt x="1226001" y="885300"/>
                  <a:pt x="1066794" y="600241"/>
                  <a:pt x="985908" y="294473"/>
                </a:cubicBezTo>
                <a:cubicBezTo>
                  <a:pt x="958050" y="189164"/>
                  <a:pt x="891370" y="69120"/>
                  <a:pt x="781399" y="41369"/>
                </a:cubicBezTo>
                <a:cubicBezTo>
                  <a:pt x="723499" y="-7071"/>
                  <a:pt x="727742" y="-2442"/>
                  <a:pt x="638508" y="3833"/>
                </a:cubicBezTo>
                <a:lnTo>
                  <a:pt x="218777" y="116318"/>
                </a:lnTo>
                <a:close/>
              </a:path>
            </a:pathLst>
          </a:custGeom>
          <a:solidFill>
            <a:srgbClr val="0070C0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60" name="フリーフォーム: 図形 159">
            <a:extLst>
              <a:ext uri="{FF2B5EF4-FFF2-40B4-BE49-F238E27FC236}">
                <a16:creationId xmlns:a16="http://schemas.microsoft.com/office/drawing/2014/main" id="{9F4D163F-2565-9A2F-A571-11900AA54897}"/>
              </a:ext>
            </a:extLst>
          </p:cNvPr>
          <p:cNvSpPr/>
          <p:nvPr/>
        </p:nvSpPr>
        <p:spPr bwMode="auto">
          <a:xfrm rot="21138897" flipH="1">
            <a:off x="10286830" y="4449196"/>
            <a:ext cx="1105752" cy="1348941"/>
          </a:xfrm>
          <a:custGeom>
            <a:avLst/>
            <a:gdLst>
              <a:gd name="connsiteX0" fmla="*/ 218777 w 1228566"/>
              <a:gd name="connsiteY0" fmla="*/ 47683 h 1436879"/>
              <a:gd name="connsiteX1" fmla="*/ 8087 w 1228566"/>
              <a:gd name="connsiteY1" fmla="*/ 332140 h 1436879"/>
              <a:gd name="connsiteX2" fmla="*/ 300327 w 1228566"/>
              <a:gd name="connsiteY2" fmla="*/ 1436879 h 1436879"/>
              <a:gd name="connsiteX3" fmla="*/ 1228566 w 1228566"/>
              <a:gd name="connsiteY3" fmla="*/ 1143142 h 1436879"/>
              <a:gd name="connsiteX4" fmla="*/ 985908 w 1228566"/>
              <a:gd name="connsiteY4" fmla="*/ 225838 h 1436879"/>
              <a:gd name="connsiteX5" fmla="*/ 754180 w 1228566"/>
              <a:gd name="connsiteY5" fmla="*/ 10033 h 1436879"/>
              <a:gd name="connsiteX6" fmla="*/ 698089 w 1228566"/>
              <a:gd name="connsiteY6" fmla="*/ 890 h 1436879"/>
              <a:gd name="connsiteX7" fmla="*/ 640707 w 1228566"/>
              <a:gd name="connsiteY7" fmla="*/ 1814 h 1436879"/>
              <a:gd name="connsiteX0" fmla="*/ 218777 w 1306887"/>
              <a:gd name="connsiteY0" fmla="*/ 47683 h 1436879"/>
              <a:gd name="connsiteX1" fmla="*/ 8087 w 1306887"/>
              <a:gd name="connsiteY1" fmla="*/ 332140 h 1436879"/>
              <a:gd name="connsiteX2" fmla="*/ 300327 w 1306887"/>
              <a:gd name="connsiteY2" fmla="*/ 1436879 h 1436879"/>
              <a:gd name="connsiteX3" fmla="*/ 1306887 w 1306887"/>
              <a:gd name="connsiteY3" fmla="*/ 1122433 h 1436879"/>
              <a:gd name="connsiteX4" fmla="*/ 985908 w 1306887"/>
              <a:gd name="connsiteY4" fmla="*/ 225838 h 1436879"/>
              <a:gd name="connsiteX5" fmla="*/ 754180 w 1306887"/>
              <a:gd name="connsiteY5" fmla="*/ 10033 h 1436879"/>
              <a:gd name="connsiteX6" fmla="*/ 698089 w 1306887"/>
              <a:gd name="connsiteY6" fmla="*/ 890 h 1436879"/>
              <a:gd name="connsiteX7" fmla="*/ 640707 w 1306887"/>
              <a:gd name="connsiteY7" fmla="*/ 1814 h 1436879"/>
              <a:gd name="connsiteX8" fmla="*/ 218777 w 1306887"/>
              <a:gd name="connsiteY8" fmla="*/ 47683 h 1436879"/>
              <a:gd name="connsiteX0" fmla="*/ 218777 w 1306887"/>
              <a:gd name="connsiteY0" fmla="*/ 47683 h 1492045"/>
              <a:gd name="connsiteX1" fmla="*/ 8087 w 1306887"/>
              <a:gd name="connsiteY1" fmla="*/ 332140 h 1492045"/>
              <a:gd name="connsiteX2" fmla="*/ 267212 w 1306887"/>
              <a:gd name="connsiteY2" fmla="*/ 1492045 h 1492045"/>
              <a:gd name="connsiteX3" fmla="*/ 1306887 w 1306887"/>
              <a:gd name="connsiteY3" fmla="*/ 1122433 h 1492045"/>
              <a:gd name="connsiteX4" fmla="*/ 985908 w 1306887"/>
              <a:gd name="connsiteY4" fmla="*/ 225838 h 1492045"/>
              <a:gd name="connsiteX5" fmla="*/ 754180 w 1306887"/>
              <a:gd name="connsiteY5" fmla="*/ 10033 h 1492045"/>
              <a:gd name="connsiteX6" fmla="*/ 698089 w 1306887"/>
              <a:gd name="connsiteY6" fmla="*/ 890 h 1492045"/>
              <a:gd name="connsiteX7" fmla="*/ 640707 w 1306887"/>
              <a:gd name="connsiteY7" fmla="*/ 1814 h 1492045"/>
              <a:gd name="connsiteX8" fmla="*/ 218777 w 1306887"/>
              <a:gd name="connsiteY8" fmla="*/ 47683 h 1492045"/>
              <a:gd name="connsiteX0" fmla="*/ 218777 w 1306887"/>
              <a:gd name="connsiteY0" fmla="*/ 112542 h 1556904"/>
              <a:gd name="connsiteX1" fmla="*/ 8087 w 1306887"/>
              <a:gd name="connsiteY1" fmla="*/ 396999 h 1556904"/>
              <a:gd name="connsiteX2" fmla="*/ 267212 w 1306887"/>
              <a:gd name="connsiteY2" fmla="*/ 1556904 h 1556904"/>
              <a:gd name="connsiteX3" fmla="*/ 1306887 w 1306887"/>
              <a:gd name="connsiteY3" fmla="*/ 1187292 h 1556904"/>
              <a:gd name="connsiteX4" fmla="*/ 985908 w 1306887"/>
              <a:gd name="connsiteY4" fmla="*/ 290697 h 1556904"/>
              <a:gd name="connsiteX5" fmla="*/ 754180 w 1306887"/>
              <a:gd name="connsiteY5" fmla="*/ 74892 h 1556904"/>
              <a:gd name="connsiteX6" fmla="*/ 698089 w 1306887"/>
              <a:gd name="connsiteY6" fmla="*/ 65749 h 1556904"/>
              <a:gd name="connsiteX7" fmla="*/ 638508 w 1306887"/>
              <a:gd name="connsiteY7" fmla="*/ 57 h 1556904"/>
              <a:gd name="connsiteX8" fmla="*/ 218777 w 1306887"/>
              <a:gd name="connsiteY8" fmla="*/ 112542 h 1556904"/>
              <a:gd name="connsiteX0" fmla="*/ 218777 w 1306887"/>
              <a:gd name="connsiteY0" fmla="*/ 113255 h 1557617"/>
              <a:gd name="connsiteX1" fmla="*/ 8087 w 1306887"/>
              <a:gd name="connsiteY1" fmla="*/ 397712 h 1557617"/>
              <a:gd name="connsiteX2" fmla="*/ 267212 w 1306887"/>
              <a:gd name="connsiteY2" fmla="*/ 1557617 h 1557617"/>
              <a:gd name="connsiteX3" fmla="*/ 1306887 w 1306887"/>
              <a:gd name="connsiteY3" fmla="*/ 1188005 h 1557617"/>
              <a:gd name="connsiteX4" fmla="*/ 985908 w 1306887"/>
              <a:gd name="connsiteY4" fmla="*/ 291410 h 1557617"/>
              <a:gd name="connsiteX5" fmla="*/ 754180 w 1306887"/>
              <a:gd name="connsiteY5" fmla="*/ 75605 h 1557617"/>
              <a:gd name="connsiteX6" fmla="*/ 638508 w 1306887"/>
              <a:gd name="connsiteY6" fmla="*/ 770 h 1557617"/>
              <a:gd name="connsiteX7" fmla="*/ 218777 w 1306887"/>
              <a:gd name="connsiteY7" fmla="*/ 113255 h 1557617"/>
              <a:gd name="connsiteX0" fmla="*/ 218777 w 1306887"/>
              <a:gd name="connsiteY0" fmla="*/ 116318 h 1560680"/>
              <a:gd name="connsiteX1" fmla="*/ 8087 w 1306887"/>
              <a:gd name="connsiteY1" fmla="*/ 400775 h 1560680"/>
              <a:gd name="connsiteX2" fmla="*/ 267212 w 1306887"/>
              <a:gd name="connsiteY2" fmla="*/ 1560680 h 1560680"/>
              <a:gd name="connsiteX3" fmla="*/ 1306887 w 1306887"/>
              <a:gd name="connsiteY3" fmla="*/ 1191068 h 1560680"/>
              <a:gd name="connsiteX4" fmla="*/ 985908 w 1306887"/>
              <a:gd name="connsiteY4" fmla="*/ 294473 h 1560680"/>
              <a:gd name="connsiteX5" fmla="*/ 781399 w 1306887"/>
              <a:gd name="connsiteY5" fmla="*/ 41369 h 1560680"/>
              <a:gd name="connsiteX6" fmla="*/ 638508 w 1306887"/>
              <a:gd name="connsiteY6" fmla="*/ 3833 h 1560680"/>
              <a:gd name="connsiteX7" fmla="*/ 218777 w 1306887"/>
              <a:gd name="connsiteY7" fmla="*/ 116318 h 1560680"/>
              <a:gd name="connsiteX0" fmla="*/ 218777 w 1306887"/>
              <a:gd name="connsiteY0" fmla="*/ 116318 h 1551888"/>
              <a:gd name="connsiteX1" fmla="*/ 8087 w 1306887"/>
              <a:gd name="connsiteY1" fmla="*/ 400775 h 1551888"/>
              <a:gd name="connsiteX2" fmla="*/ 334528 w 1306887"/>
              <a:gd name="connsiteY2" fmla="*/ 1551888 h 1551888"/>
              <a:gd name="connsiteX3" fmla="*/ 1306887 w 1306887"/>
              <a:gd name="connsiteY3" fmla="*/ 1191068 h 1551888"/>
              <a:gd name="connsiteX4" fmla="*/ 985908 w 1306887"/>
              <a:gd name="connsiteY4" fmla="*/ 294473 h 1551888"/>
              <a:gd name="connsiteX5" fmla="*/ 781399 w 1306887"/>
              <a:gd name="connsiteY5" fmla="*/ 41369 h 1551888"/>
              <a:gd name="connsiteX6" fmla="*/ 638508 w 1306887"/>
              <a:gd name="connsiteY6" fmla="*/ 3833 h 1551888"/>
              <a:gd name="connsiteX7" fmla="*/ 218777 w 1306887"/>
              <a:gd name="connsiteY7" fmla="*/ 116318 h 1551888"/>
              <a:gd name="connsiteX0" fmla="*/ 223537 w 1311647"/>
              <a:gd name="connsiteY0" fmla="*/ 116318 h 1551888"/>
              <a:gd name="connsiteX1" fmla="*/ 7800 w 1311647"/>
              <a:gd name="connsiteY1" fmla="*/ 364576 h 1551888"/>
              <a:gd name="connsiteX2" fmla="*/ 339288 w 1311647"/>
              <a:gd name="connsiteY2" fmla="*/ 1551888 h 1551888"/>
              <a:gd name="connsiteX3" fmla="*/ 1311647 w 1311647"/>
              <a:gd name="connsiteY3" fmla="*/ 1191068 h 1551888"/>
              <a:gd name="connsiteX4" fmla="*/ 990668 w 1311647"/>
              <a:gd name="connsiteY4" fmla="*/ 294473 h 1551888"/>
              <a:gd name="connsiteX5" fmla="*/ 786159 w 1311647"/>
              <a:gd name="connsiteY5" fmla="*/ 41369 h 1551888"/>
              <a:gd name="connsiteX6" fmla="*/ 643268 w 1311647"/>
              <a:gd name="connsiteY6" fmla="*/ 3833 h 1551888"/>
              <a:gd name="connsiteX7" fmla="*/ 223537 w 1311647"/>
              <a:gd name="connsiteY7" fmla="*/ 116318 h 1551888"/>
              <a:gd name="connsiteX0" fmla="*/ 189744 w 1314243"/>
              <a:gd name="connsiteY0" fmla="*/ 128443 h 1551888"/>
              <a:gd name="connsiteX1" fmla="*/ 10396 w 1314243"/>
              <a:gd name="connsiteY1" fmla="*/ 364576 h 1551888"/>
              <a:gd name="connsiteX2" fmla="*/ 341884 w 1314243"/>
              <a:gd name="connsiteY2" fmla="*/ 1551888 h 1551888"/>
              <a:gd name="connsiteX3" fmla="*/ 1314243 w 1314243"/>
              <a:gd name="connsiteY3" fmla="*/ 1191068 h 1551888"/>
              <a:gd name="connsiteX4" fmla="*/ 993264 w 1314243"/>
              <a:gd name="connsiteY4" fmla="*/ 294473 h 1551888"/>
              <a:gd name="connsiteX5" fmla="*/ 788755 w 1314243"/>
              <a:gd name="connsiteY5" fmla="*/ 41369 h 1551888"/>
              <a:gd name="connsiteX6" fmla="*/ 645864 w 1314243"/>
              <a:gd name="connsiteY6" fmla="*/ 3833 h 1551888"/>
              <a:gd name="connsiteX7" fmla="*/ 189744 w 1314243"/>
              <a:gd name="connsiteY7" fmla="*/ 128443 h 1551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14243" h="1551888">
                <a:moveTo>
                  <a:pt x="189744" y="128443"/>
                </a:moveTo>
                <a:cubicBezTo>
                  <a:pt x="36239" y="145130"/>
                  <a:pt x="-26748" y="224163"/>
                  <a:pt x="10396" y="364576"/>
                </a:cubicBezTo>
                <a:lnTo>
                  <a:pt x="341884" y="1551888"/>
                </a:lnTo>
                <a:lnTo>
                  <a:pt x="1314243" y="1191068"/>
                </a:lnTo>
                <a:cubicBezTo>
                  <a:pt x="1233357" y="885300"/>
                  <a:pt x="1074150" y="600241"/>
                  <a:pt x="993264" y="294473"/>
                </a:cubicBezTo>
                <a:cubicBezTo>
                  <a:pt x="965406" y="189164"/>
                  <a:pt x="898726" y="69120"/>
                  <a:pt x="788755" y="41369"/>
                </a:cubicBezTo>
                <a:cubicBezTo>
                  <a:pt x="730855" y="-7071"/>
                  <a:pt x="735098" y="-2442"/>
                  <a:pt x="645864" y="3833"/>
                </a:cubicBezTo>
                <a:lnTo>
                  <a:pt x="189744" y="128443"/>
                </a:lnTo>
                <a:close/>
              </a:path>
            </a:pathLst>
          </a:custGeom>
          <a:solidFill>
            <a:srgbClr val="00B0F0"/>
          </a:solidFill>
          <a:ln w="38100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61" name="フリーフォーム: 図形 160">
            <a:extLst>
              <a:ext uri="{FF2B5EF4-FFF2-40B4-BE49-F238E27FC236}">
                <a16:creationId xmlns:a16="http://schemas.microsoft.com/office/drawing/2014/main" id="{BCCC371B-C7CE-58D3-CCBC-4F6FCEB9A54F}"/>
              </a:ext>
            </a:extLst>
          </p:cNvPr>
          <p:cNvSpPr/>
          <p:nvPr/>
        </p:nvSpPr>
        <p:spPr bwMode="auto">
          <a:xfrm rot="1173697">
            <a:off x="10100708" y="4724133"/>
            <a:ext cx="1151761" cy="1087944"/>
          </a:xfrm>
          <a:custGeom>
            <a:avLst/>
            <a:gdLst>
              <a:gd name="connsiteX0" fmla="*/ 420470 w 1054487"/>
              <a:gd name="connsiteY0" fmla="*/ 1454 h 1202745"/>
              <a:gd name="connsiteX1" fmla="*/ 610372 w 1054487"/>
              <a:gd name="connsiteY1" fmla="*/ 95977 h 1202745"/>
              <a:gd name="connsiteX2" fmla="*/ 1054487 w 1054487"/>
              <a:gd name="connsiteY2" fmla="*/ 865207 h 1202745"/>
              <a:gd name="connsiteX3" fmla="*/ 469855 w 1054487"/>
              <a:gd name="connsiteY3" fmla="*/ 1202745 h 1202745"/>
              <a:gd name="connsiteX4" fmla="*/ 25740 w 1054487"/>
              <a:gd name="connsiteY4" fmla="*/ 433515 h 1202745"/>
              <a:gd name="connsiteX5" fmla="*/ 95976 w 1054487"/>
              <a:gd name="connsiteY5" fmla="*/ 171388 h 1202745"/>
              <a:gd name="connsiteX6" fmla="*/ 348245 w 1054487"/>
              <a:gd name="connsiteY6" fmla="*/ 25741 h 1202745"/>
              <a:gd name="connsiteX7" fmla="*/ 420470 w 1054487"/>
              <a:gd name="connsiteY7" fmla="*/ 1454 h 12027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54487" h="1202745">
                <a:moveTo>
                  <a:pt x="420470" y="1454"/>
                </a:moveTo>
                <a:cubicBezTo>
                  <a:pt x="494681" y="-7754"/>
                  <a:pt x="570630" y="27143"/>
                  <a:pt x="610372" y="95977"/>
                </a:cubicBezTo>
                <a:lnTo>
                  <a:pt x="1054487" y="865207"/>
                </a:lnTo>
                <a:lnTo>
                  <a:pt x="469855" y="1202745"/>
                </a:lnTo>
                <a:lnTo>
                  <a:pt x="25740" y="433515"/>
                </a:lnTo>
                <a:cubicBezTo>
                  <a:pt x="-27249" y="341735"/>
                  <a:pt x="4197" y="224377"/>
                  <a:pt x="95976" y="171388"/>
                </a:cubicBezTo>
                <a:lnTo>
                  <a:pt x="348245" y="25741"/>
                </a:lnTo>
                <a:cubicBezTo>
                  <a:pt x="371190" y="12494"/>
                  <a:pt x="395733" y="4524"/>
                  <a:pt x="420470" y="1454"/>
                </a:cubicBezTo>
                <a:close/>
              </a:path>
            </a:pathLst>
          </a:custGeom>
          <a:solidFill>
            <a:srgbClr val="FFFFCC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62" name="平行四辺形 161">
            <a:extLst>
              <a:ext uri="{FF2B5EF4-FFF2-40B4-BE49-F238E27FC236}">
                <a16:creationId xmlns:a16="http://schemas.microsoft.com/office/drawing/2014/main" id="{4EA723F3-C7AF-FC16-354F-2F708B319357}"/>
              </a:ext>
            </a:extLst>
          </p:cNvPr>
          <p:cNvSpPr/>
          <p:nvPr/>
        </p:nvSpPr>
        <p:spPr bwMode="auto">
          <a:xfrm rot="11392482" flipH="1" flipV="1">
            <a:off x="8166095" y="5483824"/>
            <a:ext cx="3687775" cy="841868"/>
          </a:xfrm>
          <a:prstGeom prst="parallelogram">
            <a:avLst>
              <a:gd name="adj" fmla="val 84789"/>
            </a:avLst>
          </a:prstGeom>
          <a:solidFill>
            <a:srgbClr val="CC66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3" name="フリーフォーム: 図形 162">
            <a:extLst>
              <a:ext uri="{FF2B5EF4-FFF2-40B4-BE49-F238E27FC236}">
                <a16:creationId xmlns:a16="http://schemas.microsoft.com/office/drawing/2014/main" id="{008E5B49-5839-725E-9687-91EFA27AD21E}"/>
              </a:ext>
            </a:extLst>
          </p:cNvPr>
          <p:cNvSpPr/>
          <p:nvPr/>
        </p:nvSpPr>
        <p:spPr bwMode="auto">
          <a:xfrm>
            <a:off x="9663487" y="3439569"/>
            <a:ext cx="1440160" cy="1365955"/>
          </a:xfrm>
          <a:custGeom>
            <a:avLst/>
            <a:gdLst>
              <a:gd name="connsiteX0" fmla="*/ 313655 w 1440160"/>
              <a:gd name="connsiteY0" fmla="*/ 1185 h 1365955"/>
              <a:gd name="connsiteX1" fmla="*/ 370669 w 1440160"/>
              <a:gd name="connsiteY1" fmla="*/ 105881 h 1365955"/>
              <a:gd name="connsiteX2" fmla="*/ 380896 w 1440160"/>
              <a:gd name="connsiteY2" fmla="*/ 208847 h 1365955"/>
              <a:gd name="connsiteX3" fmla="*/ 439793 w 1440160"/>
              <a:gd name="connsiteY3" fmla="*/ 181480 h 1365955"/>
              <a:gd name="connsiteX4" fmla="*/ 720080 w 1440160"/>
              <a:gd name="connsiteY4" fmla="*/ 133035 h 1365955"/>
              <a:gd name="connsiteX5" fmla="*/ 1000368 w 1440160"/>
              <a:gd name="connsiteY5" fmla="*/ 181480 h 1365955"/>
              <a:gd name="connsiteX6" fmla="*/ 1003360 w 1440160"/>
              <a:gd name="connsiteY6" fmla="*/ 182870 h 1365955"/>
              <a:gd name="connsiteX7" fmla="*/ 1055845 w 1440160"/>
              <a:gd name="connsiteY7" fmla="*/ 155917 h 1365955"/>
              <a:gd name="connsiteX8" fmla="*/ 1352777 w 1440160"/>
              <a:gd name="connsiteY8" fmla="*/ 61448 h 1365955"/>
              <a:gd name="connsiteX9" fmla="*/ 1298753 w 1440160"/>
              <a:gd name="connsiteY9" fmla="*/ 359043 h 1365955"/>
              <a:gd name="connsiteX10" fmla="*/ 1293043 w 1440160"/>
              <a:gd name="connsiteY10" fmla="*/ 379780 h 1365955"/>
              <a:gd name="connsiteX11" fmla="*/ 1317182 w 1440160"/>
              <a:gd name="connsiteY11" fmla="*/ 404827 h 1365955"/>
              <a:gd name="connsiteX12" fmla="*/ 1440160 w 1440160"/>
              <a:gd name="connsiteY12" fmla="*/ 749495 h 1365955"/>
              <a:gd name="connsiteX13" fmla="*/ 720080 w 1440160"/>
              <a:gd name="connsiteY13" fmla="*/ 1365955 h 1365955"/>
              <a:gd name="connsiteX14" fmla="*/ 0 w 1440160"/>
              <a:gd name="connsiteY14" fmla="*/ 749495 h 1365955"/>
              <a:gd name="connsiteX15" fmla="*/ 56588 w 1440160"/>
              <a:gd name="connsiteY15" fmla="*/ 509541 h 1365955"/>
              <a:gd name="connsiteX16" fmla="*/ 94613 w 1440160"/>
              <a:gd name="connsiteY16" fmla="*/ 449566 h 1365955"/>
              <a:gd name="connsiteX17" fmla="*/ 93170 w 1440160"/>
              <a:gd name="connsiteY17" fmla="*/ 450237 h 1365955"/>
              <a:gd name="connsiteX18" fmla="*/ 313655 w 1440160"/>
              <a:gd name="connsiteY18" fmla="*/ 1185 h 1365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440160" h="1365955">
                <a:moveTo>
                  <a:pt x="313655" y="1185"/>
                </a:moveTo>
                <a:cubicBezTo>
                  <a:pt x="351149" y="-8340"/>
                  <a:pt x="363197" y="40705"/>
                  <a:pt x="370669" y="105881"/>
                </a:cubicBezTo>
                <a:lnTo>
                  <a:pt x="380896" y="208847"/>
                </a:lnTo>
                <a:lnTo>
                  <a:pt x="439793" y="181480"/>
                </a:lnTo>
                <a:cubicBezTo>
                  <a:pt x="525942" y="150285"/>
                  <a:pt x="620658" y="133035"/>
                  <a:pt x="720080" y="133035"/>
                </a:cubicBezTo>
                <a:cubicBezTo>
                  <a:pt x="819503" y="133035"/>
                  <a:pt x="914219" y="150285"/>
                  <a:pt x="1000368" y="181480"/>
                </a:cubicBezTo>
                <a:lnTo>
                  <a:pt x="1003360" y="182870"/>
                </a:lnTo>
                <a:lnTo>
                  <a:pt x="1055845" y="155917"/>
                </a:lnTo>
                <a:cubicBezTo>
                  <a:pt x="1171002" y="94017"/>
                  <a:pt x="1294248" y="16911"/>
                  <a:pt x="1352777" y="61448"/>
                </a:cubicBezTo>
                <a:cubicBezTo>
                  <a:pt x="1421061" y="113407"/>
                  <a:pt x="1335937" y="249347"/>
                  <a:pt x="1298753" y="359043"/>
                </a:cubicBezTo>
                <a:lnTo>
                  <a:pt x="1293043" y="379780"/>
                </a:lnTo>
                <a:lnTo>
                  <a:pt x="1317182" y="404827"/>
                </a:lnTo>
                <a:cubicBezTo>
                  <a:pt x="1394824" y="503214"/>
                  <a:pt x="1440160" y="621822"/>
                  <a:pt x="1440160" y="749495"/>
                </a:cubicBezTo>
                <a:cubicBezTo>
                  <a:pt x="1440160" y="1089956"/>
                  <a:pt x="1117769" y="1365955"/>
                  <a:pt x="720080" y="1365955"/>
                </a:cubicBezTo>
                <a:cubicBezTo>
                  <a:pt x="322391" y="1365955"/>
                  <a:pt x="0" y="1089956"/>
                  <a:pt x="0" y="749495"/>
                </a:cubicBezTo>
                <a:cubicBezTo>
                  <a:pt x="0" y="664380"/>
                  <a:pt x="20150" y="583294"/>
                  <a:pt x="56588" y="509541"/>
                </a:cubicBezTo>
                <a:lnTo>
                  <a:pt x="94613" y="449566"/>
                </a:lnTo>
                <a:lnTo>
                  <a:pt x="93170" y="450237"/>
                </a:lnTo>
                <a:cubicBezTo>
                  <a:pt x="120627" y="235466"/>
                  <a:pt x="238667" y="20235"/>
                  <a:pt x="313655" y="1185"/>
                </a:cubicBezTo>
                <a:close/>
              </a:path>
            </a:pathLst>
          </a:custGeom>
          <a:solidFill>
            <a:srgbClr val="FFFFCC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64" name="フリーフォーム: 図形 163">
            <a:extLst>
              <a:ext uri="{FF2B5EF4-FFF2-40B4-BE49-F238E27FC236}">
                <a16:creationId xmlns:a16="http://schemas.microsoft.com/office/drawing/2014/main" id="{D6DFFF51-848C-A174-F888-C6CF33A5877C}"/>
              </a:ext>
            </a:extLst>
          </p:cNvPr>
          <p:cNvSpPr/>
          <p:nvPr/>
        </p:nvSpPr>
        <p:spPr bwMode="auto">
          <a:xfrm>
            <a:off x="9902137" y="4413170"/>
            <a:ext cx="603581" cy="260200"/>
          </a:xfrm>
          <a:custGeom>
            <a:avLst/>
            <a:gdLst>
              <a:gd name="connsiteX0" fmla="*/ 189968 w 603581"/>
              <a:gd name="connsiteY0" fmla="*/ 104 h 260200"/>
              <a:gd name="connsiteX1" fmla="*/ 245373 w 603581"/>
              <a:gd name="connsiteY1" fmla="*/ 10645 h 260200"/>
              <a:gd name="connsiteX2" fmla="*/ 287796 w 603581"/>
              <a:gd name="connsiteY2" fmla="*/ 36874 h 260200"/>
              <a:gd name="connsiteX3" fmla="*/ 319656 w 603581"/>
              <a:gd name="connsiteY3" fmla="*/ 19150 h 260200"/>
              <a:gd name="connsiteX4" fmla="*/ 454336 w 603581"/>
              <a:gd name="connsiteY4" fmla="*/ 18829 h 260200"/>
              <a:gd name="connsiteX5" fmla="*/ 600853 w 603581"/>
              <a:gd name="connsiteY5" fmla="*/ 182394 h 260200"/>
              <a:gd name="connsiteX6" fmla="*/ 392183 w 603581"/>
              <a:gd name="connsiteY6" fmla="*/ 250785 h 260200"/>
              <a:gd name="connsiteX7" fmla="*/ 275708 w 603581"/>
              <a:gd name="connsiteY7" fmla="*/ 183168 h 260200"/>
              <a:gd name="connsiteX8" fmla="*/ 273237 w 603581"/>
              <a:gd name="connsiteY8" fmla="*/ 179042 h 260200"/>
              <a:gd name="connsiteX9" fmla="*/ 244544 w 603581"/>
              <a:gd name="connsiteY9" fmla="*/ 203785 h 260200"/>
              <a:gd name="connsiteX10" fmla="*/ 186796 w 603581"/>
              <a:gd name="connsiteY10" fmla="*/ 228568 h 260200"/>
              <a:gd name="connsiteX11" fmla="*/ 2844 w 603581"/>
              <a:gd name="connsiteY11" fmla="*/ 159396 h 260200"/>
              <a:gd name="connsiteX12" fmla="*/ 127566 w 603581"/>
              <a:gd name="connsiteY12" fmla="*/ 7515 h 260200"/>
              <a:gd name="connsiteX13" fmla="*/ 189968 w 603581"/>
              <a:gd name="connsiteY13" fmla="*/ 104 h 26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03581" h="260200">
                <a:moveTo>
                  <a:pt x="189968" y="104"/>
                </a:moveTo>
                <a:cubicBezTo>
                  <a:pt x="209931" y="749"/>
                  <a:pt x="228729" y="4387"/>
                  <a:pt x="245373" y="10645"/>
                </a:cubicBezTo>
                <a:lnTo>
                  <a:pt x="287796" y="36874"/>
                </a:lnTo>
                <a:lnTo>
                  <a:pt x="319656" y="19150"/>
                </a:lnTo>
                <a:cubicBezTo>
                  <a:pt x="357418" y="6774"/>
                  <a:pt x="405295" y="5689"/>
                  <a:pt x="454336" y="18829"/>
                </a:cubicBezTo>
                <a:cubicBezTo>
                  <a:pt x="552418" y="45110"/>
                  <a:pt x="618016" y="118341"/>
                  <a:pt x="600853" y="182394"/>
                </a:cubicBezTo>
                <a:cubicBezTo>
                  <a:pt x="583690" y="246446"/>
                  <a:pt x="490265" y="277066"/>
                  <a:pt x="392183" y="250785"/>
                </a:cubicBezTo>
                <a:cubicBezTo>
                  <a:pt x="343142" y="237645"/>
                  <a:pt x="302222" y="212767"/>
                  <a:pt x="275708" y="183168"/>
                </a:cubicBezTo>
                <a:lnTo>
                  <a:pt x="273237" y="179042"/>
                </a:lnTo>
                <a:lnTo>
                  <a:pt x="244544" y="203785"/>
                </a:lnTo>
                <a:cubicBezTo>
                  <a:pt x="227578" y="214325"/>
                  <a:pt x="208106" y="222858"/>
                  <a:pt x="186796" y="228568"/>
                </a:cubicBezTo>
                <a:cubicBezTo>
                  <a:pt x="101558" y="251407"/>
                  <a:pt x="19200" y="220438"/>
                  <a:pt x="2844" y="159396"/>
                </a:cubicBezTo>
                <a:cubicBezTo>
                  <a:pt x="-13513" y="98354"/>
                  <a:pt x="42328" y="30355"/>
                  <a:pt x="127566" y="7515"/>
                </a:cubicBezTo>
                <a:cubicBezTo>
                  <a:pt x="148875" y="1805"/>
                  <a:pt x="170006" y="-542"/>
                  <a:pt x="189968" y="104"/>
                </a:cubicBezTo>
                <a:close/>
              </a:path>
            </a:pathLst>
          </a:cu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165" name="グループ化 164">
            <a:extLst>
              <a:ext uri="{FF2B5EF4-FFF2-40B4-BE49-F238E27FC236}">
                <a16:creationId xmlns:a16="http://schemas.microsoft.com/office/drawing/2014/main" id="{383FAA24-567C-D868-3B12-06B3DD9AEDF8}"/>
              </a:ext>
            </a:extLst>
          </p:cNvPr>
          <p:cNvGrpSpPr/>
          <p:nvPr/>
        </p:nvGrpSpPr>
        <p:grpSpPr>
          <a:xfrm>
            <a:off x="8858406" y="5596212"/>
            <a:ext cx="1807358" cy="500444"/>
            <a:chOff x="4615844" y="4237473"/>
            <a:chExt cx="1807358" cy="500444"/>
          </a:xfrm>
        </p:grpSpPr>
        <p:sp>
          <p:nvSpPr>
            <p:cNvPr id="166" name="フリーフォーム: 図形 165">
              <a:extLst>
                <a:ext uri="{FF2B5EF4-FFF2-40B4-BE49-F238E27FC236}">
                  <a16:creationId xmlns:a16="http://schemas.microsoft.com/office/drawing/2014/main" id="{52DCD02B-F40F-1422-7180-DC45CC7DDEF9}"/>
                </a:ext>
              </a:extLst>
            </p:cNvPr>
            <p:cNvSpPr/>
            <p:nvPr/>
          </p:nvSpPr>
          <p:spPr bwMode="auto">
            <a:xfrm rot="550838" flipH="1" flipV="1">
              <a:off x="4615844" y="4237473"/>
              <a:ext cx="1807358" cy="500444"/>
            </a:xfrm>
            <a:custGeom>
              <a:avLst/>
              <a:gdLst>
                <a:gd name="connsiteX0" fmla="*/ 1429630 w 1890330"/>
                <a:gd name="connsiteY0" fmla="*/ 487661 h 487661"/>
                <a:gd name="connsiteX1" fmla="*/ 10638 w 1890330"/>
                <a:gd name="connsiteY1" fmla="*/ 487661 h 487661"/>
                <a:gd name="connsiteX2" fmla="*/ 82522 w 1890330"/>
                <a:gd name="connsiteY2" fmla="*/ 421840 h 487661"/>
                <a:gd name="connsiteX3" fmla="*/ 0 w 1890330"/>
                <a:gd name="connsiteY3" fmla="*/ 421840 h 487661"/>
                <a:gd name="connsiteX4" fmla="*/ 460701 w 1890330"/>
                <a:gd name="connsiteY4" fmla="*/ 0 h 487661"/>
                <a:gd name="connsiteX5" fmla="*/ 1879692 w 1890330"/>
                <a:gd name="connsiteY5" fmla="*/ 0 h 487661"/>
                <a:gd name="connsiteX6" fmla="*/ 1807808 w 1890330"/>
                <a:gd name="connsiteY6" fmla="*/ 65821 h 487661"/>
                <a:gd name="connsiteX7" fmla="*/ 1890330 w 1890330"/>
                <a:gd name="connsiteY7" fmla="*/ 65821 h 487661"/>
                <a:gd name="connsiteX0" fmla="*/ 1429630 w 1890330"/>
                <a:gd name="connsiteY0" fmla="*/ 487661 h 487661"/>
                <a:gd name="connsiteX1" fmla="*/ 10638 w 1890330"/>
                <a:gd name="connsiteY1" fmla="*/ 487661 h 487661"/>
                <a:gd name="connsiteX2" fmla="*/ 82522 w 1890330"/>
                <a:gd name="connsiteY2" fmla="*/ 421840 h 487661"/>
                <a:gd name="connsiteX3" fmla="*/ 0 w 1890330"/>
                <a:gd name="connsiteY3" fmla="*/ 421840 h 487661"/>
                <a:gd name="connsiteX4" fmla="*/ 460701 w 1890330"/>
                <a:gd name="connsiteY4" fmla="*/ 0 h 487661"/>
                <a:gd name="connsiteX5" fmla="*/ 1879692 w 1890330"/>
                <a:gd name="connsiteY5" fmla="*/ 0 h 487661"/>
                <a:gd name="connsiteX6" fmla="*/ 1890330 w 1890330"/>
                <a:gd name="connsiteY6" fmla="*/ 65821 h 487661"/>
                <a:gd name="connsiteX7" fmla="*/ 1429630 w 1890330"/>
                <a:gd name="connsiteY7" fmla="*/ 487661 h 487661"/>
                <a:gd name="connsiteX0" fmla="*/ 1429630 w 1890330"/>
                <a:gd name="connsiteY0" fmla="*/ 487661 h 487661"/>
                <a:gd name="connsiteX1" fmla="*/ 10638 w 1890330"/>
                <a:gd name="connsiteY1" fmla="*/ 487661 h 487661"/>
                <a:gd name="connsiteX2" fmla="*/ 0 w 1890330"/>
                <a:gd name="connsiteY2" fmla="*/ 421840 h 487661"/>
                <a:gd name="connsiteX3" fmla="*/ 460701 w 1890330"/>
                <a:gd name="connsiteY3" fmla="*/ 0 h 487661"/>
                <a:gd name="connsiteX4" fmla="*/ 1879692 w 1890330"/>
                <a:gd name="connsiteY4" fmla="*/ 0 h 487661"/>
                <a:gd name="connsiteX5" fmla="*/ 1890330 w 1890330"/>
                <a:gd name="connsiteY5" fmla="*/ 65821 h 487661"/>
                <a:gd name="connsiteX6" fmla="*/ 1429630 w 1890330"/>
                <a:gd name="connsiteY6" fmla="*/ 487661 h 487661"/>
                <a:gd name="connsiteX0" fmla="*/ 1429630 w 1890330"/>
                <a:gd name="connsiteY0" fmla="*/ 487661 h 487661"/>
                <a:gd name="connsiteX1" fmla="*/ 10638 w 1890330"/>
                <a:gd name="connsiteY1" fmla="*/ 487661 h 487661"/>
                <a:gd name="connsiteX2" fmla="*/ 0 w 1890330"/>
                <a:gd name="connsiteY2" fmla="*/ 421840 h 487661"/>
                <a:gd name="connsiteX3" fmla="*/ 460701 w 1890330"/>
                <a:gd name="connsiteY3" fmla="*/ 0 h 487661"/>
                <a:gd name="connsiteX4" fmla="*/ 1879692 w 1890330"/>
                <a:gd name="connsiteY4" fmla="*/ 0 h 487661"/>
                <a:gd name="connsiteX5" fmla="*/ 1890330 w 1890330"/>
                <a:gd name="connsiteY5" fmla="*/ 65821 h 487661"/>
                <a:gd name="connsiteX6" fmla="*/ 1429630 w 1890330"/>
                <a:gd name="connsiteY6" fmla="*/ 487661 h 487661"/>
                <a:gd name="connsiteX0" fmla="*/ 1429630 w 1897092"/>
                <a:gd name="connsiteY0" fmla="*/ 487661 h 487661"/>
                <a:gd name="connsiteX1" fmla="*/ 10638 w 1897092"/>
                <a:gd name="connsiteY1" fmla="*/ 487661 h 487661"/>
                <a:gd name="connsiteX2" fmla="*/ 0 w 1897092"/>
                <a:gd name="connsiteY2" fmla="*/ 421840 h 487661"/>
                <a:gd name="connsiteX3" fmla="*/ 460701 w 1897092"/>
                <a:gd name="connsiteY3" fmla="*/ 0 h 487661"/>
                <a:gd name="connsiteX4" fmla="*/ 1879692 w 1897092"/>
                <a:gd name="connsiteY4" fmla="*/ 0 h 487661"/>
                <a:gd name="connsiteX5" fmla="*/ 1890330 w 1897092"/>
                <a:gd name="connsiteY5" fmla="*/ 65821 h 487661"/>
                <a:gd name="connsiteX6" fmla="*/ 1429630 w 1897092"/>
                <a:gd name="connsiteY6" fmla="*/ 487661 h 487661"/>
                <a:gd name="connsiteX0" fmla="*/ 1429630 w 1897092"/>
                <a:gd name="connsiteY0" fmla="*/ 487661 h 493347"/>
                <a:gd name="connsiteX1" fmla="*/ 10638 w 1897092"/>
                <a:gd name="connsiteY1" fmla="*/ 487661 h 493347"/>
                <a:gd name="connsiteX2" fmla="*/ 0 w 1897092"/>
                <a:gd name="connsiteY2" fmla="*/ 421840 h 493347"/>
                <a:gd name="connsiteX3" fmla="*/ 460701 w 1897092"/>
                <a:gd name="connsiteY3" fmla="*/ 0 h 493347"/>
                <a:gd name="connsiteX4" fmla="*/ 1879692 w 1897092"/>
                <a:gd name="connsiteY4" fmla="*/ 0 h 493347"/>
                <a:gd name="connsiteX5" fmla="*/ 1890330 w 1897092"/>
                <a:gd name="connsiteY5" fmla="*/ 65821 h 493347"/>
                <a:gd name="connsiteX6" fmla="*/ 1429630 w 1897092"/>
                <a:gd name="connsiteY6" fmla="*/ 487661 h 493347"/>
                <a:gd name="connsiteX0" fmla="*/ 1429630 w 1897092"/>
                <a:gd name="connsiteY0" fmla="*/ 487661 h 497186"/>
                <a:gd name="connsiteX1" fmla="*/ 10638 w 1897092"/>
                <a:gd name="connsiteY1" fmla="*/ 487661 h 497186"/>
                <a:gd name="connsiteX2" fmla="*/ 0 w 1897092"/>
                <a:gd name="connsiteY2" fmla="*/ 421840 h 497186"/>
                <a:gd name="connsiteX3" fmla="*/ 460701 w 1897092"/>
                <a:gd name="connsiteY3" fmla="*/ 0 h 497186"/>
                <a:gd name="connsiteX4" fmla="*/ 1879692 w 1897092"/>
                <a:gd name="connsiteY4" fmla="*/ 0 h 497186"/>
                <a:gd name="connsiteX5" fmla="*/ 1890330 w 1897092"/>
                <a:gd name="connsiteY5" fmla="*/ 65821 h 497186"/>
                <a:gd name="connsiteX6" fmla="*/ 1429630 w 1897092"/>
                <a:gd name="connsiteY6" fmla="*/ 487661 h 497186"/>
                <a:gd name="connsiteX0" fmla="*/ 1438686 w 1906148"/>
                <a:gd name="connsiteY0" fmla="*/ 487661 h 497186"/>
                <a:gd name="connsiteX1" fmla="*/ 19694 w 1906148"/>
                <a:gd name="connsiteY1" fmla="*/ 487661 h 497186"/>
                <a:gd name="connsiteX2" fmla="*/ 9056 w 1906148"/>
                <a:gd name="connsiteY2" fmla="*/ 421840 h 497186"/>
                <a:gd name="connsiteX3" fmla="*/ 469757 w 1906148"/>
                <a:gd name="connsiteY3" fmla="*/ 0 h 497186"/>
                <a:gd name="connsiteX4" fmla="*/ 1888748 w 1906148"/>
                <a:gd name="connsiteY4" fmla="*/ 0 h 497186"/>
                <a:gd name="connsiteX5" fmla="*/ 1899386 w 1906148"/>
                <a:gd name="connsiteY5" fmla="*/ 65821 h 497186"/>
                <a:gd name="connsiteX6" fmla="*/ 1438686 w 1906148"/>
                <a:gd name="connsiteY6" fmla="*/ 487661 h 497186"/>
                <a:gd name="connsiteX0" fmla="*/ 1438686 w 1906148"/>
                <a:gd name="connsiteY0" fmla="*/ 490919 h 500444"/>
                <a:gd name="connsiteX1" fmla="*/ 19694 w 1906148"/>
                <a:gd name="connsiteY1" fmla="*/ 490919 h 500444"/>
                <a:gd name="connsiteX2" fmla="*/ 9056 w 1906148"/>
                <a:gd name="connsiteY2" fmla="*/ 425098 h 500444"/>
                <a:gd name="connsiteX3" fmla="*/ 469757 w 1906148"/>
                <a:gd name="connsiteY3" fmla="*/ 3258 h 500444"/>
                <a:gd name="connsiteX4" fmla="*/ 1888748 w 1906148"/>
                <a:gd name="connsiteY4" fmla="*/ 3258 h 500444"/>
                <a:gd name="connsiteX5" fmla="*/ 1899386 w 1906148"/>
                <a:gd name="connsiteY5" fmla="*/ 69079 h 500444"/>
                <a:gd name="connsiteX6" fmla="*/ 1438686 w 1906148"/>
                <a:gd name="connsiteY6" fmla="*/ 490919 h 500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6148" h="500444">
                  <a:moveTo>
                    <a:pt x="1438686" y="490919"/>
                  </a:moveTo>
                  <a:cubicBezTo>
                    <a:pt x="1410883" y="503713"/>
                    <a:pt x="36915" y="503527"/>
                    <a:pt x="19694" y="490919"/>
                  </a:cubicBezTo>
                  <a:cubicBezTo>
                    <a:pt x="2473" y="478311"/>
                    <a:pt x="-8834" y="440675"/>
                    <a:pt x="9056" y="425098"/>
                  </a:cubicBezTo>
                  <a:cubicBezTo>
                    <a:pt x="26946" y="409521"/>
                    <a:pt x="446112" y="10590"/>
                    <a:pt x="469757" y="3258"/>
                  </a:cubicBezTo>
                  <a:cubicBezTo>
                    <a:pt x="493402" y="-4074"/>
                    <a:pt x="1415751" y="3258"/>
                    <a:pt x="1888748" y="3258"/>
                  </a:cubicBezTo>
                  <a:cubicBezTo>
                    <a:pt x="1905566" y="13515"/>
                    <a:pt x="1912318" y="54262"/>
                    <a:pt x="1899386" y="69079"/>
                  </a:cubicBezTo>
                  <a:cubicBezTo>
                    <a:pt x="1886454" y="83896"/>
                    <a:pt x="1466489" y="478125"/>
                    <a:pt x="1438686" y="49091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平行四辺形 28">
              <a:extLst>
                <a:ext uri="{FF2B5EF4-FFF2-40B4-BE49-F238E27FC236}">
                  <a16:creationId xmlns:a16="http://schemas.microsoft.com/office/drawing/2014/main" id="{1872B208-F217-9647-5CAD-819384272B37}"/>
                </a:ext>
              </a:extLst>
            </p:cNvPr>
            <p:cNvSpPr/>
            <p:nvPr/>
          </p:nvSpPr>
          <p:spPr bwMode="auto">
            <a:xfrm rot="550838" flipH="1" flipV="1">
              <a:off x="4744751" y="4330731"/>
              <a:ext cx="1450920" cy="276713"/>
            </a:xfrm>
            <a:custGeom>
              <a:avLst/>
              <a:gdLst>
                <a:gd name="connsiteX0" fmla="*/ 0 w 1729493"/>
                <a:gd name="connsiteY0" fmla="*/ 385436 h 385436"/>
                <a:gd name="connsiteX1" fmla="*/ 420942 w 1729493"/>
                <a:gd name="connsiteY1" fmla="*/ 0 h 385436"/>
                <a:gd name="connsiteX2" fmla="*/ 1729493 w 1729493"/>
                <a:gd name="connsiteY2" fmla="*/ 0 h 385436"/>
                <a:gd name="connsiteX3" fmla="*/ 1308551 w 1729493"/>
                <a:gd name="connsiteY3" fmla="*/ 385436 h 385436"/>
                <a:gd name="connsiteX4" fmla="*/ 0 w 1729493"/>
                <a:gd name="connsiteY4" fmla="*/ 385436 h 385436"/>
                <a:gd name="connsiteX0" fmla="*/ 141 w 1729634"/>
                <a:gd name="connsiteY0" fmla="*/ 385436 h 385436"/>
                <a:gd name="connsiteX1" fmla="*/ 421083 w 1729634"/>
                <a:gd name="connsiteY1" fmla="*/ 0 h 385436"/>
                <a:gd name="connsiteX2" fmla="*/ 1729634 w 1729634"/>
                <a:gd name="connsiteY2" fmla="*/ 0 h 385436"/>
                <a:gd name="connsiteX3" fmla="*/ 1308692 w 1729634"/>
                <a:gd name="connsiteY3" fmla="*/ 385436 h 385436"/>
                <a:gd name="connsiteX4" fmla="*/ 141 w 1729634"/>
                <a:gd name="connsiteY4" fmla="*/ 385436 h 385436"/>
                <a:gd name="connsiteX0" fmla="*/ 141 w 1858281"/>
                <a:gd name="connsiteY0" fmla="*/ 385436 h 385436"/>
                <a:gd name="connsiteX1" fmla="*/ 421083 w 1858281"/>
                <a:gd name="connsiteY1" fmla="*/ 0 h 385436"/>
                <a:gd name="connsiteX2" fmla="*/ 1858281 w 1858281"/>
                <a:gd name="connsiteY2" fmla="*/ 50420 h 385436"/>
                <a:gd name="connsiteX3" fmla="*/ 1308692 w 1858281"/>
                <a:gd name="connsiteY3" fmla="*/ 385436 h 385436"/>
                <a:gd name="connsiteX4" fmla="*/ 141 w 1858281"/>
                <a:gd name="connsiteY4" fmla="*/ 385436 h 385436"/>
                <a:gd name="connsiteX0" fmla="*/ 40897 w 1899037"/>
                <a:gd name="connsiteY0" fmla="*/ 385436 h 413401"/>
                <a:gd name="connsiteX1" fmla="*/ 461839 w 1899037"/>
                <a:gd name="connsiteY1" fmla="*/ 0 h 413401"/>
                <a:gd name="connsiteX2" fmla="*/ 1899037 w 1899037"/>
                <a:gd name="connsiteY2" fmla="*/ 50420 h 413401"/>
                <a:gd name="connsiteX3" fmla="*/ 1537602 w 1899037"/>
                <a:gd name="connsiteY3" fmla="*/ 383152 h 413401"/>
                <a:gd name="connsiteX4" fmla="*/ 40897 w 1899037"/>
                <a:gd name="connsiteY4" fmla="*/ 385436 h 413401"/>
                <a:gd name="connsiteX0" fmla="*/ 1691 w 1859831"/>
                <a:gd name="connsiteY0" fmla="*/ 385436 h 392662"/>
                <a:gd name="connsiteX1" fmla="*/ 422633 w 1859831"/>
                <a:gd name="connsiteY1" fmla="*/ 0 h 392662"/>
                <a:gd name="connsiteX2" fmla="*/ 1859831 w 1859831"/>
                <a:gd name="connsiteY2" fmla="*/ 50420 h 392662"/>
                <a:gd name="connsiteX3" fmla="*/ 1498396 w 1859831"/>
                <a:gd name="connsiteY3" fmla="*/ 383152 h 392662"/>
                <a:gd name="connsiteX4" fmla="*/ 1691 w 1859831"/>
                <a:gd name="connsiteY4" fmla="*/ 385436 h 392662"/>
                <a:gd name="connsiteX0" fmla="*/ 45360 w 1903500"/>
                <a:gd name="connsiteY0" fmla="*/ 335016 h 358502"/>
                <a:gd name="connsiteX1" fmla="*/ 432145 w 1903500"/>
                <a:gd name="connsiteY1" fmla="*/ 10068 h 358502"/>
                <a:gd name="connsiteX2" fmla="*/ 1903500 w 1903500"/>
                <a:gd name="connsiteY2" fmla="*/ 0 h 358502"/>
                <a:gd name="connsiteX3" fmla="*/ 1542065 w 1903500"/>
                <a:gd name="connsiteY3" fmla="*/ 332732 h 358502"/>
                <a:gd name="connsiteX4" fmla="*/ 45360 w 1903500"/>
                <a:gd name="connsiteY4" fmla="*/ 335016 h 358502"/>
                <a:gd name="connsiteX0" fmla="*/ 3471 w 1861611"/>
                <a:gd name="connsiteY0" fmla="*/ 335016 h 335016"/>
                <a:gd name="connsiteX1" fmla="*/ 390256 w 1861611"/>
                <a:gd name="connsiteY1" fmla="*/ 10068 h 335016"/>
                <a:gd name="connsiteX2" fmla="*/ 1861611 w 1861611"/>
                <a:gd name="connsiteY2" fmla="*/ 0 h 335016"/>
                <a:gd name="connsiteX3" fmla="*/ 1500176 w 1861611"/>
                <a:gd name="connsiteY3" fmla="*/ 332732 h 335016"/>
                <a:gd name="connsiteX4" fmla="*/ 3471 w 1861611"/>
                <a:gd name="connsiteY4" fmla="*/ 335016 h 335016"/>
                <a:gd name="connsiteX0" fmla="*/ 3858 w 1830211"/>
                <a:gd name="connsiteY0" fmla="*/ 357514 h 357513"/>
                <a:gd name="connsiteX1" fmla="*/ 358856 w 1830211"/>
                <a:gd name="connsiteY1" fmla="*/ 10068 h 357513"/>
                <a:gd name="connsiteX2" fmla="*/ 1830211 w 1830211"/>
                <a:gd name="connsiteY2" fmla="*/ 0 h 357513"/>
                <a:gd name="connsiteX3" fmla="*/ 1468776 w 1830211"/>
                <a:gd name="connsiteY3" fmla="*/ 332732 h 357513"/>
                <a:gd name="connsiteX4" fmla="*/ 3858 w 1830211"/>
                <a:gd name="connsiteY4" fmla="*/ 357514 h 357513"/>
                <a:gd name="connsiteX0" fmla="*/ 46102 w 1872455"/>
                <a:gd name="connsiteY0" fmla="*/ 357514 h 377184"/>
                <a:gd name="connsiteX1" fmla="*/ 414091 w 1872455"/>
                <a:gd name="connsiteY1" fmla="*/ 15876 h 377184"/>
                <a:gd name="connsiteX2" fmla="*/ 1872455 w 1872455"/>
                <a:gd name="connsiteY2" fmla="*/ 0 h 377184"/>
                <a:gd name="connsiteX3" fmla="*/ 1511020 w 1872455"/>
                <a:gd name="connsiteY3" fmla="*/ 332732 h 377184"/>
                <a:gd name="connsiteX4" fmla="*/ 46102 w 1872455"/>
                <a:gd name="connsiteY4" fmla="*/ 357514 h 377184"/>
                <a:gd name="connsiteX0" fmla="*/ 3883 w 1830236"/>
                <a:gd name="connsiteY0" fmla="*/ 357514 h 357515"/>
                <a:gd name="connsiteX1" fmla="*/ 371872 w 1830236"/>
                <a:gd name="connsiteY1" fmla="*/ 15876 h 357515"/>
                <a:gd name="connsiteX2" fmla="*/ 1830236 w 1830236"/>
                <a:gd name="connsiteY2" fmla="*/ 0 h 357515"/>
                <a:gd name="connsiteX3" fmla="*/ 1468801 w 1830236"/>
                <a:gd name="connsiteY3" fmla="*/ 332732 h 357515"/>
                <a:gd name="connsiteX4" fmla="*/ 3883 w 1830236"/>
                <a:gd name="connsiteY4" fmla="*/ 357514 h 357515"/>
                <a:gd name="connsiteX0" fmla="*/ 4173 w 1809600"/>
                <a:gd name="connsiteY0" fmla="*/ 338462 h 338462"/>
                <a:gd name="connsiteX1" fmla="*/ 351236 w 1809600"/>
                <a:gd name="connsiteY1" fmla="*/ 15876 h 338462"/>
                <a:gd name="connsiteX2" fmla="*/ 1809600 w 1809600"/>
                <a:gd name="connsiteY2" fmla="*/ 0 h 338462"/>
                <a:gd name="connsiteX3" fmla="*/ 1448165 w 1809600"/>
                <a:gd name="connsiteY3" fmla="*/ 332732 h 338462"/>
                <a:gd name="connsiteX4" fmla="*/ 4173 w 1809600"/>
                <a:gd name="connsiteY4" fmla="*/ 338462 h 338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9600" h="338462">
                  <a:moveTo>
                    <a:pt x="4173" y="338462"/>
                  </a:moveTo>
                  <a:cubicBezTo>
                    <a:pt x="-34996" y="329760"/>
                    <a:pt x="210922" y="144355"/>
                    <a:pt x="351236" y="15876"/>
                  </a:cubicBezTo>
                  <a:lnTo>
                    <a:pt x="1809600" y="0"/>
                  </a:lnTo>
                  <a:lnTo>
                    <a:pt x="1448165" y="332732"/>
                  </a:lnTo>
                  <a:lnTo>
                    <a:pt x="4173" y="338462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168" name="フリーフォーム: 図形 167">
            <a:extLst>
              <a:ext uri="{FF2B5EF4-FFF2-40B4-BE49-F238E27FC236}">
                <a16:creationId xmlns:a16="http://schemas.microsoft.com/office/drawing/2014/main" id="{D634AFDF-E248-2BD9-BC5E-09BA581B10C1}"/>
              </a:ext>
            </a:extLst>
          </p:cNvPr>
          <p:cNvSpPr/>
          <p:nvPr/>
        </p:nvSpPr>
        <p:spPr bwMode="auto">
          <a:xfrm rot="900000">
            <a:off x="10127689" y="4886946"/>
            <a:ext cx="601896" cy="1002099"/>
          </a:xfrm>
          <a:custGeom>
            <a:avLst/>
            <a:gdLst>
              <a:gd name="connsiteX0" fmla="*/ 437690 w 590572"/>
              <a:gd name="connsiteY0" fmla="*/ 8648 h 1112146"/>
              <a:gd name="connsiteX1" fmla="*/ 480525 w 590572"/>
              <a:gd name="connsiteY1" fmla="*/ 0 h 1112146"/>
              <a:gd name="connsiteX2" fmla="*/ 590572 w 590572"/>
              <a:gd name="connsiteY2" fmla="*/ 110047 h 1112146"/>
              <a:gd name="connsiteX3" fmla="*/ 590571 w 590572"/>
              <a:gd name="connsiteY3" fmla="*/ 630146 h 1112146"/>
              <a:gd name="connsiteX4" fmla="*/ 581923 w 590572"/>
              <a:gd name="connsiteY4" fmla="*/ 672981 h 1112146"/>
              <a:gd name="connsiteX5" fmla="*/ 562926 w 590572"/>
              <a:gd name="connsiteY5" fmla="*/ 701157 h 1112146"/>
              <a:gd name="connsiteX6" fmla="*/ 555627 w 590572"/>
              <a:gd name="connsiteY6" fmla="*/ 712150 h 1112146"/>
              <a:gd name="connsiteX7" fmla="*/ 187860 w 590572"/>
              <a:gd name="connsiteY7" fmla="*/ 1079915 h 1112146"/>
              <a:gd name="connsiteX8" fmla="*/ 32230 w 590572"/>
              <a:gd name="connsiteY8" fmla="*/ 1079915 h 1112146"/>
              <a:gd name="connsiteX9" fmla="*/ 32231 w 590572"/>
              <a:gd name="connsiteY9" fmla="*/ 1079915 h 1112146"/>
              <a:gd name="connsiteX10" fmla="*/ 32231 w 590572"/>
              <a:gd name="connsiteY10" fmla="*/ 924285 h 1112146"/>
              <a:gd name="connsiteX11" fmla="*/ 370478 w 590572"/>
              <a:gd name="connsiteY11" fmla="*/ 586038 h 1112146"/>
              <a:gd name="connsiteX12" fmla="*/ 370478 w 590572"/>
              <a:gd name="connsiteY12" fmla="*/ 110047 h 1112146"/>
              <a:gd name="connsiteX13" fmla="*/ 437690 w 590572"/>
              <a:gd name="connsiteY13" fmla="*/ 8648 h 1112146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12" fmla="*/ 437690 w 601896"/>
              <a:gd name="connsiteY12" fmla="*/ 4 h 1103502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12" fmla="*/ 529130 w 601896"/>
              <a:gd name="connsiteY12" fmla="*/ 91444 h 1103502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0" fmla="*/ 590572 w 601896"/>
              <a:gd name="connsiteY0" fmla="*/ 0 h 1002099"/>
              <a:gd name="connsiteX1" fmla="*/ 590571 w 601896"/>
              <a:gd name="connsiteY1" fmla="*/ 520099 h 1002099"/>
              <a:gd name="connsiteX2" fmla="*/ 581923 w 601896"/>
              <a:gd name="connsiteY2" fmla="*/ 562934 h 1002099"/>
              <a:gd name="connsiteX3" fmla="*/ 562926 w 601896"/>
              <a:gd name="connsiteY3" fmla="*/ 591110 h 1002099"/>
              <a:gd name="connsiteX4" fmla="*/ 555627 w 601896"/>
              <a:gd name="connsiteY4" fmla="*/ 602103 h 1002099"/>
              <a:gd name="connsiteX5" fmla="*/ 187860 w 601896"/>
              <a:gd name="connsiteY5" fmla="*/ 969868 h 1002099"/>
              <a:gd name="connsiteX6" fmla="*/ 32230 w 601896"/>
              <a:gd name="connsiteY6" fmla="*/ 969868 h 1002099"/>
              <a:gd name="connsiteX7" fmla="*/ 32231 w 601896"/>
              <a:gd name="connsiteY7" fmla="*/ 969868 h 1002099"/>
              <a:gd name="connsiteX8" fmla="*/ 32231 w 601896"/>
              <a:gd name="connsiteY8" fmla="*/ 814238 h 1002099"/>
              <a:gd name="connsiteX9" fmla="*/ 370478 w 601896"/>
              <a:gd name="connsiteY9" fmla="*/ 475991 h 1002099"/>
              <a:gd name="connsiteX10" fmla="*/ 370478 w 601896"/>
              <a:gd name="connsiteY10" fmla="*/ 0 h 1002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01896" h="1002099">
                <a:moveTo>
                  <a:pt x="590572" y="0"/>
                </a:moveTo>
                <a:cubicBezTo>
                  <a:pt x="616052" y="103583"/>
                  <a:pt x="590571" y="346733"/>
                  <a:pt x="590571" y="520099"/>
                </a:cubicBezTo>
                <a:cubicBezTo>
                  <a:pt x="590571" y="535293"/>
                  <a:pt x="587492" y="549768"/>
                  <a:pt x="581923" y="562934"/>
                </a:cubicBezTo>
                <a:lnTo>
                  <a:pt x="562926" y="591110"/>
                </a:lnTo>
                <a:lnTo>
                  <a:pt x="555627" y="602103"/>
                </a:lnTo>
                <a:lnTo>
                  <a:pt x="187860" y="969868"/>
                </a:lnTo>
                <a:cubicBezTo>
                  <a:pt x="144884" y="1012843"/>
                  <a:pt x="75206" y="1012843"/>
                  <a:pt x="32230" y="969868"/>
                </a:cubicBezTo>
                <a:lnTo>
                  <a:pt x="32231" y="969868"/>
                </a:lnTo>
                <a:cubicBezTo>
                  <a:pt x="-10744" y="926892"/>
                  <a:pt x="-10744" y="857214"/>
                  <a:pt x="32231" y="814238"/>
                </a:cubicBezTo>
                <a:lnTo>
                  <a:pt x="370478" y="475991"/>
                </a:lnTo>
                <a:lnTo>
                  <a:pt x="370478" y="0"/>
                </a:lnTo>
              </a:path>
            </a:pathLst>
          </a:custGeom>
          <a:solidFill>
            <a:srgbClr val="FFFFCC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69" name="フリーフォーム: 図形 168">
            <a:extLst>
              <a:ext uri="{FF2B5EF4-FFF2-40B4-BE49-F238E27FC236}">
                <a16:creationId xmlns:a16="http://schemas.microsoft.com/office/drawing/2014/main" id="{DCCD525D-1B3F-4367-8870-5E8E3C6FBC6A}"/>
              </a:ext>
            </a:extLst>
          </p:cNvPr>
          <p:cNvSpPr/>
          <p:nvPr/>
        </p:nvSpPr>
        <p:spPr bwMode="auto">
          <a:xfrm flipV="1">
            <a:off x="9734926" y="4157662"/>
            <a:ext cx="332174" cy="143995"/>
          </a:xfrm>
          <a:custGeom>
            <a:avLst/>
            <a:gdLst>
              <a:gd name="connsiteX0" fmla="*/ 10290 w 332174"/>
              <a:gd name="connsiteY0" fmla="*/ 0 h 126764"/>
              <a:gd name="connsiteX1" fmla="*/ 13052 w 332174"/>
              <a:gd name="connsiteY1" fmla="*/ 7990 h 126764"/>
              <a:gd name="connsiteX2" fmla="*/ 166087 w 332174"/>
              <a:gd name="connsiteY2" fmla="*/ 67233 h 126764"/>
              <a:gd name="connsiteX3" fmla="*/ 319122 w 332174"/>
              <a:gd name="connsiteY3" fmla="*/ 7990 h 126764"/>
              <a:gd name="connsiteX4" fmla="*/ 321885 w 332174"/>
              <a:gd name="connsiteY4" fmla="*/ 0 h 126764"/>
              <a:gd name="connsiteX5" fmla="*/ 332174 w 332174"/>
              <a:gd name="connsiteY5" fmla="*/ 29765 h 126764"/>
              <a:gd name="connsiteX6" fmla="*/ 166087 w 332174"/>
              <a:gd name="connsiteY6" fmla="*/ 126764 h 126764"/>
              <a:gd name="connsiteX7" fmla="*/ 0 w 332174"/>
              <a:gd name="connsiteY7" fmla="*/ 29765 h 126764"/>
              <a:gd name="connsiteX8" fmla="*/ 10290 w 332174"/>
              <a:gd name="connsiteY8" fmla="*/ 0 h 126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2174" h="126764">
                <a:moveTo>
                  <a:pt x="10290" y="0"/>
                </a:moveTo>
                <a:lnTo>
                  <a:pt x="13052" y="7990"/>
                </a:lnTo>
                <a:cubicBezTo>
                  <a:pt x="38266" y="42805"/>
                  <a:pt x="97292" y="67233"/>
                  <a:pt x="166087" y="67233"/>
                </a:cubicBezTo>
                <a:cubicBezTo>
                  <a:pt x="234882" y="67233"/>
                  <a:pt x="293909" y="42805"/>
                  <a:pt x="319122" y="7990"/>
                </a:cubicBezTo>
                <a:lnTo>
                  <a:pt x="321885" y="0"/>
                </a:lnTo>
                <a:lnTo>
                  <a:pt x="332174" y="29765"/>
                </a:lnTo>
                <a:cubicBezTo>
                  <a:pt x="332174" y="83336"/>
                  <a:pt x="257814" y="126764"/>
                  <a:pt x="166087" y="126764"/>
                </a:cubicBezTo>
                <a:cubicBezTo>
                  <a:pt x="74360" y="126764"/>
                  <a:pt x="0" y="83336"/>
                  <a:pt x="0" y="29765"/>
                </a:cubicBezTo>
                <a:lnTo>
                  <a:pt x="10290" y="0"/>
                </a:lnTo>
                <a:close/>
              </a:path>
            </a:pathLst>
          </a:custGeom>
          <a:solidFill>
            <a:schemeClr val="tx1"/>
          </a:solidFill>
          <a:ln w="19050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70" name="フリーフォーム: 図形 169">
            <a:extLst>
              <a:ext uri="{FF2B5EF4-FFF2-40B4-BE49-F238E27FC236}">
                <a16:creationId xmlns:a16="http://schemas.microsoft.com/office/drawing/2014/main" id="{62E808F7-DD4D-07E4-BE55-19AC7E9D7A27}"/>
              </a:ext>
            </a:extLst>
          </p:cNvPr>
          <p:cNvSpPr/>
          <p:nvPr/>
        </p:nvSpPr>
        <p:spPr bwMode="auto">
          <a:xfrm flipV="1">
            <a:off x="10363576" y="4157662"/>
            <a:ext cx="332174" cy="143995"/>
          </a:xfrm>
          <a:custGeom>
            <a:avLst/>
            <a:gdLst>
              <a:gd name="connsiteX0" fmla="*/ 10290 w 332174"/>
              <a:gd name="connsiteY0" fmla="*/ 0 h 126764"/>
              <a:gd name="connsiteX1" fmla="*/ 13052 w 332174"/>
              <a:gd name="connsiteY1" fmla="*/ 7990 h 126764"/>
              <a:gd name="connsiteX2" fmla="*/ 166087 w 332174"/>
              <a:gd name="connsiteY2" fmla="*/ 67233 h 126764"/>
              <a:gd name="connsiteX3" fmla="*/ 319122 w 332174"/>
              <a:gd name="connsiteY3" fmla="*/ 7990 h 126764"/>
              <a:gd name="connsiteX4" fmla="*/ 321885 w 332174"/>
              <a:gd name="connsiteY4" fmla="*/ 0 h 126764"/>
              <a:gd name="connsiteX5" fmla="*/ 332174 w 332174"/>
              <a:gd name="connsiteY5" fmla="*/ 29765 h 126764"/>
              <a:gd name="connsiteX6" fmla="*/ 166087 w 332174"/>
              <a:gd name="connsiteY6" fmla="*/ 126764 h 126764"/>
              <a:gd name="connsiteX7" fmla="*/ 0 w 332174"/>
              <a:gd name="connsiteY7" fmla="*/ 29765 h 126764"/>
              <a:gd name="connsiteX8" fmla="*/ 10290 w 332174"/>
              <a:gd name="connsiteY8" fmla="*/ 0 h 126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2174" h="126764">
                <a:moveTo>
                  <a:pt x="10290" y="0"/>
                </a:moveTo>
                <a:lnTo>
                  <a:pt x="13052" y="7990"/>
                </a:lnTo>
                <a:cubicBezTo>
                  <a:pt x="38266" y="42805"/>
                  <a:pt x="97292" y="67233"/>
                  <a:pt x="166087" y="67233"/>
                </a:cubicBezTo>
                <a:cubicBezTo>
                  <a:pt x="234882" y="67233"/>
                  <a:pt x="293909" y="42805"/>
                  <a:pt x="319122" y="7990"/>
                </a:cubicBezTo>
                <a:lnTo>
                  <a:pt x="321885" y="0"/>
                </a:lnTo>
                <a:lnTo>
                  <a:pt x="332174" y="29765"/>
                </a:lnTo>
                <a:cubicBezTo>
                  <a:pt x="332174" y="83336"/>
                  <a:pt x="257814" y="126764"/>
                  <a:pt x="166087" y="126764"/>
                </a:cubicBezTo>
                <a:cubicBezTo>
                  <a:pt x="74360" y="126764"/>
                  <a:pt x="0" y="83336"/>
                  <a:pt x="0" y="29765"/>
                </a:cubicBezTo>
                <a:lnTo>
                  <a:pt x="10290" y="0"/>
                </a:lnTo>
                <a:close/>
              </a:path>
            </a:pathLst>
          </a:custGeom>
          <a:solidFill>
            <a:schemeClr val="tx1"/>
          </a:solidFill>
          <a:ln w="19050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71" name="フリーフォーム: 図形 170">
            <a:extLst>
              <a:ext uri="{FF2B5EF4-FFF2-40B4-BE49-F238E27FC236}">
                <a16:creationId xmlns:a16="http://schemas.microsoft.com/office/drawing/2014/main" id="{66223419-CC13-EC00-D711-44DBFAA71571}"/>
              </a:ext>
            </a:extLst>
          </p:cNvPr>
          <p:cNvSpPr/>
          <p:nvPr/>
        </p:nvSpPr>
        <p:spPr bwMode="auto">
          <a:xfrm rot="1800000">
            <a:off x="10810277" y="3564084"/>
            <a:ext cx="175083" cy="192247"/>
          </a:xfrm>
          <a:custGeom>
            <a:avLst/>
            <a:gdLst>
              <a:gd name="connsiteX0" fmla="*/ 100396 w 175083"/>
              <a:gd name="connsiteY0" fmla="*/ 4302 h 192247"/>
              <a:gd name="connsiteX1" fmla="*/ 119343 w 175083"/>
              <a:gd name="connsiteY1" fmla="*/ 312 h 192247"/>
              <a:gd name="connsiteX2" fmla="*/ 168509 w 175083"/>
              <a:gd name="connsiteY2" fmla="*/ 153073 h 192247"/>
              <a:gd name="connsiteX3" fmla="*/ 175083 w 175083"/>
              <a:gd name="connsiteY3" fmla="*/ 192247 h 192247"/>
              <a:gd name="connsiteX4" fmla="*/ 129623 w 175083"/>
              <a:gd name="connsiteY4" fmla="*/ 179163 h 192247"/>
              <a:gd name="connsiteX5" fmla="*/ 0 w 175083"/>
              <a:gd name="connsiteY5" fmla="*/ 167286 h 192247"/>
              <a:gd name="connsiteX6" fmla="*/ 9189 w 175083"/>
              <a:gd name="connsiteY6" fmla="*/ 150792 h 192247"/>
              <a:gd name="connsiteX7" fmla="*/ 100396 w 175083"/>
              <a:gd name="connsiteY7" fmla="*/ 4302 h 1922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5083" h="192247">
                <a:moveTo>
                  <a:pt x="100396" y="4302"/>
                </a:moveTo>
                <a:cubicBezTo>
                  <a:pt x="106651" y="785"/>
                  <a:pt x="112962" y="-701"/>
                  <a:pt x="119343" y="312"/>
                </a:cubicBezTo>
                <a:cubicBezTo>
                  <a:pt x="157626" y="6393"/>
                  <a:pt x="160878" y="84217"/>
                  <a:pt x="168509" y="153073"/>
                </a:cubicBezTo>
                <a:lnTo>
                  <a:pt x="175083" y="192247"/>
                </a:lnTo>
                <a:lnTo>
                  <a:pt x="129623" y="179163"/>
                </a:lnTo>
                <a:lnTo>
                  <a:pt x="0" y="167286"/>
                </a:lnTo>
                <a:lnTo>
                  <a:pt x="9189" y="150792"/>
                </a:lnTo>
                <a:cubicBezTo>
                  <a:pt x="39265" y="90245"/>
                  <a:pt x="69124" y="21887"/>
                  <a:pt x="100396" y="4302"/>
                </a:cubicBezTo>
                <a:close/>
              </a:path>
            </a:pathLst>
          </a:custGeom>
          <a:solidFill>
            <a:srgbClr val="FFC000"/>
          </a:solidFill>
          <a:ln w="19050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grpSp>
        <p:nvGrpSpPr>
          <p:cNvPr id="172" name="グループ化 171">
            <a:extLst>
              <a:ext uri="{FF2B5EF4-FFF2-40B4-BE49-F238E27FC236}">
                <a16:creationId xmlns:a16="http://schemas.microsoft.com/office/drawing/2014/main" id="{BFC4934C-11AF-6F0F-248A-355D4333FE36}"/>
              </a:ext>
            </a:extLst>
          </p:cNvPr>
          <p:cNvGrpSpPr/>
          <p:nvPr/>
        </p:nvGrpSpPr>
        <p:grpSpPr>
          <a:xfrm>
            <a:off x="10574352" y="4456053"/>
            <a:ext cx="185433" cy="120490"/>
            <a:chOff x="7024656" y="2758259"/>
            <a:chExt cx="319562" cy="207644"/>
          </a:xfrm>
        </p:grpSpPr>
        <p:sp>
          <p:nvSpPr>
            <p:cNvPr id="173" name="楕円 172">
              <a:extLst>
                <a:ext uri="{FF2B5EF4-FFF2-40B4-BE49-F238E27FC236}">
                  <a16:creationId xmlns:a16="http://schemas.microsoft.com/office/drawing/2014/main" id="{96CBB20C-1054-0D3D-DC42-CB146BFDE4A9}"/>
                </a:ext>
              </a:extLst>
            </p:cNvPr>
            <p:cNvSpPr/>
            <p:nvPr/>
          </p:nvSpPr>
          <p:spPr bwMode="auto">
            <a:xfrm>
              <a:off x="7105618" y="2777309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楕円 173">
              <a:extLst>
                <a:ext uri="{FF2B5EF4-FFF2-40B4-BE49-F238E27FC236}">
                  <a16:creationId xmlns:a16="http://schemas.microsoft.com/office/drawing/2014/main" id="{29179447-A904-5BD6-BC84-12339D25919E}"/>
                </a:ext>
              </a:extLst>
            </p:cNvPr>
            <p:cNvSpPr/>
            <p:nvPr/>
          </p:nvSpPr>
          <p:spPr bwMode="auto">
            <a:xfrm>
              <a:off x="7024656" y="2886846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" name="楕円 174">
              <a:extLst>
                <a:ext uri="{FF2B5EF4-FFF2-40B4-BE49-F238E27FC236}">
                  <a16:creationId xmlns:a16="http://schemas.microsoft.com/office/drawing/2014/main" id="{6DBB7F6A-6CE0-A56B-A2A2-457B301CBFF4}"/>
                </a:ext>
              </a:extLst>
            </p:cNvPr>
            <p:cNvSpPr/>
            <p:nvPr/>
          </p:nvSpPr>
          <p:spPr bwMode="auto">
            <a:xfrm>
              <a:off x="7234206" y="2758259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" name="楕円 175">
              <a:extLst>
                <a:ext uri="{FF2B5EF4-FFF2-40B4-BE49-F238E27FC236}">
                  <a16:creationId xmlns:a16="http://schemas.microsoft.com/office/drawing/2014/main" id="{16DE589F-2938-0642-4539-3BDD07AFCB6D}"/>
                </a:ext>
              </a:extLst>
            </p:cNvPr>
            <p:cNvSpPr/>
            <p:nvPr/>
          </p:nvSpPr>
          <p:spPr bwMode="auto">
            <a:xfrm>
              <a:off x="7153244" y="2867796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" name="楕円 176">
              <a:extLst>
                <a:ext uri="{FF2B5EF4-FFF2-40B4-BE49-F238E27FC236}">
                  <a16:creationId xmlns:a16="http://schemas.microsoft.com/office/drawing/2014/main" id="{EB44C4EE-6FBF-D87A-4D72-6E6083274C2C}"/>
                </a:ext>
              </a:extLst>
            </p:cNvPr>
            <p:cNvSpPr/>
            <p:nvPr/>
          </p:nvSpPr>
          <p:spPr bwMode="auto">
            <a:xfrm>
              <a:off x="7298499" y="2841603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8" name="楕円 177">
              <a:extLst>
                <a:ext uri="{FF2B5EF4-FFF2-40B4-BE49-F238E27FC236}">
                  <a16:creationId xmlns:a16="http://schemas.microsoft.com/office/drawing/2014/main" id="{68F9EBB9-81CC-81CF-5CE3-9D4752160282}"/>
                </a:ext>
              </a:extLst>
            </p:cNvPr>
            <p:cNvSpPr/>
            <p:nvPr/>
          </p:nvSpPr>
          <p:spPr bwMode="auto">
            <a:xfrm>
              <a:off x="7238967" y="2920184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79" name="フリーフォーム: 図形 178">
            <a:extLst>
              <a:ext uri="{FF2B5EF4-FFF2-40B4-BE49-F238E27FC236}">
                <a16:creationId xmlns:a16="http://schemas.microsoft.com/office/drawing/2014/main" id="{CDE484BF-54CB-D44C-01B8-4931630EDC60}"/>
              </a:ext>
            </a:extLst>
          </p:cNvPr>
          <p:cNvSpPr/>
          <p:nvPr/>
        </p:nvSpPr>
        <p:spPr bwMode="auto">
          <a:xfrm rot="900000">
            <a:off x="9713353" y="4839321"/>
            <a:ext cx="601896" cy="1002099"/>
          </a:xfrm>
          <a:custGeom>
            <a:avLst/>
            <a:gdLst>
              <a:gd name="connsiteX0" fmla="*/ 437690 w 590572"/>
              <a:gd name="connsiteY0" fmla="*/ 8648 h 1112146"/>
              <a:gd name="connsiteX1" fmla="*/ 480525 w 590572"/>
              <a:gd name="connsiteY1" fmla="*/ 0 h 1112146"/>
              <a:gd name="connsiteX2" fmla="*/ 590572 w 590572"/>
              <a:gd name="connsiteY2" fmla="*/ 110047 h 1112146"/>
              <a:gd name="connsiteX3" fmla="*/ 590571 w 590572"/>
              <a:gd name="connsiteY3" fmla="*/ 630146 h 1112146"/>
              <a:gd name="connsiteX4" fmla="*/ 581923 w 590572"/>
              <a:gd name="connsiteY4" fmla="*/ 672981 h 1112146"/>
              <a:gd name="connsiteX5" fmla="*/ 562926 w 590572"/>
              <a:gd name="connsiteY5" fmla="*/ 701157 h 1112146"/>
              <a:gd name="connsiteX6" fmla="*/ 555627 w 590572"/>
              <a:gd name="connsiteY6" fmla="*/ 712150 h 1112146"/>
              <a:gd name="connsiteX7" fmla="*/ 187860 w 590572"/>
              <a:gd name="connsiteY7" fmla="*/ 1079915 h 1112146"/>
              <a:gd name="connsiteX8" fmla="*/ 32230 w 590572"/>
              <a:gd name="connsiteY8" fmla="*/ 1079915 h 1112146"/>
              <a:gd name="connsiteX9" fmla="*/ 32231 w 590572"/>
              <a:gd name="connsiteY9" fmla="*/ 1079915 h 1112146"/>
              <a:gd name="connsiteX10" fmla="*/ 32231 w 590572"/>
              <a:gd name="connsiteY10" fmla="*/ 924285 h 1112146"/>
              <a:gd name="connsiteX11" fmla="*/ 370478 w 590572"/>
              <a:gd name="connsiteY11" fmla="*/ 586038 h 1112146"/>
              <a:gd name="connsiteX12" fmla="*/ 370478 w 590572"/>
              <a:gd name="connsiteY12" fmla="*/ 110047 h 1112146"/>
              <a:gd name="connsiteX13" fmla="*/ 437690 w 590572"/>
              <a:gd name="connsiteY13" fmla="*/ 8648 h 1112146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12" fmla="*/ 437690 w 601896"/>
              <a:gd name="connsiteY12" fmla="*/ 4 h 1103502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12" fmla="*/ 529130 w 601896"/>
              <a:gd name="connsiteY12" fmla="*/ 91444 h 1103502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0" fmla="*/ 590572 w 601896"/>
              <a:gd name="connsiteY0" fmla="*/ 0 h 1002099"/>
              <a:gd name="connsiteX1" fmla="*/ 590571 w 601896"/>
              <a:gd name="connsiteY1" fmla="*/ 520099 h 1002099"/>
              <a:gd name="connsiteX2" fmla="*/ 581923 w 601896"/>
              <a:gd name="connsiteY2" fmla="*/ 562934 h 1002099"/>
              <a:gd name="connsiteX3" fmla="*/ 562926 w 601896"/>
              <a:gd name="connsiteY3" fmla="*/ 591110 h 1002099"/>
              <a:gd name="connsiteX4" fmla="*/ 555627 w 601896"/>
              <a:gd name="connsiteY4" fmla="*/ 602103 h 1002099"/>
              <a:gd name="connsiteX5" fmla="*/ 187860 w 601896"/>
              <a:gd name="connsiteY5" fmla="*/ 969868 h 1002099"/>
              <a:gd name="connsiteX6" fmla="*/ 32230 w 601896"/>
              <a:gd name="connsiteY6" fmla="*/ 969868 h 1002099"/>
              <a:gd name="connsiteX7" fmla="*/ 32231 w 601896"/>
              <a:gd name="connsiteY7" fmla="*/ 969868 h 1002099"/>
              <a:gd name="connsiteX8" fmla="*/ 32231 w 601896"/>
              <a:gd name="connsiteY8" fmla="*/ 814238 h 1002099"/>
              <a:gd name="connsiteX9" fmla="*/ 370478 w 601896"/>
              <a:gd name="connsiteY9" fmla="*/ 475991 h 1002099"/>
              <a:gd name="connsiteX10" fmla="*/ 370478 w 601896"/>
              <a:gd name="connsiteY10" fmla="*/ 0 h 1002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01896" h="1002099">
                <a:moveTo>
                  <a:pt x="590572" y="0"/>
                </a:moveTo>
                <a:cubicBezTo>
                  <a:pt x="616052" y="103583"/>
                  <a:pt x="590571" y="346733"/>
                  <a:pt x="590571" y="520099"/>
                </a:cubicBezTo>
                <a:cubicBezTo>
                  <a:pt x="590571" y="535293"/>
                  <a:pt x="587492" y="549768"/>
                  <a:pt x="581923" y="562934"/>
                </a:cubicBezTo>
                <a:lnTo>
                  <a:pt x="562926" y="591110"/>
                </a:lnTo>
                <a:lnTo>
                  <a:pt x="555627" y="602103"/>
                </a:lnTo>
                <a:lnTo>
                  <a:pt x="187860" y="969868"/>
                </a:lnTo>
                <a:cubicBezTo>
                  <a:pt x="144884" y="1012843"/>
                  <a:pt x="75206" y="1012843"/>
                  <a:pt x="32230" y="969868"/>
                </a:cubicBezTo>
                <a:lnTo>
                  <a:pt x="32231" y="969868"/>
                </a:lnTo>
                <a:cubicBezTo>
                  <a:pt x="-10744" y="926892"/>
                  <a:pt x="-10744" y="857214"/>
                  <a:pt x="32231" y="814238"/>
                </a:cubicBezTo>
                <a:lnTo>
                  <a:pt x="370478" y="475991"/>
                </a:lnTo>
                <a:lnTo>
                  <a:pt x="370478" y="0"/>
                </a:lnTo>
              </a:path>
            </a:pathLst>
          </a:custGeom>
          <a:solidFill>
            <a:srgbClr val="FFFFCC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grpSp>
        <p:nvGrpSpPr>
          <p:cNvPr id="180" name="グループ化 179">
            <a:extLst>
              <a:ext uri="{FF2B5EF4-FFF2-40B4-BE49-F238E27FC236}">
                <a16:creationId xmlns:a16="http://schemas.microsoft.com/office/drawing/2014/main" id="{30AE873B-4B09-A733-78F8-F94417FC0F3C}"/>
              </a:ext>
            </a:extLst>
          </p:cNvPr>
          <p:cNvGrpSpPr/>
          <p:nvPr/>
        </p:nvGrpSpPr>
        <p:grpSpPr>
          <a:xfrm>
            <a:off x="8510959" y="4944602"/>
            <a:ext cx="1743278" cy="1035798"/>
            <a:chOff x="4284184" y="3585863"/>
            <a:chExt cx="1743278" cy="1035798"/>
          </a:xfrm>
          <a:solidFill>
            <a:schemeClr val="bg1">
              <a:lumMod val="75000"/>
            </a:schemeClr>
          </a:solidFill>
        </p:grpSpPr>
        <p:sp>
          <p:nvSpPr>
            <p:cNvPr id="181" name="フリーフォーム: 図形 180">
              <a:extLst>
                <a:ext uri="{FF2B5EF4-FFF2-40B4-BE49-F238E27FC236}">
                  <a16:creationId xmlns:a16="http://schemas.microsoft.com/office/drawing/2014/main" id="{6A91D190-F937-9A83-017D-61D4E6CBC7B3}"/>
                </a:ext>
              </a:extLst>
            </p:cNvPr>
            <p:cNvSpPr/>
            <p:nvPr/>
          </p:nvSpPr>
          <p:spPr bwMode="auto">
            <a:xfrm rot="550838" flipH="1">
              <a:off x="4284184" y="3585863"/>
              <a:ext cx="1743278" cy="1035798"/>
            </a:xfrm>
            <a:custGeom>
              <a:avLst/>
              <a:gdLst>
                <a:gd name="connsiteX0" fmla="*/ 1703157 w 1740295"/>
                <a:gd name="connsiteY0" fmla="*/ 0 h 1022337"/>
                <a:gd name="connsiteX1" fmla="*/ 360344 w 1740295"/>
                <a:gd name="connsiteY1" fmla="*/ 0 h 1022337"/>
                <a:gd name="connsiteX2" fmla="*/ 0 w 1740295"/>
                <a:gd name="connsiteY2" fmla="*/ 953618 h 1022337"/>
                <a:gd name="connsiteX3" fmla="*/ 63104 w 1740295"/>
                <a:gd name="connsiteY3" fmla="*/ 953618 h 1022337"/>
                <a:gd name="connsiteX4" fmla="*/ 37138 w 1740295"/>
                <a:gd name="connsiteY4" fmla="*/ 1022337 h 1022337"/>
                <a:gd name="connsiteX5" fmla="*/ 1379951 w 1740295"/>
                <a:gd name="connsiteY5" fmla="*/ 1022337 h 1022337"/>
                <a:gd name="connsiteX6" fmla="*/ 1740295 w 1740295"/>
                <a:gd name="connsiteY6" fmla="*/ 68718 h 1022337"/>
                <a:gd name="connsiteX7" fmla="*/ 1677191 w 1740295"/>
                <a:gd name="connsiteY7" fmla="*/ 68719 h 1022337"/>
                <a:gd name="connsiteX0" fmla="*/ 1703157 w 1740295"/>
                <a:gd name="connsiteY0" fmla="*/ 0 h 1022337"/>
                <a:gd name="connsiteX1" fmla="*/ 360344 w 1740295"/>
                <a:gd name="connsiteY1" fmla="*/ 0 h 1022337"/>
                <a:gd name="connsiteX2" fmla="*/ 0 w 1740295"/>
                <a:gd name="connsiteY2" fmla="*/ 953618 h 1022337"/>
                <a:gd name="connsiteX3" fmla="*/ 63104 w 1740295"/>
                <a:gd name="connsiteY3" fmla="*/ 953618 h 1022337"/>
                <a:gd name="connsiteX4" fmla="*/ 37138 w 1740295"/>
                <a:gd name="connsiteY4" fmla="*/ 1022337 h 1022337"/>
                <a:gd name="connsiteX5" fmla="*/ 1379951 w 1740295"/>
                <a:gd name="connsiteY5" fmla="*/ 1022337 h 1022337"/>
                <a:gd name="connsiteX6" fmla="*/ 1740295 w 1740295"/>
                <a:gd name="connsiteY6" fmla="*/ 68718 h 1022337"/>
                <a:gd name="connsiteX7" fmla="*/ 1703157 w 1740295"/>
                <a:gd name="connsiteY7" fmla="*/ 0 h 1022337"/>
                <a:gd name="connsiteX0" fmla="*/ 1703157 w 1740295"/>
                <a:gd name="connsiteY0" fmla="*/ 0 h 1022337"/>
                <a:gd name="connsiteX1" fmla="*/ 360344 w 1740295"/>
                <a:gd name="connsiteY1" fmla="*/ 0 h 1022337"/>
                <a:gd name="connsiteX2" fmla="*/ 0 w 1740295"/>
                <a:gd name="connsiteY2" fmla="*/ 953618 h 1022337"/>
                <a:gd name="connsiteX3" fmla="*/ 37138 w 1740295"/>
                <a:gd name="connsiteY3" fmla="*/ 1022337 h 1022337"/>
                <a:gd name="connsiteX4" fmla="*/ 1379951 w 1740295"/>
                <a:gd name="connsiteY4" fmla="*/ 1022337 h 1022337"/>
                <a:gd name="connsiteX5" fmla="*/ 1740295 w 1740295"/>
                <a:gd name="connsiteY5" fmla="*/ 68718 h 1022337"/>
                <a:gd name="connsiteX6" fmla="*/ 1703157 w 1740295"/>
                <a:gd name="connsiteY6" fmla="*/ 0 h 1022337"/>
                <a:gd name="connsiteX0" fmla="*/ 1703157 w 1740295"/>
                <a:gd name="connsiteY0" fmla="*/ 0 h 1022337"/>
                <a:gd name="connsiteX1" fmla="*/ 360344 w 1740295"/>
                <a:gd name="connsiteY1" fmla="*/ 0 h 1022337"/>
                <a:gd name="connsiteX2" fmla="*/ 0 w 1740295"/>
                <a:gd name="connsiteY2" fmla="*/ 953618 h 1022337"/>
                <a:gd name="connsiteX3" fmla="*/ 37138 w 1740295"/>
                <a:gd name="connsiteY3" fmla="*/ 1022337 h 1022337"/>
                <a:gd name="connsiteX4" fmla="*/ 1379951 w 1740295"/>
                <a:gd name="connsiteY4" fmla="*/ 1022337 h 1022337"/>
                <a:gd name="connsiteX5" fmla="*/ 1740295 w 1740295"/>
                <a:gd name="connsiteY5" fmla="*/ 68718 h 1022337"/>
                <a:gd name="connsiteX6" fmla="*/ 1703157 w 1740295"/>
                <a:gd name="connsiteY6" fmla="*/ 0 h 1022337"/>
                <a:gd name="connsiteX0" fmla="*/ 1703157 w 1743006"/>
                <a:gd name="connsiteY0" fmla="*/ 0 h 1022337"/>
                <a:gd name="connsiteX1" fmla="*/ 360344 w 1743006"/>
                <a:gd name="connsiteY1" fmla="*/ 0 h 1022337"/>
                <a:gd name="connsiteX2" fmla="*/ 0 w 1743006"/>
                <a:gd name="connsiteY2" fmla="*/ 953618 h 1022337"/>
                <a:gd name="connsiteX3" fmla="*/ 37138 w 1743006"/>
                <a:gd name="connsiteY3" fmla="*/ 1022337 h 1022337"/>
                <a:gd name="connsiteX4" fmla="*/ 1379951 w 1743006"/>
                <a:gd name="connsiteY4" fmla="*/ 1022337 h 1022337"/>
                <a:gd name="connsiteX5" fmla="*/ 1740295 w 1743006"/>
                <a:gd name="connsiteY5" fmla="*/ 68718 h 1022337"/>
                <a:gd name="connsiteX6" fmla="*/ 1703157 w 1743006"/>
                <a:gd name="connsiteY6" fmla="*/ 0 h 1022337"/>
                <a:gd name="connsiteX0" fmla="*/ 1703157 w 1743006"/>
                <a:gd name="connsiteY0" fmla="*/ 7081 h 1029418"/>
                <a:gd name="connsiteX1" fmla="*/ 360344 w 1743006"/>
                <a:gd name="connsiteY1" fmla="*/ 7081 h 1029418"/>
                <a:gd name="connsiteX2" fmla="*/ 0 w 1743006"/>
                <a:gd name="connsiteY2" fmla="*/ 960699 h 1029418"/>
                <a:gd name="connsiteX3" fmla="*/ 37138 w 1743006"/>
                <a:gd name="connsiteY3" fmla="*/ 1029418 h 1029418"/>
                <a:gd name="connsiteX4" fmla="*/ 1379951 w 1743006"/>
                <a:gd name="connsiteY4" fmla="*/ 1029418 h 1029418"/>
                <a:gd name="connsiteX5" fmla="*/ 1740295 w 1743006"/>
                <a:gd name="connsiteY5" fmla="*/ 75799 h 1029418"/>
                <a:gd name="connsiteX6" fmla="*/ 1703157 w 1743006"/>
                <a:gd name="connsiteY6" fmla="*/ 7081 h 1029418"/>
                <a:gd name="connsiteX0" fmla="*/ 1703363 w 1743212"/>
                <a:gd name="connsiteY0" fmla="*/ 7081 h 1029418"/>
                <a:gd name="connsiteX1" fmla="*/ 360550 w 1743212"/>
                <a:gd name="connsiteY1" fmla="*/ 7081 h 1029418"/>
                <a:gd name="connsiteX2" fmla="*/ 206 w 1743212"/>
                <a:gd name="connsiteY2" fmla="*/ 960699 h 1029418"/>
                <a:gd name="connsiteX3" fmla="*/ 37344 w 1743212"/>
                <a:gd name="connsiteY3" fmla="*/ 1029418 h 1029418"/>
                <a:gd name="connsiteX4" fmla="*/ 1380157 w 1743212"/>
                <a:gd name="connsiteY4" fmla="*/ 1029418 h 1029418"/>
                <a:gd name="connsiteX5" fmla="*/ 1740501 w 1743212"/>
                <a:gd name="connsiteY5" fmla="*/ 75799 h 1029418"/>
                <a:gd name="connsiteX6" fmla="*/ 1703363 w 1743212"/>
                <a:gd name="connsiteY6" fmla="*/ 7081 h 1029418"/>
                <a:gd name="connsiteX0" fmla="*/ 1703429 w 1743278"/>
                <a:gd name="connsiteY0" fmla="*/ 7081 h 1032622"/>
                <a:gd name="connsiteX1" fmla="*/ 360616 w 1743278"/>
                <a:gd name="connsiteY1" fmla="*/ 7081 h 1032622"/>
                <a:gd name="connsiteX2" fmla="*/ 272 w 1743278"/>
                <a:gd name="connsiteY2" fmla="*/ 960699 h 1032622"/>
                <a:gd name="connsiteX3" fmla="*/ 37410 w 1743278"/>
                <a:gd name="connsiteY3" fmla="*/ 1029418 h 1032622"/>
                <a:gd name="connsiteX4" fmla="*/ 1380223 w 1743278"/>
                <a:gd name="connsiteY4" fmla="*/ 1029418 h 1032622"/>
                <a:gd name="connsiteX5" fmla="*/ 1740567 w 1743278"/>
                <a:gd name="connsiteY5" fmla="*/ 75799 h 1032622"/>
                <a:gd name="connsiteX6" fmla="*/ 1703429 w 1743278"/>
                <a:gd name="connsiteY6" fmla="*/ 7081 h 1032622"/>
                <a:gd name="connsiteX0" fmla="*/ 1703429 w 1743278"/>
                <a:gd name="connsiteY0" fmla="*/ 7081 h 1035798"/>
                <a:gd name="connsiteX1" fmla="*/ 360616 w 1743278"/>
                <a:gd name="connsiteY1" fmla="*/ 7081 h 1035798"/>
                <a:gd name="connsiteX2" fmla="*/ 272 w 1743278"/>
                <a:gd name="connsiteY2" fmla="*/ 960699 h 1035798"/>
                <a:gd name="connsiteX3" fmla="*/ 37410 w 1743278"/>
                <a:gd name="connsiteY3" fmla="*/ 1029418 h 1035798"/>
                <a:gd name="connsiteX4" fmla="*/ 1380223 w 1743278"/>
                <a:gd name="connsiteY4" fmla="*/ 1029418 h 1035798"/>
                <a:gd name="connsiteX5" fmla="*/ 1740567 w 1743278"/>
                <a:gd name="connsiteY5" fmla="*/ 75799 h 1035798"/>
                <a:gd name="connsiteX6" fmla="*/ 1703429 w 1743278"/>
                <a:gd name="connsiteY6" fmla="*/ 7081 h 1035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43278" h="1035798">
                  <a:moveTo>
                    <a:pt x="1703429" y="7081"/>
                  </a:moveTo>
                  <a:cubicBezTo>
                    <a:pt x="1255825" y="7081"/>
                    <a:pt x="378865" y="-8852"/>
                    <a:pt x="360616" y="7081"/>
                  </a:cubicBezTo>
                  <a:cubicBezTo>
                    <a:pt x="342367" y="23014"/>
                    <a:pt x="3137" y="933020"/>
                    <a:pt x="272" y="960699"/>
                  </a:cubicBezTo>
                  <a:cubicBezTo>
                    <a:pt x="-2593" y="988378"/>
                    <a:pt x="17670" y="1022208"/>
                    <a:pt x="37410" y="1029418"/>
                  </a:cubicBezTo>
                  <a:cubicBezTo>
                    <a:pt x="57150" y="1036628"/>
                    <a:pt x="1353332" y="1039131"/>
                    <a:pt x="1380223" y="1029418"/>
                  </a:cubicBezTo>
                  <a:cubicBezTo>
                    <a:pt x="1407114" y="1019705"/>
                    <a:pt x="1620452" y="393672"/>
                    <a:pt x="1740567" y="75799"/>
                  </a:cubicBezTo>
                  <a:cubicBezTo>
                    <a:pt x="1750105" y="51611"/>
                    <a:pt x="1733712" y="8759"/>
                    <a:pt x="1703429" y="708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82" name="グループ化 181">
              <a:extLst>
                <a:ext uri="{FF2B5EF4-FFF2-40B4-BE49-F238E27FC236}">
                  <a16:creationId xmlns:a16="http://schemas.microsoft.com/office/drawing/2014/main" id="{AC118EE1-3CC3-DEFF-469D-9C338E8B0D55}"/>
                </a:ext>
              </a:extLst>
            </p:cNvPr>
            <p:cNvGrpSpPr/>
            <p:nvPr/>
          </p:nvGrpSpPr>
          <p:grpSpPr>
            <a:xfrm>
              <a:off x="4880862" y="3968436"/>
              <a:ext cx="418591" cy="395009"/>
              <a:chOff x="2458653" y="3982115"/>
              <a:chExt cx="694122" cy="650141"/>
            </a:xfrm>
            <a:grpFill/>
          </p:grpSpPr>
          <p:sp>
            <p:nvSpPr>
              <p:cNvPr id="183" name="楕円 182">
                <a:extLst>
                  <a:ext uri="{FF2B5EF4-FFF2-40B4-BE49-F238E27FC236}">
                    <a16:creationId xmlns:a16="http://schemas.microsoft.com/office/drawing/2014/main" id="{D55AE158-246F-AC6A-D739-4181639948A6}"/>
                  </a:ext>
                </a:extLst>
              </p:cNvPr>
              <p:cNvSpPr/>
              <p:nvPr/>
            </p:nvSpPr>
            <p:spPr bwMode="auto">
              <a:xfrm>
                <a:off x="2458653" y="4103762"/>
                <a:ext cx="694122" cy="528494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星: 6 pt 183">
                <a:extLst>
                  <a:ext uri="{FF2B5EF4-FFF2-40B4-BE49-F238E27FC236}">
                    <a16:creationId xmlns:a16="http://schemas.microsoft.com/office/drawing/2014/main" id="{432AC4A2-8EA0-1FBC-74E6-10013B9683D2}"/>
                  </a:ext>
                </a:extLst>
              </p:cNvPr>
              <p:cNvSpPr/>
              <p:nvPr/>
            </p:nvSpPr>
            <p:spPr bwMode="auto">
              <a:xfrm>
                <a:off x="2709478" y="4067175"/>
                <a:ext cx="192472" cy="137702"/>
              </a:xfrm>
              <a:prstGeom prst="star6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5" name="台形 184">
                <a:extLst>
                  <a:ext uri="{FF2B5EF4-FFF2-40B4-BE49-F238E27FC236}">
                    <a16:creationId xmlns:a16="http://schemas.microsoft.com/office/drawing/2014/main" id="{C737ECCC-AA58-54E7-351B-856C3C7D6CAF}"/>
                  </a:ext>
                </a:extLst>
              </p:cNvPr>
              <p:cNvSpPr/>
              <p:nvPr/>
            </p:nvSpPr>
            <p:spPr bwMode="auto">
              <a:xfrm rot="10800000">
                <a:off x="2773683" y="3982115"/>
                <a:ext cx="64062" cy="153910"/>
              </a:xfrm>
              <a:prstGeom prst="trapezoid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32EFBED9-152E-BC73-0E70-DE1EE9CD5519}"/>
                  </a:ext>
                </a:extLst>
              </p:cNvPr>
              <p:cNvSpPr/>
              <p:nvPr/>
            </p:nvSpPr>
            <p:spPr bwMode="auto">
              <a:xfrm rot="20700000">
                <a:off x="2832694" y="3986255"/>
                <a:ext cx="203135" cy="71721"/>
              </a:xfrm>
              <a:custGeom>
                <a:avLst/>
                <a:gdLst>
                  <a:gd name="connsiteX0" fmla="*/ 276880 w 553760"/>
                  <a:gd name="connsiteY0" fmla="*/ 0 h 313061"/>
                  <a:gd name="connsiteX1" fmla="*/ 530443 w 553760"/>
                  <a:gd name="connsiteY1" fmla="*/ 118707 h 313061"/>
                  <a:gd name="connsiteX2" fmla="*/ 553760 w 553760"/>
                  <a:gd name="connsiteY2" fmla="*/ 156531 h 313061"/>
                  <a:gd name="connsiteX3" fmla="*/ 530443 w 553760"/>
                  <a:gd name="connsiteY3" fmla="*/ 194355 h 313061"/>
                  <a:gd name="connsiteX4" fmla="*/ 276880 w 553760"/>
                  <a:gd name="connsiteY4" fmla="*/ 313061 h 313061"/>
                  <a:gd name="connsiteX5" fmla="*/ 23317 w 553760"/>
                  <a:gd name="connsiteY5" fmla="*/ 194355 h 313061"/>
                  <a:gd name="connsiteX6" fmla="*/ 0 w 553760"/>
                  <a:gd name="connsiteY6" fmla="*/ 156531 h 313061"/>
                  <a:gd name="connsiteX7" fmla="*/ 23317 w 553760"/>
                  <a:gd name="connsiteY7" fmla="*/ 118707 h 313061"/>
                  <a:gd name="connsiteX8" fmla="*/ 276880 w 553760"/>
                  <a:gd name="connsiteY8" fmla="*/ 0 h 313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53760" h="313061">
                    <a:moveTo>
                      <a:pt x="276880" y="0"/>
                    </a:moveTo>
                    <a:cubicBezTo>
                      <a:pt x="382431" y="0"/>
                      <a:pt x="475491" y="47088"/>
                      <a:pt x="530443" y="118707"/>
                    </a:cubicBezTo>
                    <a:lnTo>
                      <a:pt x="553760" y="156531"/>
                    </a:lnTo>
                    <a:lnTo>
                      <a:pt x="530443" y="194355"/>
                    </a:lnTo>
                    <a:cubicBezTo>
                      <a:pt x="475491" y="265974"/>
                      <a:pt x="382431" y="313061"/>
                      <a:pt x="276880" y="313061"/>
                    </a:cubicBezTo>
                    <a:cubicBezTo>
                      <a:pt x="171330" y="313061"/>
                      <a:pt x="78269" y="265974"/>
                      <a:pt x="23317" y="194355"/>
                    </a:cubicBezTo>
                    <a:lnTo>
                      <a:pt x="0" y="156531"/>
                    </a:lnTo>
                    <a:lnTo>
                      <a:pt x="23317" y="118707"/>
                    </a:lnTo>
                    <a:cubicBezTo>
                      <a:pt x="78269" y="47088"/>
                      <a:pt x="171330" y="0"/>
                      <a:pt x="276880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87" name="グループ化 186">
            <a:extLst>
              <a:ext uri="{FF2B5EF4-FFF2-40B4-BE49-F238E27FC236}">
                <a16:creationId xmlns:a16="http://schemas.microsoft.com/office/drawing/2014/main" id="{499D8ADC-04C5-708C-8704-052900FFA5FC}"/>
              </a:ext>
            </a:extLst>
          </p:cNvPr>
          <p:cNvGrpSpPr/>
          <p:nvPr/>
        </p:nvGrpSpPr>
        <p:grpSpPr>
          <a:xfrm>
            <a:off x="9748452" y="4422257"/>
            <a:ext cx="138453" cy="120490"/>
            <a:chOff x="7105618" y="2758259"/>
            <a:chExt cx="238600" cy="207644"/>
          </a:xfrm>
        </p:grpSpPr>
        <p:sp>
          <p:nvSpPr>
            <p:cNvPr id="188" name="楕円 187">
              <a:extLst>
                <a:ext uri="{FF2B5EF4-FFF2-40B4-BE49-F238E27FC236}">
                  <a16:creationId xmlns:a16="http://schemas.microsoft.com/office/drawing/2014/main" id="{23C8C56B-0B99-FDC0-7A74-3A05DB98ABCB}"/>
                </a:ext>
              </a:extLst>
            </p:cNvPr>
            <p:cNvSpPr/>
            <p:nvPr/>
          </p:nvSpPr>
          <p:spPr bwMode="auto">
            <a:xfrm>
              <a:off x="7105618" y="2777309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9" name="楕円 188">
              <a:extLst>
                <a:ext uri="{FF2B5EF4-FFF2-40B4-BE49-F238E27FC236}">
                  <a16:creationId xmlns:a16="http://schemas.microsoft.com/office/drawing/2014/main" id="{FAE8D325-8F33-0F5E-5190-E43A86021973}"/>
                </a:ext>
              </a:extLst>
            </p:cNvPr>
            <p:cNvSpPr/>
            <p:nvPr/>
          </p:nvSpPr>
          <p:spPr bwMode="auto">
            <a:xfrm>
              <a:off x="7234206" y="2758259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楕円 189">
              <a:extLst>
                <a:ext uri="{FF2B5EF4-FFF2-40B4-BE49-F238E27FC236}">
                  <a16:creationId xmlns:a16="http://schemas.microsoft.com/office/drawing/2014/main" id="{B3BEF042-4CC5-00BF-99E3-EB9334252050}"/>
                </a:ext>
              </a:extLst>
            </p:cNvPr>
            <p:cNvSpPr/>
            <p:nvPr/>
          </p:nvSpPr>
          <p:spPr bwMode="auto">
            <a:xfrm>
              <a:off x="7153244" y="2867796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楕円 190">
              <a:extLst>
                <a:ext uri="{FF2B5EF4-FFF2-40B4-BE49-F238E27FC236}">
                  <a16:creationId xmlns:a16="http://schemas.microsoft.com/office/drawing/2014/main" id="{010AD458-A89F-6DFA-08C9-ED650891513D}"/>
                </a:ext>
              </a:extLst>
            </p:cNvPr>
            <p:cNvSpPr/>
            <p:nvPr/>
          </p:nvSpPr>
          <p:spPr bwMode="auto">
            <a:xfrm>
              <a:off x="7298499" y="2841603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楕円 191">
              <a:extLst>
                <a:ext uri="{FF2B5EF4-FFF2-40B4-BE49-F238E27FC236}">
                  <a16:creationId xmlns:a16="http://schemas.microsoft.com/office/drawing/2014/main" id="{99F48D1F-23EE-82C4-4047-77185B7F3A88}"/>
                </a:ext>
              </a:extLst>
            </p:cNvPr>
            <p:cNvSpPr/>
            <p:nvPr/>
          </p:nvSpPr>
          <p:spPr bwMode="auto">
            <a:xfrm>
              <a:off x="7238967" y="2920184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93" name="楕円 192">
            <a:extLst>
              <a:ext uri="{FF2B5EF4-FFF2-40B4-BE49-F238E27FC236}">
                <a16:creationId xmlns:a16="http://schemas.microsoft.com/office/drawing/2014/main" id="{BC40389D-25A1-2AD8-09EA-D0D0E672ABA5}"/>
              </a:ext>
            </a:extLst>
          </p:cNvPr>
          <p:cNvSpPr/>
          <p:nvPr/>
        </p:nvSpPr>
        <p:spPr bwMode="auto">
          <a:xfrm>
            <a:off x="10088893" y="4374426"/>
            <a:ext cx="160724" cy="136846"/>
          </a:xfrm>
          <a:prstGeom prst="ellipse">
            <a:avLst/>
          </a:prstGeom>
          <a:solidFill>
            <a:srgbClr val="C00000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8" name="テキスト ボックス 197">
            <a:extLst>
              <a:ext uri="{FF2B5EF4-FFF2-40B4-BE49-F238E27FC236}">
                <a16:creationId xmlns:a16="http://schemas.microsoft.com/office/drawing/2014/main" id="{A505CF52-FDC4-0D17-B623-E800787FB68D}"/>
              </a:ext>
            </a:extLst>
          </p:cNvPr>
          <p:cNvSpPr txBox="1"/>
          <p:nvPr/>
        </p:nvSpPr>
        <p:spPr>
          <a:xfrm>
            <a:off x="2718978" y="2570257"/>
            <a:ext cx="4801314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2000" u="sng" dirty="0">
                <a:solidFill>
                  <a:schemeClr val="bg1"/>
                </a:solidFill>
                <a:latin typeface="+mj-ea"/>
                <a:ea typeface="+mj-ea"/>
              </a:rPr>
              <a:t>源義経</a:t>
            </a:r>
            <a:endParaRPr kumimoji="1" lang="ja-JP" altLang="en-US" sz="12000" u="sng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9E52430-F140-C96B-0242-32A38B520BA2}"/>
              </a:ext>
            </a:extLst>
          </p:cNvPr>
          <p:cNvSpPr txBox="1"/>
          <p:nvPr/>
        </p:nvSpPr>
        <p:spPr>
          <a:xfrm rot="21168877">
            <a:off x="9589127" y="2623700"/>
            <a:ext cx="20038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 dirty="0">
                <a:latin typeface="+mj-ea"/>
                <a:ea typeface="+mj-ea"/>
              </a:rPr>
              <a:t>OKOK</a:t>
            </a:r>
            <a:r>
              <a:rPr kumimoji="1" lang="ja-JP" altLang="en-US" sz="2800" b="1" dirty="0">
                <a:latin typeface="+mj-ea"/>
                <a:ea typeface="+mj-ea"/>
              </a:rPr>
              <a:t>ニャ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C5F61B9-FA19-18EF-1CD0-E4F6C4D41BCD}"/>
              </a:ext>
            </a:extLst>
          </p:cNvPr>
          <p:cNvSpPr txBox="1"/>
          <p:nvPr/>
        </p:nvSpPr>
        <p:spPr>
          <a:xfrm>
            <a:off x="262034" y="226403"/>
            <a:ext cx="2829969" cy="386054"/>
          </a:xfrm>
          <a:prstGeom prst="rect">
            <a:avLst/>
          </a:prstGeom>
          <a:solidFill>
            <a:srgbClr val="0070C0"/>
          </a:solidFill>
        </p:spPr>
        <p:txBody>
          <a:bodyPr wrap="none" lIns="144000" tIns="72000" rIns="144000" bIns="36000" rtlCol="0"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入力ミス、誤変換クイズ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1CD8AD2-00A9-1AC5-13DD-2DAB6177552B}"/>
              </a:ext>
            </a:extLst>
          </p:cNvPr>
          <p:cNvSpPr txBox="1"/>
          <p:nvPr/>
        </p:nvSpPr>
        <p:spPr>
          <a:xfrm>
            <a:off x="11430640" y="713665"/>
            <a:ext cx="726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+mj-ea"/>
                <a:ea typeface="+mj-ea"/>
              </a:rPr>
              <a:t>10</a:t>
            </a:r>
            <a:r>
              <a:rPr kumimoji="1" lang="ja-JP" altLang="en-US" b="1" dirty="0">
                <a:latin typeface="+mj-ea"/>
                <a:ea typeface="+mj-ea"/>
              </a:rPr>
              <a:t>問</a:t>
            </a:r>
          </a:p>
        </p:txBody>
      </p: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0AA4DFEB-EFB5-BF8E-DE63-28355301897B}"/>
              </a:ext>
            </a:extLst>
          </p:cNvPr>
          <p:cNvCxnSpPr/>
          <p:nvPr/>
        </p:nvCxnSpPr>
        <p:spPr bwMode="auto">
          <a:xfrm flipH="1">
            <a:off x="11276655" y="256209"/>
            <a:ext cx="514546" cy="732329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E26F0C4-C5FF-B15C-AF8C-6B65A94770D4}"/>
              </a:ext>
            </a:extLst>
          </p:cNvPr>
          <p:cNvSpPr txBox="1"/>
          <p:nvPr/>
        </p:nvSpPr>
        <p:spPr>
          <a:xfrm>
            <a:off x="10875985" y="294180"/>
            <a:ext cx="56618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400" b="1" dirty="0">
                <a:latin typeface="+mj-ea"/>
                <a:ea typeface="+mj-ea"/>
              </a:rPr>
              <a:t>9</a:t>
            </a:r>
            <a:endParaRPr kumimoji="1" lang="ja-JP" altLang="en-US" sz="4400" b="1" dirty="0">
              <a:latin typeface="+mj-ea"/>
              <a:ea typeface="+mj-ea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14FAB94B-60B1-CC4A-8E5C-9606B8EF04C0}"/>
              </a:ext>
            </a:extLst>
          </p:cNvPr>
          <p:cNvSpPr txBox="1"/>
          <p:nvPr/>
        </p:nvSpPr>
        <p:spPr>
          <a:xfrm>
            <a:off x="1385770" y="1313765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b="1">
                <a:solidFill>
                  <a:srgbClr val="FFFF00"/>
                </a:solidFill>
                <a:latin typeface="+mj-ea"/>
                <a:ea typeface="+mj-ea"/>
              </a:rPr>
              <a:t>正解は・・・</a:t>
            </a:r>
          </a:p>
        </p:txBody>
      </p:sp>
    </p:spTree>
    <p:extLst>
      <p:ext uri="{BB962C8B-B14F-4D97-AF65-F5344CB8AC3E}">
        <p14:creationId xmlns:p14="http://schemas.microsoft.com/office/powerpoint/2010/main" val="1403524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8CB69A-D002-E27A-4EBE-B469B9DD0E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四角形: 上の 2 つの角を丸める 152">
            <a:extLst>
              <a:ext uri="{FF2B5EF4-FFF2-40B4-BE49-F238E27FC236}">
                <a16:creationId xmlns:a16="http://schemas.microsoft.com/office/drawing/2014/main" id="{D6CFF8F5-3B8F-B753-AE0B-6F3E67295914}"/>
              </a:ext>
            </a:extLst>
          </p:cNvPr>
          <p:cNvSpPr/>
          <p:nvPr/>
        </p:nvSpPr>
        <p:spPr bwMode="auto">
          <a:xfrm>
            <a:off x="988108" y="863715"/>
            <a:ext cx="8248462" cy="5300119"/>
          </a:xfrm>
          <a:prstGeom prst="round2SameRect">
            <a:avLst>
              <a:gd name="adj1" fmla="val 3612"/>
              <a:gd name="adj2" fmla="val 0"/>
            </a:avLst>
          </a:pr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7" name="フリーフォーム: 図形 156">
            <a:extLst>
              <a:ext uri="{FF2B5EF4-FFF2-40B4-BE49-F238E27FC236}">
                <a16:creationId xmlns:a16="http://schemas.microsoft.com/office/drawing/2014/main" id="{D9318C98-B1F4-CBB2-4D98-76A039C1DBC3}"/>
              </a:ext>
            </a:extLst>
          </p:cNvPr>
          <p:cNvSpPr/>
          <p:nvPr/>
        </p:nvSpPr>
        <p:spPr bwMode="auto">
          <a:xfrm>
            <a:off x="321547" y="6148510"/>
            <a:ext cx="9581584" cy="709490"/>
          </a:xfrm>
          <a:custGeom>
            <a:avLst/>
            <a:gdLst>
              <a:gd name="connsiteX0" fmla="*/ 660461 w 9581584"/>
              <a:gd name="connsiteY0" fmla="*/ 0 h 703374"/>
              <a:gd name="connsiteX1" fmla="*/ 8921123 w 9581584"/>
              <a:gd name="connsiteY1" fmla="*/ 0 h 703374"/>
              <a:gd name="connsiteX2" fmla="*/ 9581584 w 9581584"/>
              <a:gd name="connsiteY2" fmla="*/ 703374 h 703374"/>
              <a:gd name="connsiteX3" fmla="*/ 0 w 9581584"/>
              <a:gd name="connsiteY3" fmla="*/ 703374 h 703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581584" h="703374">
                <a:moveTo>
                  <a:pt x="660461" y="0"/>
                </a:moveTo>
                <a:lnTo>
                  <a:pt x="8921123" y="0"/>
                </a:lnTo>
                <a:lnTo>
                  <a:pt x="9581584" y="703374"/>
                </a:lnTo>
                <a:lnTo>
                  <a:pt x="0" y="70337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56" name="台形 155">
            <a:extLst>
              <a:ext uri="{FF2B5EF4-FFF2-40B4-BE49-F238E27FC236}">
                <a16:creationId xmlns:a16="http://schemas.microsoft.com/office/drawing/2014/main" id="{8870B309-9B13-9DB5-05FB-C1128BD71388}"/>
              </a:ext>
            </a:extLst>
          </p:cNvPr>
          <p:cNvSpPr/>
          <p:nvPr/>
        </p:nvSpPr>
        <p:spPr bwMode="auto">
          <a:xfrm>
            <a:off x="717037" y="6330462"/>
            <a:ext cx="8778655" cy="510221"/>
          </a:xfrm>
          <a:prstGeom prst="trapezoid">
            <a:avLst>
              <a:gd name="adj" fmla="val 98185"/>
            </a:avLst>
          </a:pr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8" name="四角形: 上の 2 つの角を丸める 157">
            <a:extLst>
              <a:ext uri="{FF2B5EF4-FFF2-40B4-BE49-F238E27FC236}">
                <a16:creationId xmlns:a16="http://schemas.microsoft.com/office/drawing/2014/main" id="{E48628D5-E689-0B81-BB74-3B3E1792EC8B}"/>
              </a:ext>
            </a:extLst>
          </p:cNvPr>
          <p:cNvSpPr/>
          <p:nvPr/>
        </p:nvSpPr>
        <p:spPr bwMode="auto">
          <a:xfrm>
            <a:off x="1215851" y="1085222"/>
            <a:ext cx="7807569" cy="4909063"/>
          </a:xfrm>
          <a:prstGeom prst="round2SameRect">
            <a:avLst>
              <a:gd name="adj1" fmla="val 3220"/>
              <a:gd name="adj2" fmla="val 0"/>
            </a:avLst>
          </a:prstGeom>
          <a:solidFill>
            <a:schemeClr val="tx1">
              <a:lumMod val="85000"/>
              <a:lumOff val="1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9" name="フリーフォーム: 図形 158">
            <a:extLst>
              <a:ext uri="{FF2B5EF4-FFF2-40B4-BE49-F238E27FC236}">
                <a16:creationId xmlns:a16="http://schemas.microsoft.com/office/drawing/2014/main" id="{3991D82B-DB3D-94F0-2C60-B3D153D4BCC0}"/>
              </a:ext>
            </a:extLst>
          </p:cNvPr>
          <p:cNvSpPr/>
          <p:nvPr/>
        </p:nvSpPr>
        <p:spPr bwMode="auto">
          <a:xfrm rot="21138897" flipH="1">
            <a:off x="10241686" y="4353769"/>
            <a:ext cx="1306887" cy="1494226"/>
          </a:xfrm>
          <a:custGeom>
            <a:avLst/>
            <a:gdLst>
              <a:gd name="connsiteX0" fmla="*/ 218777 w 1228566"/>
              <a:gd name="connsiteY0" fmla="*/ 47683 h 1436879"/>
              <a:gd name="connsiteX1" fmla="*/ 8087 w 1228566"/>
              <a:gd name="connsiteY1" fmla="*/ 332140 h 1436879"/>
              <a:gd name="connsiteX2" fmla="*/ 300327 w 1228566"/>
              <a:gd name="connsiteY2" fmla="*/ 1436879 h 1436879"/>
              <a:gd name="connsiteX3" fmla="*/ 1228566 w 1228566"/>
              <a:gd name="connsiteY3" fmla="*/ 1143142 h 1436879"/>
              <a:gd name="connsiteX4" fmla="*/ 985908 w 1228566"/>
              <a:gd name="connsiteY4" fmla="*/ 225838 h 1436879"/>
              <a:gd name="connsiteX5" fmla="*/ 754180 w 1228566"/>
              <a:gd name="connsiteY5" fmla="*/ 10033 h 1436879"/>
              <a:gd name="connsiteX6" fmla="*/ 698089 w 1228566"/>
              <a:gd name="connsiteY6" fmla="*/ 890 h 1436879"/>
              <a:gd name="connsiteX7" fmla="*/ 640707 w 1228566"/>
              <a:gd name="connsiteY7" fmla="*/ 1814 h 1436879"/>
              <a:gd name="connsiteX0" fmla="*/ 218777 w 1306887"/>
              <a:gd name="connsiteY0" fmla="*/ 47683 h 1436879"/>
              <a:gd name="connsiteX1" fmla="*/ 8087 w 1306887"/>
              <a:gd name="connsiteY1" fmla="*/ 332140 h 1436879"/>
              <a:gd name="connsiteX2" fmla="*/ 300327 w 1306887"/>
              <a:gd name="connsiteY2" fmla="*/ 1436879 h 1436879"/>
              <a:gd name="connsiteX3" fmla="*/ 1306887 w 1306887"/>
              <a:gd name="connsiteY3" fmla="*/ 1122433 h 1436879"/>
              <a:gd name="connsiteX4" fmla="*/ 985908 w 1306887"/>
              <a:gd name="connsiteY4" fmla="*/ 225838 h 1436879"/>
              <a:gd name="connsiteX5" fmla="*/ 754180 w 1306887"/>
              <a:gd name="connsiteY5" fmla="*/ 10033 h 1436879"/>
              <a:gd name="connsiteX6" fmla="*/ 698089 w 1306887"/>
              <a:gd name="connsiteY6" fmla="*/ 890 h 1436879"/>
              <a:gd name="connsiteX7" fmla="*/ 640707 w 1306887"/>
              <a:gd name="connsiteY7" fmla="*/ 1814 h 1436879"/>
              <a:gd name="connsiteX8" fmla="*/ 218777 w 1306887"/>
              <a:gd name="connsiteY8" fmla="*/ 47683 h 1436879"/>
              <a:gd name="connsiteX0" fmla="*/ 218777 w 1306887"/>
              <a:gd name="connsiteY0" fmla="*/ 47683 h 1492045"/>
              <a:gd name="connsiteX1" fmla="*/ 8087 w 1306887"/>
              <a:gd name="connsiteY1" fmla="*/ 332140 h 1492045"/>
              <a:gd name="connsiteX2" fmla="*/ 267212 w 1306887"/>
              <a:gd name="connsiteY2" fmla="*/ 1492045 h 1492045"/>
              <a:gd name="connsiteX3" fmla="*/ 1306887 w 1306887"/>
              <a:gd name="connsiteY3" fmla="*/ 1122433 h 1492045"/>
              <a:gd name="connsiteX4" fmla="*/ 985908 w 1306887"/>
              <a:gd name="connsiteY4" fmla="*/ 225838 h 1492045"/>
              <a:gd name="connsiteX5" fmla="*/ 754180 w 1306887"/>
              <a:gd name="connsiteY5" fmla="*/ 10033 h 1492045"/>
              <a:gd name="connsiteX6" fmla="*/ 698089 w 1306887"/>
              <a:gd name="connsiteY6" fmla="*/ 890 h 1492045"/>
              <a:gd name="connsiteX7" fmla="*/ 640707 w 1306887"/>
              <a:gd name="connsiteY7" fmla="*/ 1814 h 1492045"/>
              <a:gd name="connsiteX8" fmla="*/ 218777 w 1306887"/>
              <a:gd name="connsiteY8" fmla="*/ 47683 h 1492045"/>
              <a:gd name="connsiteX0" fmla="*/ 218777 w 1306887"/>
              <a:gd name="connsiteY0" fmla="*/ 112542 h 1556904"/>
              <a:gd name="connsiteX1" fmla="*/ 8087 w 1306887"/>
              <a:gd name="connsiteY1" fmla="*/ 396999 h 1556904"/>
              <a:gd name="connsiteX2" fmla="*/ 267212 w 1306887"/>
              <a:gd name="connsiteY2" fmla="*/ 1556904 h 1556904"/>
              <a:gd name="connsiteX3" fmla="*/ 1306887 w 1306887"/>
              <a:gd name="connsiteY3" fmla="*/ 1187292 h 1556904"/>
              <a:gd name="connsiteX4" fmla="*/ 985908 w 1306887"/>
              <a:gd name="connsiteY4" fmla="*/ 290697 h 1556904"/>
              <a:gd name="connsiteX5" fmla="*/ 754180 w 1306887"/>
              <a:gd name="connsiteY5" fmla="*/ 74892 h 1556904"/>
              <a:gd name="connsiteX6" fmla="*/ 698089 w 1306887"/>
              <a:gd name="connsiteY6" fmla="*/ 65749 h 1556904"/>
              <a:gd name="connsiteX7" fmla="*/ 638508 w 1306887"/>
              <a:gd name="connsiteY7" fmla="*/ 57 h 1556904"/>
              <a:gd name="connsiteX8" fmla="*/ 218777 w 1306887"/>
              <a:gd name="connsiteY8" fmla="*/ 112542 h 1556904"/>
              <a:gd name="connsiteX0" fmla="*/ 218777 w 1306887"/>
              <a:gd name="connsiteY0" fmla="*/ 113255 h 1557617"/>
              <a:gd name="connsiteX1" fmla="*/ 8087 w 1306887"/>
              <a:gd name="connsiteY1" fmla="*/ 397712 h 1557617"/>
              <a:gd name="connsiteX2" fmla="*/ 267212 w 1306887"/>
              <a:gd name="connsiteY2" fmla="*/ 1557617 h 1557617"/>
              <a:gd name="connsiteX3" fmla="*/ 1306887 w 1306887"/>
              <a:gd name="connsiteY3" fmla="*/ 1188005 h 1557617"/>
              <a:gd name="connsiteX4" fmla="*/ 985908 w 1306887"/>
              <a:gd name="connsiteY4" fmla="*/ 291410 h 1557617"/>
              <a:gd name="connsiteX5" fmla="*/ 754180 w 1306887"/>
              <a:gd name="connsiteY5" fmla="*/ 75605 h 1557617"/>
              <a:gd name="connsiteX6" fmla="*/ 638508 w 1306887"/>
              <a:gd name="connsiteY6" fmla="*/ 770 h 1557617"/>
              <a:gd name="connsiteX7" fmla="*/ 218777 w 1306887"/>
              <a:gd name="connsiteY7" fmla="*/ 113255 h 1557617"/>
              <a:gd name="connsiteX0" fmla="*/ 218777 w 1306887"/>
              <a:gd name="connsiteY0" fmla="*/ 116318 h 1560680"/>
              <a:gd name="connsiteX1" fmla="*/ 8087 w 1306887"/>
              <a:gd name="connsiteY1" fmla="*/ 400775 h 1560680"/>
              <a:gd name="connsiteX2" fmla="*/ 267212 w 1306887"/>
              <a:gd name="connsiteY2" fmla="*/ 1560680 h 1560680"/>
              <a:gd name="connsiteX3" fmla="*/ 1306887 w 1306887"/>
              <a:gd name="connsiteY3" fmla="*/ 1191068 h 1560680"/>
              <a:gd name="connsiteX4" fmla="*/ 985908 w 1306887"/>
              <a:gd name="connsiteY4" fmla="*/ 294473 h 1560680"/>
              <a:gd name="connsiteX5" fmla="*/ 781399 w 1306887"/>
              <a:gd name="connsiteY5" fmla="*/ 41369 h 1560680"/>
              <a:gd name="connsiteX6" fmla="*/ 638508 w 1306887"/>
              <a:gd name="connsiteY6" fmla="*/ 3833 h 1560680"/>
              <a:gd name="connsiteX7" fmla="*/ 218777 w 1306887"/>
              <a:gd name="connsiteY7" fmla="*/ 116318 h 1560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06887" h="1560680">
                <a:moveTo>
                  <a:pt x="218777" y="116318"/>
                </a:moveTo>
                <a:cubicBezTo>
                  <a:pt x="65272" y="133005"/>
                  <a:pt x="-29057" y="260362"/>
                  <a:pt x="8087" y="400775"/>
                </a:cubicBezTo>
                <a:lnTo>
                  <a:pt x="267212" y="1560680"/>
                </a:lnTo>
                <a:lnTo>
                  <a:pt x="1306887" y="1191068"/>
                </a:lnTo>
                <a:cubicBezTo>
                  <a:pt x="1226001" y="885300"/>
                  <a:pt x="1066794" y="600241"/>
                  <a:pt x="985908" y="294473"/>
                </a:cubicBezTo>
                <a:cubicBezTo>
                  <a:pt x="958050" y="189164"/>
                  <a:pt x="891370" y="69120"/>
                  <a:pt x="781399" y="41369"/>
                </a:cubicBezTo>
                <a:cubicBezTo>
                  <a:pt x="723499" y="-7071"/>
                  <a:pt x="727742" y="-2442"/>
                  <a:pt x="638508" y="3833"/>
                </a:cubicBezTo>
                <a:lnTo>
                  <a:pt x="218777" y="116318"/>
                </a:lnTo>
                <a:close/>
              </a:path>
            </a:pathLst>
          </a:custGeom>
          <a:solidFill>
            <a:srgbClr val="0070C0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60" name="フリーフォーム: 図形 159">
            <a:extLst>
              <a:ext uri="{FF2B5EF4-FFF2-40B4-BE49-F238E27FC236}">
                <a16:creationId xmlns:a16="http://schemas.microsoft.com/office/drawing/2014/main" id="{A667FFDD-DB46-90A8-4814-FC097FFB6704}"/>
              </a:ext>
            </a:extLst>
          </p:cNvPr>
          <p:cNvSpPr/>
          <p:nvPr/>
        </p:nvSpPr>
        <p:spPr bwMode="auto">
          <a:xfrm rot="21138897" flipH="1">
            <a:off x="10286830" y="4449196"/>
            <a:ext cx="1105752" cy="1348941"/>
          </a:xfrm>
          <a:custGeom>
            <a:avLst/>
            <a:gdLst>
              <a:gd name="connsiteX0" fmla="*/ 218777 w 1228566"/>
              <a:gd name="connsiteY0" fmla="*/ 47683 h 1436879"/>
              <a:gd name="connsiteX1" fmla="*/ 8087 w 1228566"/>
              <a:gd name="connsiteY1" fmla="*/ 332140 h 1436879"/>
              <a:gd name="connsiteX2" fmla="*/ 300327 w 1228566"/>
              <a:gd name="connsiteY2" fmla="*/ 1436879 h 1436879"/>
              <a:gd name="connsiteX3" fmla="*/ 1228566 w 1228566"/>
              <a:gd name="connsiteY3" fmla="*/ 1143142 h 1436879"/>
              <a:gd name="connsiteX4" fmla="*/ 985908 w 1228566"/>
              <a:gd name="connsiteY4" fmla="*/ 225838 h 1436879"/>
              <a:gd name="connsiteX5" fmla="*/ 754180 w 1228566"/>
              <a:gd name="connsiteY5" fmla="*/ 10033 h 1436879"/>
              <a:gd name="connsiteX6" fmla="*/ 698089 w 1228566"/>
              <a:gd name="connsiteY6" fmla="*/ 890 h 1436879"/>
              <a:gd name="connsiteX7" fmla="*/ 640707 w 1228566"/>
              <a:gd name="connsiteY7" fmla="*/ 1814 h 1436879"/>
              <a:gd name="connsiteX0" fmla="*/ 218777 w 1306887"/>
              <a:gd name="connsiteY0" fmla="*/ 47683 h 1436879"/>
              <a:gd name="connsiteX1" fmla="*/ 8087 w 1306887"/>
              <a:gd name="connsiteY1" fmla="*/ 332140 h 1436879"/>
              <a:gd name="connsiteX2" fmla="*/ 300327 w 1306887"/>
              <a:gd name="connsiteY2" fmla="*/ 1436879 h 1436879"/>
              <a:gd name="connsiteX3" fmla="*/ 1306887 w 1306887"/>
              <a:gd name="connsiteY3" fmla="*/ 1122433 h 1436879"/>
              <a:gd name="connsiteX4" fmla="*/ 985908 w 1306887"/>
              <a:gd name="connsiteY4" fmla="*/ 225838 h 1436879"/>
              <a:gd name="connsiteX5" fmla="*/ 754180 w 1306887"/>
              <a:gd name="connsiteY5" fmla="*/ 10033 h 1436879"/>
              <a:gd name="connsiteX6" fmla="*/ 698089 w 1306887"/>
              <a:gd name="connsiteY6" fmla="*/ 890 h 1436879"/>
              <a:gd name="connsiteX7" fmla="*/ 640707 w 1306887"/>
              <a:gd name="connsiteY7" fmla="*/ 1814 h 1436879"/>
              <a:gd name="connsiteX8" fmla="*/ 218777 w 1306887"/>
              <a:gd name="connsiteY8" fmla="*/ 47683 h 1436879"/>
              <a:gd name="connsiteX0" fmla="*/ 218777 w 1306887"/>
              <a:gd name="connsiteY0" fmla="*/ 47683 h 1492045"/>
              <a:gd name="connsiteX1" fmla="*/ 8087 w 1306887"/>
              <a:gd name="connsiteY1" fmla="*/ 332140 h 1492045"/>
              <a:gd name="connsiteX2" fmla="*/ 267212 w 1306887"/>
              <a:gd name="connsiteY2" fmla="*/ 1492045 h 1492045"/>
              <a:gd name="connsiteX3" fmla="*/ 1306887 w 1306887"/>
              <a:gd name="connsiteY3" fmla="*/ 1122433 h 1492045"/>
              <a:gd name="connsiteX4" fmla="*/ 985908 w 1306887"/>
              <a:gd name="connsiteY4" fmla="*/ 225838 h 1492045"/>
              <a:gd name="connsiteX5" fmla="*/ 754180 w 1306887"/>
              <a:gd name="connsiteY5" fmla="*/ 10033 h 1492045"/>
              <a:gd name="connsiteX6" fmla="*/ 698089 w 1306887"/>
              <a:gd name="connsiteY6" fmla="*/ 890 h 1492045"/>
              <a:gd name="connsiteX7" fmla="*/ 640707 w 1306887"/>
              <a:gd name="connsiteY7" fmla="*/ 1814 h 1492045"/>
              <a:gd name="connsiteX8" fmla="*/ 218777 w 1306887"/>
              <a:gd name="connsiteY8" fmla="*/ 47683 h 1492045"/>
              <a:gd name="connsiteX0" fmla="*/ 218777 w 1306887"/>
              <a:gd name="connsiteY0" fmla="*/ 112542 h 1556904"/>
              <a:gd name="connsiteX1" fmla="*/ 8087 w 1306887"/>
              <a:gd name="connsiteY1" fmla="*/ 396999 h 1556904"/>
              <a:gd name="connsiteX2" fmla="*/ 267212 w 1306887"/>
              <a:gd name="connsiteY2" fmla="*/ 1556904 h 1556904"/>
              <a:gd name="connsiteX3" fmla="*/ 1306887 w 1306887"/>
              <a:gd name="connsiteY3" fmla="*/ 1187292 h 1556904"/>
              <a:gd name="connsiteX4" fmla="*/ 985908 w 1306887"/>
              <a:gd name="connsiteY4" fmla="*/ 290697 h 1556904"/>
              <a:gd name="connsiteX5" fmla="*/ 754180 w 1306887"/>
              <a:gd name="connsiteY5" fmla="*/ 74892 h 1556904"/>
              <a:gd name="connsiteX6" fmla="*/ 698089 w 1306887"/>
              <a:gd name="connsiteY6" fmla="*/ 65749 h 1556904"/>
              <a:gd name="connsiteX7" fmla="*/ 638508 w 1306887"/>
              <a:gd name="connsiteY7" fmla="*/ 57 h 1556904"/>
              <a:gd name="connsiteX8" fmla="*/ 218777 w 1306887"/>
              <a:gd name="connsiteY8" fmla="*/ 112542 h 1556904"/>
              <a:gd name="connsiteX0" fmla="*/ 218777 w 1306887"/>
              <a:gd name="connsiteY0" fmla="*/ 113255 h 1557617"/>
              <a:gd name="connsiteX1" fmla="*/ 8087 w 1306887"/>
              <a:gd name="connsiteY1" fmla="*/ 397712 h 1557617"/>
              <a:gd name="connsiteX2" fmla="*/ 267212 w 1306887"/>
              <a:gd name="connsiteY2" fmla="*/ 1557617 h 1557617"/>
              <a:gd name="connsiteX3" fmla="*/ 1306887 w 1306887"/>
              <a:gd name="connsiteY3" fmla="*/ 1188005 h 1557617"/>
              <a:gd name="connsiteX4" fmla="*/ 985908 w 1306887"/>
              <a:gd name="connsiteY4" fmla="*/ 291410 h 1557617"/>
              <a:gd name="connsiteX5" fmla="*/ 754180 w 1306887"/>
              <a:gd name="connsiteY5" fmla="*/ 75605 h 1557617"/>
              <a:gd name="connsiteX6" fmla="*/ 638508 w 1306887"/>
              <a:gd name="connsiteY6" fmla="*/ 770 h 1557617"/>
              <a:gd name="connsiteX7" fmla="*/ 218777 w 1306887"/>
              <a:gd name="connsiteY7" fmla="*/ 113255 h 1557617"/>
              <a:gd name="connsiteX0" fmla="*/ 218777 w 1306887"/>
              <a:gd name="connsiteY0" fmla="*/ 116318 h 1560680"/>
              <a:gd name="connsiteX1" fmla="*/ 8087 w 1306887"/>
              <a:gd name="connsiteY1" fmla="*/ 400775 h 1560680"/>
              <a:gd name="connsiteX2" fmla="*/ 267212 w 1306887"/>
              <a:gd name="connsiteY2" fmla="*/ 1560680 h 1560680"/>
              <a:gd name="connsiteX3" fmla="*/ 1306887 w 1306887"/>
              <a:gd name="connsiteY3" fmla="*/ 1191068 h 1560680"/>
              <a:gd name="connsiteX4" fmla="*/ 985908 w 1306887"/>
              <a:gd name="connsiteY4" fmla="*/ 294473 h 1560680"/>
              <a:gd name="connsiteX5" fmla="*/ 781399 w 1306887"/>
              <a:gd name="connsiteY5" fmla="*/ 41369 h 1560680"/>
              <a:gd name="connsiteX6" fmla="*/ 638508 w 1306887"/>
              <a:gd name="connsiteY6" fmla="*/ 3833 h 1560680"/>
              <a:gd name="connsiteX7" fmla="*/ 218777 w 1306887"/>
              <a:gd name="connsiteY7" fmla="*/ 116318 h 1560680"/>
              <a:gd name="connsiteX0" fmla="*/ 218777 w 1306887"/>
              <a:gd name="connsiteY0" fmla="*/ 116318 h 1551888"/>
              <a:gd name="connsiteX1" fmla="*/ 8087 w 1306887"/>
              <a:gd name="connsiteY1" fmla="*/ 400775 h 1551888"/>
              <a:gd name="connsiteX2" fmla="*/ 334528 w 1306887"/>
              <a:gd name="connsiteY2" fmla="*/ 1551888 h 1551888"/>
              <a:gd name="connsiteX3" fmla="*/ 1306887 w 1306887"/>
              <a:gd name="connsiteY3" fmla="*/ 1191068 h 1551888"/>
              <a:gd name="connsiteX4" fmla="*/ 985908 w 1306887"/>
              <a:gd name="connsiteY4" fmla="*/ 294473 h 1551888"/>
              <a:gd name="connsiteX5" fmla="*/ 781399 w 1306887"/>
              <a:gd name="connsiteY5" fmla="*/ 41369 h 1551888"/>
              <a:gd name="connsiteX6" fmla="*/ 638508 w 1306887"/>
              <a:gd name="connsiteY6" fmla="*/ 3833 h 1551888"/>
              <a:gd name="connsiteX7" fmla="*/ 218777 w 1306887"/>
              <a:gd name="connsiteY7" fmla="*/ 116318 h 1551888"/>
              <a:gd name="connsiteX0" fmla="*/ 223537 w 1311647"/>
              <a:gd name="connsiteY0" fmla="*/ 116318 h 1551888"/>
              <a:gd name="connsiteX1" fmla="*/ 7800 w 1311647"/>
              <a:gd name="connsiteY1" fmla="*/ 364576 h 1551888"/>
              <a:gd name="connsiteX2" fmla="*/ 339288 w 1311647"/>
              <a:gd name="connsiteY2" fmla="*/ 1551888 h 1551888"/>
              <a:gd name="connsiteX3" fmla="*/ 1311647 w 1311647"/>
              <a:gd name="connsiteY3" fmla="*/ 1191068 h 1551888"/>
              <a:gd name="connsiteX4" fmla="*/ 990668 w 1311647"/>
              <a:gd name="connsiteY4" fmla="*/ 294473 h 1551888"/>
              <a:gd name="connsiteX5" fmla="*/ 786159 w 1311647"/>
              <a:gd name="connsiteY5" fmla="*/ 41369 h 1551888"/>
              <a:gd name="connsiteX6" fmla="*/ 643268 w 1311647"/>
              <a:gd name="connsiteY6" fmla="*/ 3833 h 1551888"/>
              <a:gd name="connsiteX7" fmla="*/ 223537 w 1311647"/>
              <a:gd name="connsiteY7" fmla="*/ 116318 h 1551888"/>
              <a:gd name="connsiteX0" fmla="*/ 189744 w 1314243"/>
              <a:gd name="connsiteY0" fmla="*/ 128443 h 1551888"/>
              <a:gd name="connsiteX1" fmla="*/ 10396 w 1314243"/>
              <a:gd name="connsiteY1" fmla="*/ 364576 h 1551888"/>
              <a:gd name="connsiteX2" fmla="*/ 341884 w 1314243"/>
              <a:gd name="connsiteY2" fmla="*/ 1551888 h 1551888"/>
              <a:gd name="connsiteX3" fmla="*/ 1314243 w 1314243"/>
              <a:gd name="connsiteY3" fmla="*/ 1191068 h 1551888"/>
              <a:gd name="connsiteX4" fmla="*/ 993264 w 1314243"/>
              <a:gd name="connsiteY4" fmla="*/ 294473 h 1551888"/>
              <a:gd name="connsiteX5" fmla="*/ 788755 w 1314243"/>
              <a:gd name="connsiteY5" fmla="*/ 41369 h 1551888"/>
              <a:gd name="connsiteX6" fmla="*/ 645864 w 1314243"/>
              <a:gd name="connsiteY6" fmla="*/ 3833 h 1551888"/>
              <a:gd name="connsiteX7" fmla="*/ 189744 w 1314243"/>
              <a:gd name="connsiteY7" fmla="*/ 128443 h 1551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14243" h="1551888">
                <a:moveTo>
                  <a:pt x="189744" y="128443"/>
                </a:moveTo>
                <a:cubicBezTo>
                  <a:pt x="36239" y="145130"/>
                  <a:pt x="-26748" y="224163"/>
                  <a:pt x="10396" y="364576"/>
                </a:cubicBezTo>
                <a:lnTo>
                  <a:pt x="341884" y="1551888"/>
                </a:lnTo>
                <a:lnTo>
                  <a:pt x="1314243" y="1191068"/>
                </a:lnTo>
                <a:cubicBezTo>
                  <a:pt x="1233357" y="885300"/>
                  <a:pt x="1074150" y="600241"/>
                  <a:pt x="993264" y="294473"/>
                </a:cubicBezTo>
                <a:cubicBezTo>
                  <a:pt x="965406" y="189164"/>
                  <a:pt x="898726" y="69120"/>
                  <a:pt x="788755" y="41369"/>
                </a:cubicBezTo>
                <a:cubicBezTo>
                  <a:pt x="730855" y="-7071"/>
                  <a:pt x="735098" y="-2442"/>
                  <a:pt x="645864" y="3833"/>
                </a:cubicBezTo>
                <a:lnTo>
                  <a:pt x="189744" y="128443"/>
                </a:lnTo>
                <a:close/>
              </a:path>
            </a:pathLst>
          </a:custGeom>
          <a:solidFill>
            <a:srgbClr val="00B0F0"/>
          </a:solidFill>
          <a:ln w="38100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61" name="フリーフォーム: 図形 160">
            <a:extLst>
              <a:ext uri="{FF2B5EF4-FFF2-40B4-BE49-F238E27FC236}">
                <a16:creationId xmlns:a16="http://schemas.microsoft.com/office/drawing/2014/main" id="{37219486-4B5C-F55D-1E9D-AC1B33B9A492}"/>
              </a:ext>
            </a:extLst>
          </p:cNvPr>
          <p:cNvSpPr/>
          <p:nvPr/>
        </p:nvSpPr>
        <p:spPr bwMode="auto">
          <a:xfrm rot="1173697">
            <a:off x="10100708" y="4724133"/>
            <a:ext cx="1151761" cy="1087944"/>
          </a:xfrm>
          <a:custGeom>
            <a:avLst/>
            <a:gdLst>
              <a:gd name="connsiteX0" fmla="*/ 420470 w 1054487"/>
              <a:gd name="connsiteY0" fmla="*/ 1454 h 1202745"/>
              <a:gd name="connsiteX1" fmla="*/ 610372 w 1054487"/>
              <a:gd name="connsiteY1" fmla="*/ 95977 h 1202745"/>
              <a:gd name="connsiteX2" fmla="*/ 1054487 w 1054487"/>
              <a:gd name="connsiteY2" fmla="*/ 865207 h 1202745"/>
              <a:gd name="connsiteX3" fmla="*/ 469855 w 1054487"/>
              <a:gd name="connsiteY3" fmla="*/ 1202745 h 1202745"/>
              <a:gd name="connsiteX4" fmla="*/ 25740 w 1054487"/>
              <a:gd name="connsiteY4" fmla="*/ 433515 h 1202745"/>
              <a:gd name="connsiteX5" fmla="*/ 95976 w 1054487"/>
              <a:gd name="connsiteY5" fmla="*/ 171388 h 1202745"/>
              <a:gd name="connsiteX6" fmla="*/ 348245 w 1054487"/>
              <a:gd name="connsiteY6" fmla="*/ 25741 h 1202745"/>
              <a:gd name="connsiteX7" fmla="*/ 420470 w 1054487"/>
              <a:gd name="connsiteY7" fmla="*/ 1454 h 12027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54487" h="1202745">
                <a:moveTo>
                  <a:pt x="420470" y="1454"/>
                </a:moveTo>
                <a:cubicBezTo>
                  <a:pt x="494681" y="-7754"/>
                  <a:pt x="570630" y="27143"/>
                  <a:pt x="610372" y="95977"/>
                </a:cubicBezTo>
                <a:lnTo>
                  <a:pt x="1054487" y="865207"/>
                </a:lnTo>
                <a:lnTo>
                  <a:pt x="469855" y="1202745"/>
                </a:lnTo>
                <a:lnTo>
                  <a:pt x="25740" y="433515"/>
                </a:lnTo>
                <a:cubicBezTo>
                  <a:pt x="-27249" y="341735"/>
                  <a:pt x="4197" y="224377"/>
                  <a:pt x="95976" y="171388"/>
                </a:cubicBezTo>
                <a:lnTo>
                  <a:pt x="348245" y="25741"/>
                </a:lnTo>
                <a:cubicBezTo>
                  <a:pt x="371190" y="12494"/>
                  <a:pt x="395733" y="4524"/>
                  <a:pt x="420470" y="1454"/>
                </a:cubicBezTo>
                <a:close/>
              </a:path>
            </a:pathLst>
          </a:custGeom>
          <a:solidFill>
            <a:srgbClr val="FFFFCC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62" name="平行四辺形 161">
            <a:extLst>
              <a:ext uri="{FF2B5EF4-FFF2-40B4-BE49-F238E27FC236}">
                <a16:creationId xmlns:a16="http://schemas.microsoft.com/office/drawing/2014/main" id="{8ACD17ED-2592-AD77-A27D-A49F679FE5A7}"/>
              </a:ext>
            </a:extLst>
          </p:cNvPr>
          <p:cNvSpPr/>
          <p:nvPr/>
        </p:nvSpPr>
        <p:spPr bwMode="auto">
          <a:xfrm rot="11392482" flipH="1" flipV="1">
            <a:off x="8166095" y="5483824"/>
            <a:ext cx="3687775" cy="841868"/>
          </a:xfrm>
          <a:prstGeom prst="parallelogram">
            <a:avLst>
              <a:gd name="adj" fmla="val 84789"/>
            </a:avLst>
          </a:prstGeom>
          <a:solidFill>
            <a:srgbClr val="CC66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3" name="フリーフォーム: 図形 162">
            <a:extLst>
              <a:ext uri="{FF2B5EF4-FFF2-40B4-BE49-F238E27FC236}">
                <a16:creationId xmlns:a16="http://schemas.microsoft.com/office/drawing/2014/main" id="{4E743F44-23A7-6ADD-747B-E99D06DEABEE}"/>
              </a:ext>
            </a:extLst>
          </p:cNvPr>
          <p:cNvSpPr/>
          <p:nvPr/>
        </p:nvSpPr>
        <p:spPr bwMode="auto">
          <a:xfrm>
            <a:off x="9663487" y="3439569"/>
            <a:ext cx="1440160" cy="1365955"/>
          </a:xfrm>
          <a:custGeom>
            <a:avLst/>
            <a:gdLst>
              <a:gd name="connsiteX0" fmla="*/ 313655 w 1440160"/>
              <a:gd name="connsiteY0" fmla="*/ 1185 h 1365955"/>
              <a:gd name="connsiteX1" fmla="*/ 370669 w 1440160"/>
              <a:gd name="connsiteY1" fmla="*/ 105881 h 1365955"/>
              <a:gd name="connsiteX2" fmla="*/ 380896 w 1440160"/>
              <a:gd name="connsiteY2" fmla="*/ 208847 h 1365955"/>
              <a:gd name="connsiteX3" fmla="*/ 439793 w 1440160"/>
              <a:gd name="connsiteY3" fmla="*/ 181480 h 1365955"/>
              <a:gd name="connsiteX4" fmla="*/ 720080 w 1440160"/>
              <a:gd name="connsiteY4" fmla="*/ 133035 h 1365955"/>
              <a:gd name="connsiteX5" fmla="*/ 1000368 w 1440160"/>
              <a:gd name="connsiteY5" fmla="*/ 181480 h 1365955"/>
              <a:gd name="connsiteX6" fmla="*/ 1003360 w 1440160"/>
              <a:gd name="connsiteY6" fmla="*/ 182870 h 1365955"/>
              <a:gd name="connsiteX7" fmla="*/ 1055845 w 1440160"/>
              <a:gd name="connsiteY7" fmla="*/ 155917 h 1365955"/>
              <a:gd name="connsiteX8" fmla="*/ 1352777 w 1440160"/>
              <a:gd name="connsiteY8" fmla="*/ 61448 h 1365955"/>
              <a:gd name="connsiteX9" fmla="*/ 1298753 w 1440160"/>
              <a:gd name="connsiteY9" fmla="*/ 359043 h 1365955"/>
              <a:gd name="connsiteX10" fmla="*/ 1293043 w 1440160"/>
              <a:gd name="connsiteY10" fmla="*/ 379780 h 1365955"/>
              <a:gd name="connsiteX11" fmla="*/ 1317182 w 1440160"/>
              <a:gd name="connsiteY11" fmla="*/ 404827 h 1365955"/>
              <a:gd name="connsiteX12" fmla="*/ 1440160 w 1440160"/>
              <a:gd name="connsiteY12" fmla="*/ 749495 h 1365955"/>
              <a:gd name="connsiteX13" fmla="*/ 720080 w 1440160"/>
              <a:gd name="connsiteY13" fmla="*/ 1365955 h 1365955"/>
              <a:gd name="connsiteX14" fmla="*/ 0 w 1440160"/>
              <a:gd name="connsiteY14" fmla="*/ 749495 h 1365955"/>
              <a:gd name="connsiteX15" fmla="*/ 56588 w 1440160"/>
              <a:gd name="connsiteY15" fmla="*/ 509541 h 1365955"/>
              <a:gd name="connsiteX16" fmla="*/ 94613 w 1440160"/>
              <a:gd name="connsiteY16" fmla="*/ 449566 h 1365955"/>
              <a:gd name="connsiteX17" fmla="*/ 93170 w 1440160"/>
              <a:gd name="connsiteY17" fmla="*/ 450237 h 1365955"/>
              <a:gd name="connsiteX18" fmla="*/ 313655 w 1440160"/>
              <a:gd name="connsiteY18" fmla="*/ 1185 h 1365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440160" h="1365955">
                <a:moveTo>
                  <a:pt x="313655" y="1185"/>
                </a:moveTo>
                <a:cubicBezTo>
                  <a:pt x="351149" y="-8340"/>
                  <a:pt x="363197" y="40705"/>
                  <a:pt x="370669" y="105881"/>
                </a:cubicBezTo>
                <a:lnTo>
                  <a:pt x="380896" y="208847"/>
                </a:lnTo>
                <a:lnTo>
                  <a:pt x="439793" y="181480"/>
                </a:lnTo>
                <a:cubicBezTo>
                  <a:pt x="525942" y="150285"/>
                  <a:pt x="620658" y="133035"/>
                  <a:pt x="720080" y="133035"/>
                </a:cubicBezTo>
                <a:cubicBezTo>
                  <a:pt x="819503" y="133035"/>
                  <a:pt x="914219" y="150285"/>
                  <a:pt x="1000368" y="181480"/>
                </a:cubicBezTo>
                <a:lnTo>
                  <a:pt x="1003360" y="182870"/>
                </a:lnTo>
                <a:lnTo>
                  <a:pt x="1055845" y="155917"/>
                </a:lnTo>
                <a:cubicBezTo>
                  <a:pt x="1171002" y="94017"/>
                  <a:pt x="1294248" y="16911"/>
                  <a:pt x="1352777" y="61448"/>
                </a:cubicBezTo>
                <a:cubicBezTo>
                  <a:pt x="1421061" y="113407"/>
                  <a:pt x="1335937" y="249347"/>
                  <a:pt x="1298753" y="359043"/>
                </a:cubicBezTo>
                <a:lnTo>
                  <a:pt x="1293043" y="379780"/>
                </a:lnTo>
                <a:lnTo>
                  <a:pt x="1317182" y="404827"/>
                </a:lnTo>
                <a:cubicBezTo>
                  <a:pt x="1394824" y="503214"/>
                  <a:pt x="1440160" y="621822"/>
                  <a:pt x="1440160" y="749495"/>
                </a:cubicBezTo>
                <a:cubicBezTo>
                  <a:pt x="1440160" y="1089956"/>
                  <a:pt x="1117769" y="1365955"/>
                  <a:pt x="720080" y="1365955"/>
                </a:cubicBezTo>
                <a:cubicBezTo>
                  <a:pt x="322391" y="1365955"/>
                  <a:pt x="0" y="1089956"/>
                  <a:pt x="0" y="749495"/>
                </a:cubicBezTo>
                <a:cubicBezTo>
                  <a:pt x="0" y="664380"/>
                  <a:pt x="20150" y="583294"/>
                  <a:pt x="56588" y="509541"/>
                </a:cubicBezTo>
                <a:lnTo>
                  <a:pt x="94613" y="449566"/>
                </a:lnTo>
                <a:lnTo>
                  <a:pt x="93170" y="450237"/>
                </a:lnTo>
                <a:cubicBezTo>
                  <a:pt x="120627" y="235466"/>
                  <a:pt x="238667" y="20235"/>
                  <a:pt x="313655" y="1185"/>
                </a:cubicBezTo>
                <a:close/>
              </a:path>
            </a:pathLst>
          </a:custGeom>
          <a:solidFill>
            <a:srgbClr val="FFFFCC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64" name="フリーフォーム: 図形 163">
            <a:extLst>
              <a:ext uri="{FF2B5EF4-FFF2-40B4-BE49-F238E27FC236}">
                <a16:creationId xmlns:a16="http://schemas.microsoft.com/office/drawing/2014/main" id="{8D54332B-1C16-D6E4-E511-CCA09B268449}"/>
              </a:ext>
            </a:extLst>
          </p:cNvPr>
          <p:cNvSpPr/>
          <p:nvPr/>
        </p:nvSpPr>
        <p:spPr bwMode="auto">
          <a:xfrm>
            <a:off x="9902137" y="4413170"/>
            <a:ext cx="603581" cy="260200"/>
          </a:xfrm>
          <a:custGeom>
            <a:avLst/>
            <a:gdLst>
              <a:gd name="connsiteX0" fmla="*/ 189968 w 603581"/>
              <a:gd name="connsiteY0" fmla="*/ 104 h 260200"/>
              <a:gd name="connsiteX1" fmla="*/ 245373 w 603581"/>
              <a:gd name="connsiteY1" fmla="*/ 10645 h 260200"/>
              <a:gd name="connsiteX2" fmla="*/ 287796 w 603581"/>
              <a:gd name="connsiteY2" fmla="*/ 36874 h 260200"/>
              <a:gd name="connsiteX3" fmla="*/ 319656 w 603581"/>
              <a:gd name="connsiteY3" fmla="*/ 19150 h 260200"/>
              <a:gd name="connsiteX4" fmla="*/ 454336 w 603581"/>
              <a:gd name="connsiteY4" fmla="*/ 18829 h 260200"/>
              <a:gd name="connsiteX5" fmla="*/ 600853 w 603581"/>
              <a:gd name="connsiteY5" fmla="*/ 182394 h 260200"/>
              <a:gd name="connsiteX6" fmla="*/ 392183 w 603581"/>
              <a:gd name="connsiteY6" fmla="*/ 250785 h 260200"/>
              <a:gd name="connsiteX7" fmla="*/ 275708 w 603581"/>
              <a:gd name="connsiteY7" fmla="*/ 183168 h 260200"/>
              <a:gd name="connsiteX8" fmla="*/ 273237 w 603581"/>
              <a:gd name="connsiteY8" fmla="*/ 179042 h 260200"/>
              <a:gd name="connsiteX9" fmla="*/ 244544 w 603581"/>
              <a:gd name="connsiteY9" fmla="*/ 203785 h 260200"/>
              <a:gd name="connsiteX10" fmla="*/ 186796 w 603581"/>
              <a:gd name="connsiteY10" fmla="*/ 228568 h 260200"/>
              <a:gd name="connsiteX11" fmla="*/ 2844 w 603581"/>
              <a:gd name="connsiteY11" fmla="*/ 159396 h 260200"/>
              <a:gd name="connsiteX12" fmla="*/ 127566 w 603581"/>
              <a:gd name="connsiteY12" fmla="*/ 7515 h 260200"/>
              <a:gd name="connsiteX13" fmla="*/ 189968 w 603581"/>
              <a:gd name="connsiteY13" fmla="*/ 104 h 26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03581" h="260200">
                <a:moveTo>
                  <a:pt x="189968" y="104"/>
                </a:moveTo>
                <a:cubicBezTo>
                  <a:pt x="209931" y="749"/>
                  <a:pt x="228729" y="4387"/>
                  <a:pt x="245373" y="10645"/>
                </a:cubicBezTo>
                <a:lnTo>
                  <a:pt x="287796" y="36874"/>
                </a:lnTo>
                <a:lnTo>
                  <a:pt x="319656" y="19150"/>
                </a:lnTo>
                <a:cubicBezTo>
                  <a:pt x="357418" y="6774"/>
                  <a:pt x="405295" y="5689"/>
                  <a:pt x="454336" y="18829"/>
                </a:cubicBezTo>
                <a:cubicBezTo>
                  <a:pt x="552418" y="45110"/>
                  <a:pt x="618016" y="118341"/>
                  <a:pt x="600853" y="182394"/>
                </a:cubicBezTo>
                <a:cubicBezTo>
                  <a:pt x="583690" y="246446"/>
                  <a:pt x="490265" y="277066"/>
                  <a:pt x="392183" y="250785"/>
                </a:cubicBezTo>
                <a:cubicBezTo>
                  <a:pt x="343142" y="237645"/>
                  <a:pt x="302222" y="212767"/>
                  <a:pt x="275708" y="183168"/>
                </a:cubicBezTo>
                <a:lnTo>
                  <a:pt x="273237" y="179042"/>
                </a:lnTo>
                <a:lnTo>
                  <a:pt x="244544" y="203785"/>
                </a:lnTo>
                <a:cubicBezTo>
                  <a:pt x="227578" y="214325"/>
                  <a:pt x="208106" y="222858"/>
                  <a:pt x="186796" y="228568"/>
                </a:cubicBezTo>
                <a:cubicBezTo>
                  <a:pt x="101558" y="251407"/>
                  <a:pt x="19200" y="220438"/>
                  <a:pt x="2844" y="159396"/>
                </a:cubicBezTo>
                <a:cubicBezTo>
                  <a:pt x="-13513" y="98354"/>
                  <a:pt x="42328" y="30355"/>
                  <a:pt x="127566" y="7515"/>
                </a:cubicBezTo>
                <a:cubicBezTo>
                  <a:pt x="148875" y="1805"/>
                  <a:pt x="170006" y="-542"/>
                  <a:pt x="189968" y="104"/>
                </a:cubicBezTo>
                <a:close/>
              </a:path>
            </a:pathLst>
          </a:cu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165" name="グループ化 164">
            <a:extLst>
              <a:ext uri="{FF2B5EF4-FFF2-40B4-BE49-F238E27FC236}">
                <a16:creationId xmlns:a16="http://schemas.microsoft.com/office/drawing/2014/main" id="{70B45B40-CA2D-13B9-06CD-B3624399BB83}"/>
              </a:ext>
            </a:extLst>
          </p:cNvPr>
          <p:cNvGrpSpPr/>
          <p:nvPr/>
        </p:nvGrpSpPr>
        <p:grpSpPr>
          <a:xfrm>
            <a:off x="8858406" y="5596212"/>
            <a:ext cx="1807358" cy="500444"/>
            <a:chOff x="4615844" y="4237473"/>
            <a:chExt cx="1807358" cy="500444"/>
          </a:xfrm>
        </p:grpSpPr>
        <p:sp>
          <p:nvSpPr>
            <p:cNvPr id="166" name="フリーフォーム: 図形 165">
              <a:extLst>
                <a:ext uri="{FF2B5EF4-FFF2-40B4-BE49-F238E27FC236}">
                  <a16:creationId xmlns:a16="http://schemas.microsoft.com/office/drawing/2014/main" id="{4C0D07FE-3DA4-88CA-AE32-889A616E5964}"/>
                </a:ext>
              </a:extLst>
            </p:cNvPr>
            <p:cNvSpPr/>
            <p:nvPr/>
          </p:nvSpPr>
          <p:spPr bwMode="auto">
            <a:xfrm rot="550838" flipH="1" flipV="1">
              <a:off x="4615844" y="4237473"/>
              <a:ext cx="1807358" cy="500444"/>
            </a:xfrm>
            <a:custGeom>
              <a:avLst/>
              <a:gdLst>
                <a:gd name="connsiteX0" fmla="*/ 1429630 w 1890330"/>
                <a:gd name="connsiteY0" fmla="*/ 487661 h 487661"/>
                <a:gd name="connsiteX1" fmla="*/ 10638 w 1890330"/>
                <a:gd name="connsiteY1" fmla="*/ 487661 h 487661"/>
                <a:gd name="connsiteX2" fmla="*/ 82522 w 1890330"/>
                <a:gd name="connsiteY2" fmla="*/ 421840 h 487661"/>
                <a:gd name="connsiteX3" fmla="*/ 0 w 1890330"/>
                <a:gd name="connsiteY3" fmla="*/ 421840 h 487661"/>
                <a:gd name="connsiteX4" fmla="*/ 460701 w 1890330"/>
                <a:gd name="connsiteY4" fmla="*/ 0 h 487661"/>
                <a:gd name="connsiteX5" fmla="*/ 1879692 w 1890330"/>
                <a:gd name="connsiteY5" fmla="*/ 0 h 487661"/>
                <a:gd name="connsiteX6" fmla="*/ 1807808 w 1890330"/>
                <a:gd name="connsiteY6" fmla="*/ 65821 h 487661"/>
                <a:gd name="connsiteX7" fmla="*/ 1890330 w 1890330"/>
                <a:gd name="connsiteY7" fmla="*/ 65821 h 487661"/>
                <a:gd name="connsiteX0" fmla="*/ 1429630 w 1890330"/>
                <a:gd name="connsiteY0" fmla="*/ 487661 h 487661"/>
                <a:gd name="connsiteX1" fmla="*/ 10638 w 1890330"/>
                <a:gd name="connsiteY1" fmla="*/ 487661 h 487661"/>
                <a:gd name="connsiteX2" fmla="*/ 82522 w 1890330"/>
                <a:gd name="connsiteY2" fmla="*/ 421840 h 487661"/>
                <a:gd name="connsiteX3" fmla="*/ 0 w 1890330"/>
                <a:gd name="connsiteY3" fmla="*/ 421840 h 487661"/>
                <a:gd name="connsiteX4" fmla="*/ 460701 w 1890330"/>
                <a:gd name="connsiteY4" fmla="*/ 0 h 487661"/>
                <a:gd name="connsiteX5" fmla="*/ 1879692 w 1890330"/>
                <a:gd name="connsiteY5" fmla="*/ 0 h 487661"/>
                <a:gd name="connsiteX6" fmla="*/ 1890330 w 1890330"/>
                <a:gd name="connsiteY6" fmla="*/ 65821 h 487661"/>
                <a:gd name="connsiteX7" fmla="*/ 1429630 w 1890330"/>
                <a:gd name="connsiteY7" fmla="*/ 487661 h 487661"/>
                <a:gd name="connsiteX0" fmla="*/ 1429630 w 1890330"/>
                <a:gd name="connsiteY0" fmla="*/ 487661 h 487661"/>
                <a:gd name="connsiteX1" fmla="*/ 10638 w 1890330"/>
                <a:gd name="connsiteY1" fmla="*/ 487661 h 487661"/>
                <a:gd name="connsiteX2" fmla="*/ 0 w 1890330"/>
                <a:gd name="connsiteY2" fmla="*/ 421840 h 487661"/>
                <a:gd name="connsiteX3" fmla="*/ 460701 w 1890330"/>
                <a:gd name="connsiteY3" fmla="*/ 0 h 487661"/>
                <a:gd name="connsiteX4" fmla="*/ 1879692 w 1890330"/>
                <a:gd name="connsiteY4" fmla="*/ 0 h 487661"/>
                <a:gd name="connsiteX5" fmla="*/ 1890330 w 1890330"/>
                <a:gd name="connsiteY5" fmla="*/ 65821 h 487661"/>
                <a:gd name="connsiteX6" fmla="*/ 1429630 w 1890330"/>
                <a:gd name="connsiteY6" fmla="*/ 487661 h 487661"/>
                <a:gd name="connsiteX0" fmla="*/ 1429630 w 1890330"/>
                <a:gd name="connsiteY0" fmla="*/ 487661 h 487661"/>
                <a:gd name="connsiteX1" fmla="*/ 10638 w 1890330"/>
                <a:gd name="connsiteY1" fmla="*/ 487661 h 487661"/>
                <a:gd name="connsiteX2" fmla="*/ 0 w 1890330"/>
                <a:gd name="connsiteY2" fmla="*/ 421840 h 487661"/>
                <a:gd name="connsiteX3" fmla="*/ 460701 w 1890330"/>
                <a:gd name="connsiteY3" fmla="*/ 0 h 487661"/>
                <a:gd name="connsiteX4" fmla="*/ 1879692 w 1890330"/>
                <a:gd name="connsiteY4" fmla="*/ 0 h 487661"/>
                <a:gd name="connsiteX5" fmla="*/ 1890330 w 1890330"/>
                <a:gd name="connsiteY5" fmla="*/ 65821 h 487661"/>
                <a:gd name="connsiteX6" fmla="*/ 1429630 w 1890330"/>
                <a:gd name="connsiteY6" fmla="*/ 487661 h 487661"/>
                <a:gd name="connsiteX0" fmla="*/ 1429630 w 1897092"/>
                <a:gd name="connsiteY0" fmla="*/ 487661 h 487661"/>
                <a:gd name="connsiteX1" fmla="*/ 10638 w 1897092"/>
                <a:gd name="connsiteY1" fmla="*/ 487661 h 487661"/>
                <a:gd name="connsiteX2" fmla="*/ 0 w 1897092"/>
                <a:gd name="connsiteY2" fmla="*/ 421840 h 487661"/>
                <a:gd name="connsiteX3" fmla="*/ 460701 w 1897092"/>
                <a:gd name="connsiteY3" fmla="*/ 0 h 487661"/>
                <a:gd name="connsiteX4" fmla="*/ 1879692 w 1897092"/>
                <a:gd name="connsiteY4" fmla="*/ 0 h 487661"/>
                <a:gd name="connsiteX5" fmla="*/ 1890330 w 1897092"/>
                <a:gd name="connsiteY5" fmla="*/ 65821 h 487661"/>
                <a:gd name="connsiteX6" fmla="*/ 1429630 w 1897092"/>
                <a:gd name="connsiteY6" fmla="*/ 487661 h 487661"/>
                <a:gd name="connsiteX0" fmla="*/ 1429630 w 1897092"/>
                <a:gd name="connsiteY0" fmla="*/ 487661 h 493347"/>
                <a:gd name="connsiteX1" fmla="*/ 10638 w 1897092"/>
                <a:gd name="connsiteY1" fmla="*/ 487661 h 493347"/>
                <a:gd name="connsiteX2" fmla="*/ 0 w 1897092"/>
                <a:gd name="connsiteY2" fmla="*/ 421840 h 493347"/>
                <a:gd name="connsiteX3" fmla="*/ 460701 w 1897092"/>
                <a:gd name="connsiteY3" fmla="*/ 0 h 493347"/>
                <a:gd name="connsiteX4" fmla="*/ 1879692 w 1897092"/>
                <a:gd name="connsiteY4" fmla="*/ 0 h 493347"/>
                <a:gd name="connsiteX5" fmla="*/ 1890330 w 1897092"/>
                <a:gd name="connsiteY5" fmla="*/ 65821 h 493347"/>
                <a:gd name="connsiteX6" fmla="*/ 1429630 w 1897092"/>
                <a:gd name="connsiteY6" fmla="*/ 487661 h 493347"/>
                <a:gd name="connsiteX0" fmla="*/ 1429630 w 1897092"/>
                <a:gd name="connsiteY0" fmla="*/ 487661 h 497186"/>
                <a:gd name="connsiteX1" fmla="*/ 10638 w 1897092"/>
                <a:gd name="connsiteY1" fmla="*/ 487661 h 497186"/>
                <a:gd name="connsiteX2" fmla="*/ 0 w 1897092"/>
                <a:gd name="connsiteY2" fmla="*/ 421840 h 497186"/>
                <a:gd name="connsiteX3" fmla="*/ 460701 w 1897092"/>
                <a:gd name="connsiteY3" fmla="*/ 0 h 497186"/>
                <a:gd name="connsiteX4" fmla="*/ 1879692 w 1897092"/>
                <a:gd name="connsiteY4" fmla="*/ 0 h 497186"/>
                <a:gd name="connsiteX5" fmla="*/ 1890330 w 1897092"/>
                <a:gd name="connsiteY5" fmla="*/ 65821 h 497186"/>
                <a:gd name="connsiteX6" fmla="*/ 1429630 w 1897092"/>
                <a:gd name="connsiteY6" fmla="*/ 487661 h 497186"/>
                <a:gd name="connsiteX0" fmla="*/ 1438686 w 1906148"/>
                <a:gd name="connsiteY0" fmla="*/ 487661 h 497186"/>
                <a:gd name="connsiteX1" fmla="*/ 19694 w 1906148"/>
                <a:gd name="connsiteY1" fmla="*/ 487661 h 497186"/>
                <a:gd name="connsiteX2" fmla="*/ 9056 w 1906148"/>
                <a:gd name="connsiteY2" fmla="*/ 421840 h 497186"/>
                <a:gd name="connsiteX3" fmla="*/ 469757 w 1906148"/>
                <a:gd name="connsiteY3" fmla="*/ 0 h 497186"/>
                <a:gd name="connsiteX4" fmla="*/ 1888748 w 1906148"/>
                <a:gd name="connsiteY4" fmla="*/ 0 h 497186"/>
                <a:gd name="connsiteX5" fmla="*/ 1899386 w 1906148"/>
                <a:gd name="connsiteY5" fmla="*/ 65821 h 497186"/>
                <a:gd name="connsiteX6" fmla="*/ 1438686 w 1906148"/>
                <a:gd name="connsiteY6" fmla="*/ 487661 h 497186"/>
                <a:gd name="connsiteX0" fmla="*/ 1438686 w 1906148"/>
                <a:gd name="connsiteY0" fmla="*/ 490919 h 500444"/>
                <a:gd name="connsiteX1" fmla="*/ 19694 w 1906148"/>
                <a:gd name="connsiteY1" fmla="*/ 490919 h 500444"/>
                <a:gd name="connsiteX2" fmla="*/ 9056 w 1906148"/>
                <a:gd name="connsiteY2" fmla="*/ 425098 h 500444"/>
                <a:gd name="connsiteX3" fmla="*/ 469757 w 1906148"/>
                <a:gd name="connsiteY3" fmla="*/ 3258 h 500444"/>
                <a:gd name="connsiteX4" fmla="*/ 1888748 w 1906148"/>
                <a:gd name="connsiteY4" fmla="*/ 3258 h 500444"/>
                <a:gd name="connsiteX5" fmla="*/ 1899386 w 1906148"/>
                <a:gd name="connsiteY5" fmla="*/ 69079 h 500444"/>
                <a:gd name="connsiteX6" fmla="*/ 1438686 w 1906148"/>
                <a:gd name="connsiteY6" fmla="*/ 490919 h 500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6148" h="500444">
                  <a:moveTo>
                    <a:pt x="1438686" y="490919"/>
                  </a:moveTo>
                  <a:cubicBezTo>
                    <a:pt x="1410883" y="503713"/>
                    <a:pt x="36915" y="503527"/>
                    <a:pt x="19694" y="490919"/>
                  </a:cubicBezTo>
                  <a:cubicBezTo>
                    <a:pt x="2473" y="478311"/>
                    <a:pt x="-8834" y="440675"/>
                    <a:pt x="9056" y="425098"/>
                  </a:cubicBezTo>
                  <a:cubicBezTo>
                    <a:pt x="26946" y="409521"/>
                    <a:pt x="446112" y="10590"/>
                    <a:pt x="469757" y="3258"/>
                  </a:cubicBezTo>
                  <a:cubicBezTo>
                    <a:pt x="493402" y="-4074"/>
                    <a:pt x="1415751" y="3258"/>
                    <a:pt x="1888748" y="3258"/>
                  </a:cubicBezTo>
                  <a:cubicBezTo>
                    <a:pt x="1905566" y="13515"/>
                    <a:pt x="1912318" y="54262"/>
                    <a:pt x="1899386" y="69079"/>
                  </a:cubicBezTo>
                  <a:cubicBezTo>
                    <a:pt x="1886454" y="83896"/>
                    <a:pt x="1466489" y="478125"/>
                    <a:pt x="1438686" y="49091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平行四辺形 28">
              <a:extLst>
                <a:ext uri="{FF2B5EF4-FFF2-40B4-BE49-F238E27FC236}">
                  <a16:creationId xmlns:a16="http://schemas.microsoft.com/office/drawing/2014/main" id="{5E9FFCCB-4E57-5DD1-6DBA-6E8E423E87C0}"/>
                </a:ext>
              </a:extLst>
            </p:cNvPr>
            <p:cNvSpPr/>
            <p:nvPr/>
          </p:nvSpPr>
          <p:spPr bwMode="auto">
            <a:xfrm rot="550838" flipH="1" flipV="1">
              <a:off x="4744751" y="4330731"/>
              <a:ext cx="1450920" cy="276713"/>
            </a:xfrm>
            <a:custGeom>
              <a:avLst/>
              <a:gdLst>
                <a:gd name="connsiteX0" fmla="*/ 0 w 1729493"/>
                <a:gd name="connsiteY0" fmla="*/ 385436 h 385436"/>
                <a:gd name="connsiteX1" fmla="*/ 420942 w 1729493"/>
                <a:gd name="connsiteY1" fmla="*/ 0 h 385436"/>
                <a:gd name="connsiteX2" fmla="*/ 1729493 w 1729493"/>
                <a:gd name="connsiteY2" fmla="*/ 0 h 385436"/>
                <a:gd name="connsiteX3" fmla="*/ 1308551 w 1729493"/>
                <a:gd name="connsiteY3" fmla="*/ 385436 h 385436"/>
                <a:gd name="connsiteX4" fmla="*/ 0 w 1729493"/>
                <a:gd name="connsiteY4" fmla="*/ 385436 h 385436"/>
                <a:gd name="connsiteX0" fmla="*/ 141 w 1729634"/>
                <a:gd name="connsiteY0" fmla="*/ 385436 h 385436"/>
                <a:gd name="connsiteX1" fmla="*/ 421083 w 1729634"/>
                <a:gd name="connsiteY1" fmla="*/ 0 h 385436"/>
                <a:gd name="connsiteX2" fmla="*/ 1729634 w 1729634"/>
                <a:gd name="connsiteY2" fmla="*/ 0 h 385436"/>
                <a:gd name="connsiteX3" fmla="*/ 1308692 w 1729634"/>
                <a:gd name="connsiteY3" fmla="*/ 385436 h 385436"/>
                <a:gd name="connsiteX4" fmla="*/ 141 w 1729634"/>
                <a:gd name="connsiteY4" fmla="*/ 385436 h 385436"/>
                <a:gd name="connsiteX0" fmla="*/ 141 w 1858281"/>
                <a:gd name="connsiteY0" fmla="*/ 385436 h 385436"/>
                <a:gd name="connsiteX1" fmla="*/ 421083 w 1858281"/>
                <a:gd name="connsiteY1" fmla="*/ 0 h 385436"/>
                <a:gd name="connsiteX2" fmla="*/ 1858281 w 1858281"/>
                <a:gd name="connsiteY2" fmla="*/ 50420 h 385436"/>
                <a:gd name="connsiteX3" fmla="*/ 1308692 w 1858281"/>
                <a:gd name="connsiteY3" fmla="*/ 385436 h 385436"/>
                <a:gd name="connsiteX4" fmla="*/ 141 w 1858281"/>
                <a:gd name="connsiteY4" fmla="*/ 385436 h 385436"/>
                <a:gd name="connsiteX0" fmla="*/ 40897 w 1899037"/>
                <a:gd name="connsiteY0" fmla="*/ 385436 h 413401"/>
                <a:gd name="connsiteX1" fmla="*/ 461839 w 1899037"/>
                <a:gd name="connsiteY1" fmla="*/ 0 h 413401"/>
                <a:gd name="connsiteX2" fmla="*/ 1899037 w 1899037"/>
                <a:gd name="connsiteY2" fmla="*/ 50420 h 413401"/>
                <a:gd name="connsiteX3" fmla="*/ 1537602 w 1899037"/>
                <a:gd name="connsiteY3" fmla="*/ 383152 h 413401"/>
                <a:gd name="connsiteX4" fmla="*/ 40897 w 1899037"/>
                <a:gd name="connsiteY4" fmla="*/ 385436 h 413401"/>
                <a:gd name="connsiteX0" fmla="*/ 1691 w 1859831"/>
                <a:gd name="connsiteY0" fmla="*/ 385436 h 392662"/>
                <a:gd name="connsiteX1" fmla="*/ 422633 w 1859831"/>
                <a:gd name="connsiteY1" fmla="*/ 0 h 392662"/>
                <a:gd name="connsiteX2" fmla="*/ 1859831 w 1859831"/>
                <a:gd name="connsiteY2" fmla="*/ 50420 h 392662"/>
                <a:gd name="connsiteX3" fmla="*/ 1498396 w 1859831"/>
                <a:gd name="connsiteY3" fmla="*/ 383152 h 392662"/>
                <a:gd name="connsiteX4" fmla="*/ 1691 w 1859831"/>
                <a:gd name="connsiteY4" fmla="*/ 385436 h 392662"/>
                <a:gd name="connsiteX0" fmla="*/ 45360 w 1903500"/>
                <a:gd name="connsiteY0" fmla="*/ 335016 h 358502"/>
                <a:gd name="connsiteX1" fmla="*/ 432145 w 1903500"/>
                <a:gd name="connsiteY1" fmla="*/ 10068 h 358502"/>
                <a:gd name="connsiteX2" fmla="*/ 1903500 w 1903500"/>
                <a:gd name="connsiteY2" fmla="*/ 0 h 358502"/>
                <a:gd name="connsiteX3" fmla="*/ 1542065 w 1903500"/>
                <a:gd name="connsiteY3" fmla="*/ 332732 h 358502"/>
                <a:gd name="connsiteX4" fmla="*/ 45360 w 1903500"/>
                <a:gd name="connsiteY4" fmla="*/ 335016 h 358502"/>
                <a:gd name="connsiteX0" fmla="*/ 3471 w 1861611"/>
                <a:gd name="connsiteY0" fmla="*/ 335016 h 335016"/>
                <a:gd name="connsiteX1" fmla="*/ 390256 w 1861611"/>
                <a:gd name="connsiteY1" fmla="*/ 10068 h 335016"/>
                <a:gd name="connsiteX2" fmla="*/ 1861611 w 1861611"/>
                <a:gd name="connsiteY2" fmla="*/ 0 h 335016"/>
                <a:gd name="connsiteX3" fmla="*/ 1500176 w 1861611"/>
                <a:gd name="connsiteY3" fmla="*/ 332732 h 335016"/>
                <a:gd name="connsiteX4" fmla="*/ 3471 w 1861611"/>
                <a:gd name="connsiteY4" fmla="*/ 335016 h 335016"/>
                <a:gd name="connsiteX0" fmla="*/ 3858 w 1830211"/>
                <a:gd name="connsiteY0" fmla="*/ 357514 h 357513"/>
                <a:gd name="connsiteX1" fmla="*/ 358856 w 1830211"/>
                <a:gd name="connsiteY1" fmla="*/ 10068 h 357513"/>
                <a:gd name="connsiteX2" fmla="*/ 1830211 w 1830211"/>
                <a:gd name="connsiteY2" fmla="*/ 0 h 357513"/>
                <a:gd name="connsiteX3" fmla="*/ 1468776 w 1830211"/>
                <a:gd name="connsiteY3" fmla="*/ 332732 h 357513"/>
                <a:gd name="connsiteX4" fmla="*/ 3858 w 1830211"/>
                <a:gd name="connsiteY4" fmla="*/ 357514 h 357513"/>
                <a:gd name="connsiteX0" fmla="*/ 46102 w 1872455"/>
                <a:gd name="connsiteY0" fmla="*/ 357514 h 377184"/>
                <a:gd name="connsiteX1" fmla="*/ 414091 w 1872455"/>
                <a:gd name="connsiteY1" fmla="*/ 15876 h 377184"/>
                <a:gd name="connsiteX2" fmla="*/ 1872455 w 1872455"/>
                <a:gd name="connsiteY2" fmla="*/ 0 h 377184"/>
                <a:gd name="connsiteX3" fmla="*/ 1511020 w 1872455"/>
                <a:gd name="connsiteY3" fmla="*/ 332732 h 377184"/>
                <a:gd name="connsiteX4" fmla="*/ 46102 w 1872455"/>
                <a:gd name="connsiteY4" fmla="*/ 357514 h 377184"/>
                <a:gd name="connsiteX0" fmla="*/ 3883 w 1830236"/>
                <a:gd name="connsiteY0" fmla="*/ 357514 h 357515"/>
                <a:gd name="connsiteX1" fmla="*/ 371872 w 1830236"/>
                <a:gd name="connsiteY1" fmla="*/ 15876 h 357515"/>
                <a:gd name="connsiteX2" fmla="*/ 1830236 w 1830236"/>
                <a:gd name="connsiteY2" fmla="*/ 0 h 357515"/>
                <a:gd name="connsiteX3" fmla="*/ 1468801 w 1830236"/>
                <a:gd name="connsiteY3" fmla="*/ 332732 h 357515"/>
                <a:gd name="connsiteX4" fmla="*/ 3883 w 1830236"/>
                <a:gd name="connsiteY4" fmla="*/ 357514 h 357515"/>
                <a:gd name="connsiteX0" fmla="*/ 4173 w 1809600"/>
                <a:gd name="connsiteY0" fmla="*/ 338462 h 338462"/>
                <a:gd name="connsiteX1" fmla="*/ 351236 w 1809600"/>
                <a:gd name="connsiteY1" fmla="*/ 15876 h 338462"/>
                <a:gd name="connsiteX2" fmla="*/ 1809600 w 1809600"/>
                <a:gd name="connsiteY2" fmla="*/ 0 h 338462"/>
                <a:gd name="connsiteX3" fmla="*/ 1448165 w 1809600"/>
                <a:gd name="connsiteY3" fmla="*/ 332732 h 338462"/>
                <a:gd name="connsiteX4" fmla="*/ 4173 w 1809600"/>
                <a:gd name="connsiteY4" fmla="*/ 338462 h 338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9600" h="338462">
                  <a:moveTo>
                    <a:pt x="4173" y="338462"/>
                  </a:moveTo>
                  <a:cubicBezTo>
                    <a:pt x="-34996" y="329760"/>
                    <a:pt x="210922" y="144355"/>
                    <a:pt x="351236" y="15876"/>
                  </a:cubicBezTo>
                  <a:lnTo>
                    <a:pt x="1809600" y="0"/>
                  </a:lnTo>
                  <a:lnTo>
                    <a:pt x="1448165" y="332732"/>
                  </a:lnTo>
                  <a:lnTo>
                    <a:pt x="4173" y="338462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168" name="フリーフォーム: 図形 167">
            <a:extLst>
              <a:ext uri="{FF2B5EF4-FFF2-40B4-BE49-F238E27FC236}">
                <a16:creationId xmlns:a16="http://schemas.microsoft.com/office/drawing/2014/main" id="{D1B79F8B-E2A9-1FBB-D603-7A31C247010E}"/>
              </a:ext>
            </a:extLst>
          </p:cNvPr>
          <p:cNvSpPr/>
          <p:nvPr/>
        </p:nvSpPr>
        <p:spPr bwMode="auto">
          <a:xfrm rot="900000">
            <a:off x="10127689" y="4886946"/>
            <a:ext cx="601896" cy="1002099"/>
          </a:xfrm>
          <a:custGeom>
            <a:avLst/>
            <a:gdLst>
              <a:gd name="connsiteX0" fmla="*/ 437690 w 590572"/>
              <a:gd name="connsiteY0" fmla="*/ 8648 h 1112146"/>
              <a:gd name="connsiteX1" fmla="*/ 480525 w 590572"/>
              <a:gd name="connsiteY1" fmla="*/ 0 h 1112146"/>
              <a:gd name="connsiteX2" fmla="*/ 590572 w 590572"/>
              <a:gd name="connsiteY2" fmla="*/ 110047 h 1112146"/>
              <a:gd name="connsiteX3" fmla="*/ 590571 w 590572"/>
              <a:gd name="connsiteY3" fmla="*/ 630146 h 1112146"/>
              <a:gd name="connsiteX4" fmla="*/ 581923 w 590572"/>
              <a:gd name="connsiteY4" fmla="*/ 672981 h 1112146"/>
              <a:gd name="connsiteX5" fmla="*/ 562926 w 590572"/>
              <a:gd name="connsiteY5" fmla="*/ 701157 h 1112146"/>
              <a:gd name="connsiteX6" fmla="*/ 555627 w 590572"/>
              <a:gd name="connsiteY6" fmla="*/ 712150 h 1112146"/>
              <a:gd name="connsiteX7" fmla="*/ 187860 w 590572"/>
              <a:gd name="connsiteY7" fmla="*/ 1079915 h 1112146"/>
              <a:gd name="connsiteX8" fmla="*/ 32230 w 590572"/>
              <a:gd name="connsiteY8" fmla="*/ 1079915 h 1112146"/>
              <a:gd name="connsiteX9" fmla="*/ 32231 w 590572"/>
              <a:gd name="connsiteY9" fmla="*/ 1079915 h 1112146"/>
              <a:gd name="connsiteX10" fmla="*/ 32231 w 590572"/>
              <a:gd name="connsiteY10" fmla="*/ 924285 h 1112146"/>
              <a:gd name="connsiteX11" fmla="*/ 370478 w 590572"/>
              <a:gd name="connsiteY11" fmla="*/ 586038 h 1112146"/>
              <a:gd name="connsiteX12" fmla="*/ 370478 w 590572"/>
              <a:gd name="connsiteY12" fmla="*/ 110047 h 1112146"/>
              <a:gd name="connsiteX13" fmla="*/ 437690 w 590572"/>
              <a:gd name="connsiteY13" fmla="*/ 8648 h 1112146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12" fmla="*/ 437690 w 601896"/>
              <a:gd name="connsiteY12" fmla="*/ 4 h 1103502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12" fmla="*/ 529130 w 601896"/>
              <a:gd name="connsiteY12" fmla="*/ 91444 h 1103502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0" fmla="*/ 590572 w 601896"/>
              <a:gd name="connsiteY0" fmla="*/ 0 h 1002099"/>
              <a:gd name="connsiteX1" fmla="*/ 590571 w 601896"/>
              <a:gd name="connsiteY1" fmla="*/ 520099 h 1002099"/>
              <a:gd name="connsiteX2" fmla="*/ 581923 w 601896"/>
              <a:gd name="connsiteY2" fmla="*/ 562934 h 1002099"/>
              <a:gd name="connsiteX3" fmla="*/ 562926 w 601896"/>
              <a:gd name="connsiteY3" fmla="*/ 591110 h 1002099"/>
              <a:gd name="connsiteX4" fmla="*/ 555627 w 601896"/>
              <a:gd name="connsiteY4" fmla="*/ 602103 h 1002099"/>
              <a:gd name="connsiteX5" fmla="*/ 187860 w 601896"/>
              <a:gd name="connsiteY5" fmla="*/ 969868 h 1002099"/>
              <a:gd name="connsiteX6" fmla="*/ 32230 w 601896"/>
              <a:gd name="connsiteY6" fmla="*/ 969868 h 1002099"/>
              <a:gd name="connsiteX7" fmla="*/ 32231 w 601896"/>
              <a:gd name="connsiteY7" fmla="*/ 969868 h 1002099"/>
              <a:gd name="connsiteX8" fmla="*/ 32231 w 601896"/>
              <a:gd name="connsiteY8" fmla="*/ 814238 h 1002099"/>
              <a:gd name="connsiteX9" fmla="*/ 370478 w 601896"/>
              <a:gd name="connsiteY9" fmla="*/ 475991 h 1002099"/>
              <a:gd name="connsiteX10" fmla="*/ 370478 w 601896"/>
              <a:gd name="connsiteY10" fmla="*/ 0 h 1002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01896" h="1002099">
                <a:moveTo>
                  <a:pt x="590572" y="0"/>
                </a:moveTo>
                <a:cubicBezTo>
                  <a:pt x="616052" y="103583"/>
                  <a:pt x="590571" y="346733"/>
                  <a:pt x="590571" y="520099"/>
                </a:cubicBezTo>
                <a:cubicBezTo>
                  <a:pt x="590571" y="535293"/>
                  <a:pt x="587492" y="549768"/>
                  <a:pt x="581923" y="562934"/>
                </a:cubicBezTo>
                <a:lnTo>
                  <a:pt x="562926" y="591110"/>
                </a:lnTo>
                <a:lnTo>
                  <a:pt x="555627" y="602103"/>
                </a:lnTo>
                <a:lnTo>
                  <a:pt x="187860" y="969868"/>
                </a:lnTo>
                <a:cubicBezTo>
                  <a:pt x="144884" y="1012843"/>
                  <a:pt x="75206" y="1012843"/>
                  <a:pt x="32230" y="969868"/>
                </a:cubicBezTo>
                <a:lnTo>
                  <a:pt x="32231" y="969868"/>
                </a:lnTo>
                <a:cubicBezTo>
                  <a:pt x="-10744" y="926892"/>
                  <a:pt x="-10744" y="857214"/>
                  <a:pt x="32231" y="814238"/>
                </a:cubicBezTo>
                <a:lnTo>
                  <a:pt x="370478" y="475991"/>
                </a:lnTo>
                <a:lnTo>
                  <a:pt x="370478" y="0"/>
                </a:lnTo>
              </a:path>
            </a:pathLst>
          </a:custGeom>
          <a:solidFill>
            <a:srgbClr val="FFFFCC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69" name="フリーフォーム: 図形 168">
            <a:extLst>
              <a:ext uri="{FF2B5EF4-FFF2-40B4-BE49-F238E27FC236}">
                <a16:creationId xmlns:a16="http://schemas.microsoft.com/office/drawing/2014/main" id="{5B9069EE-F553-19A4-039D-02AE471C2E48}"/>
              </a:ext>
            </a:extLst>
          </p:cNvPr>
          <p:cNvSpPr/>
          <p:nvPr/>
        </p:nvSpPr>
        <p:spPr bwMode="auto">
          <a:xfrm>
            <a:off x="9734926" y="4272165"/>
            <a:ext cx="332174" cy="126764"/>
          </a:xfrm>
          <a:custGeom>
            <a:avLst/>
            <a:gdLst>
              <a:gd name="connsiteX0" fmla="*/ 10290 w 332174"/>
              <a:gd name="connsiteY0" fmla="*/ 0 h 126764"/>
              <a:gd name="connsiteX1" fmla="*/ 13052 w 332174"/>
              <a:gd name="connsiteY1" fmla="*/ 7990 h 126764"/>
              <a:gd name="connsiteX2" fmla="*/ 166087 w 332174"/>
              <a:gd name="connsiteY2" fmla="*/ 67233 h 126764"/>
              <a:gd name="connsiteX3" fmla="*/ 319122 w 332174"/>
              <a:gd name="connsiteY3" fmla="*/ 7990 h 126764"/>
              <a:gd name="connsiteX4" fmla="*/ 321885 w 332174"/>
              <a:gd name="connsiteY4" fmla="*/ 0 h 126764"/>
              <a:gd name="connsiteX5" fmla="*/ 332174 w 332174"/>
              <a:gd name="connsiteY5" fmla="*/ 29765 h 126764"/>
              <a:gd name="connsiteX6" fmla="*/ 166087 w 332174"/>
              <a:gd name="connsiteY6" fmla="*/ 126764 h 126764"/>
              <a:gd name="connsiteX7" fmla="*/ 0 w 332174"/>
              <a:gd name="connsiteY7" fmla="*/ 29765 h 126764"/>
              <a:gd name="connsiteX8" fmla="*/ 10290 w 332174"/>
              <a:gd name="connsiteY8" fmla="*/ 0 h 126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2174" h="126764">
                <a:moveTo>
                  <a:pt x="10290" y="0"/>
                </a:moveTo>
                <a:lnTo>
                  <a:pt x="13052" y="7990"/>
                </a:lnTo>
                <a:cubicBezTo>
                  <a:pt x="38266" y="42805"/>
                  <a:pt x="97292" y="67233"/>
                  <a:pt x="166087" y="67233"/>
                </a:cubicBezTo>
                <a:cubicBezTo>
                  <a:pt x="234882" y="67233"/>
                  <a:pt x="293909" y="42805"/>
                  <a:pt x="319122" y="7990"/>
                </a:cubicBezTo>
                <a:lnTo>
                  <a:pt x="321885" y="0"/>
                </a:lnTo>
                <a:lnTo>
                  <a:pt x="332174" y="29765"/>
                </a:lnTo>
                <a:cubicBezTo>
                  <a:pt x="332174" y="83336"/>
                  <a:pt x="257814" y="126764"/>
                  <a:pt x="166087" y="126764"/>
                </a:cubicBezTo>
                <a:cubicBezTo>
                  <a:pt x="74360" y="126764"/>
                  <a:pt x="0" y="83336"/>
                  <a:pt x="0" y="29765"/>
                </a:cubicBezTo>
                <a:lnTo>
                  <a:pt x="10290" y="0"/>
                </a:lnTo>
                <a:close/>
              </a:path>
            </a:pathLst>
          </a:custGeom>
          <a:solidFill>
            <a:srgbClr val="0070C0"/>
          </a:solidFill>
          <a:ln w="19050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70" name="フリーフォーム: 図形 169">
            <a:extLst>
              <a:ext uri="{FF2B5EF4-FFF2-40B4-BE49-F238E27FC236}">
                <a16:creationId xmlns:a16="http://schemas.microsoft.com/office/drawing/2014/main" id="{3B0B9811-8596-8D9E-240A-2C909B2422A8}"/>
              </a:ext>
            </a:extLst>
          </p:cNvPr>
          <p:cNvSpPr/>
          <p:nvPr/>
        </p:nvSpPr>
        <p:spPr bwMode="auto">
          <a:xfrm>
            <a:off x="10363576" y="4272165"/>
            <a:ext cx="332174" cy="126764"/>
          </a:xfrm>
          <a:custGeom>
            <a:avLst/>
            <a:gdLst>
              <a:gd name="connsiteX0" fmla="*/ 10290 w 332174"/>
              <a:gd name="connsiteY0" fmla="*/ 0 h 126764"/>
              <a:gd name="connsiteX1" fmla="*/ 13052 w 332174"/>
              <a:gd name="connsiteY1" fmla="*/ 7990 h 126764"/>
              <a:gd name="connsiteX2" fmla="*/ 166087 w 332174"/>
              <a:gd name="connsiteY2" fmla="*/ 67233 h 126764"/>
              <a:gd name="connsiteX3" fmla="*/ 319122 w 332174"/>
              <a:gd name="connsiteY3" fmla="*/ 7990 h 126764"/>
              <a:gd name="connsiteX4" fmla="*/ 321885 w 332174"/>
              <a:gd name="connsiteY4" fmla="*/ 0 h 126764"/>
              <a:gd name="connsiteX5" fmla="*/ 332174 w 332174"/>
              <a:gd name="connsiteY5" fmla="*/ 29765 h 126764"/>
              <a:gd name="connsiteX6" fmla="*/ 166087 w 332174"/>
              <a:gd name="connsiteY6" fmla="*/ 126764 h 126764"/>
              <a:gd name="connsiteX7" fmla="*/ 0 w 332174"/>
              <a:gd name="connsiteY7" fmla="*/ 29765 h 126764"/>
              <a:gd name="connsiteX8" fmla="*/ 10290 w 332174"/>
              <a:gd name="connsiteY8" fmla="*/ 0 h 126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2174" h="126764">
                <a:moveTo>
                  <a:pt x="10290" y="0"/>
                </a:moveTo>
                <a:lnTo>
                  <a:pt x="13052" y="7990"/>
                </a:lnTo>
                <a:cubicBezTo>
                  <a:pt x="38266" y="42805"/>
                  <a:pt x="97292" y="67233"/>
                  <a:pt x="166087" y="67233"/>
                </a:cubicBezTo>
                <a:cubicBezTo>
                  <a:pt x="234882" y="67233"/>
                  <a:pt x="293909" y="42805"/>
                  <a:pt x="319122" y="7990"/>
                </a:cubicBezTo>
                <a:lnTo>
                  <a:pt x="321885" y="0"/>
                </a:lnTo>
                <a:lnTo>
                  <a:pt x="332174" y="29765"/>
                </a:lnTo>
                <a:cubicBezTo>
                  <a:pt x="332174" y="83336"/>
                  <a:pt x="257814" y="126764"/>
                  <a:pt x="166087" y="126764"/>
                </a:cubicBezTo>
                <a:cubicBezTo>
                  <a:pt x="74360" y="126764"/>
                  <a:pt x="0" y="83336"/>
                  <a:pt x="0" y="29765"/>
                </a:cubicBezTo>
                <a:lnTo>
                  <a:pt x="10290" y="0"/>
                </a:lnTo>
                <a:close/>
              </a:path>
            </a:pathLst>
          </a:custGeom>
          <a:solidFill>
            <a:srgbClr val="0070C0"/>
          </a:solidFill>
          <a:ln w="19050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71" name="フリーフォーム: 図形 170">
            <a:extLst>
              <a:ext uri="{FF2B5EF4-FFF2-40B4-BE49-F238E27FC236}">
                <a16:creationId xmlns:a16="http://schemas.microsoft.com/office/drawing/2014/main" id="{3B07807F-E8A9-990B-ADA5-C00A87EE6CED}"/>
              </a:ext>
            </a:extLst>
          </p:cNvPr>
          <p:cNvSpPr/>
          <p:nvPr/>
        </p:nvSpPr>
        <p:spPr bwMode="auto">
          <a:xfrm rot="1800000">
            <a:off x="10810277" y="3564084"/>
            <a:ext cx="175083" cy="192247"/>
          </a:xfrm>
          <a:custGeom>
            <a:avLst/>
            <a:gdLst>
              <a:gd name="connsiteX0" fmla="*/ 100396 w 175083"/>
              <a:gd name="connsiteY0" fmla="*/ 4302 h 192247"/>
              <a:gd name="connsiteX1" fmla="*/ 119343 w 175083"/>
              <a:gd name="connsiteY1" fmla="*/ 312 h 192247"/>
              <a:gd name="connsiteX2" fmla="*/ 168509 w 175083"/>
              <a:gd name="connsiteY2" fmla="*/ 153073 h 192247"/>
              <a:gd name="connsiteX3" fmla="*/ 175083 w 175083"/>
              <a:gd name="connsiteY3" fmla="*/ 192247 h 192247"/>
              <a:gd name="connsiteX4" fmla="*/ 129623 w 175083"/>
              <a:gd name="connsiteY4" fmla="*/ 179163 h 192247"/>
              <a:gd name="connsiteX5" fmla="*/ 0 w 175083"/>
              <a:gd name="connsiteY5" fmla="*/ 167286 h 192247"/>
              <a:gd name="connsiteX6" fmla="*/ 9189 w 175083"/>
              <a:gd name="connsiteY6" fmla="*/ 150792 h 192247"/>
              <a:gd name="connsiteX7" fmla="*/ 100396 w 175083"/>
              <a:gd name="connsiteY7" fmla="*/ 4302 h 1922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5083" h="192247">
                <a:moveTo>
                  <a:pt x="100396" y="4302"/>
                </a:moveTo>
                <a:cubicBezTo>
                  <a:pt x="106651" y="785"/>
                  <a:pt x="112962" y="-701"/>
                  <a:pt x="119343" y="312"/>
                </a:cubicBezTo>
                <a:cubicBezTo>
                  <a:pt x="157626" y="6393"/>
                  <a:pt x="160878" y="84217"/>
                  <a:pt x="168509" y="153073"/>
                </a:cubicBezTo>
                <a:lnTo>
                  <a:pt x="175083" y="192247"/>
                </a:lnTo>
                <a:lnTo>
                  <a:pt x="129623" y="179163"/>
                </a:lnTo>
                <a:lnTo>
                  <a:pt x="0" y="167286"/>
                </a:lnTo>
                <a:lnTo>
                  <a:pt x="9189" y="150792"/>
                </a:lnTo>
                <a:cubicBezTo>
                  <a:pt x="39265" y="90245"/>
                  <a:pt x="69124" y="21887"/>
                  <a:pt x="100396" y="4302"/>
                </a:cubicBezTo>
                <a:close/>
              </a:path>
            </a:pathLst>
          </a:custGeom>
          <a:solidFill>
            <a:srgbClr val="FFC000"/>
          </a:solidFill>
          <a:ln w="19050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grpSp>
        <p:nvGrpSpPr>
          <p:cNvPr id="172" name="グループ化 171">
            <a:extLst>
              <a:ext uri="{FF2B5EF4-FFF2-40B4-BE49-F238E27FC236}">
                <a16:creationId xmlns:a16="http://schemas.microsoft.com/office/drawing/2014/main" id="{FB6F3E62-3D72-D36D-F317-4E8EF66B58B4}"/>
              </a:ext>
            </a:extLst>
          </p:cNvPr>
          <p:cNvGrpSpPr/>
          <p:nvPr/>
        </p:nvGrpSpPr>
        <p:grpSpPr>
          <a:xfrm>
            <a:off x="10574352" y="4456053"/>
            <a:ext cx="185433" cy="120490"/>
            <a:chOff x="7024656" y="2758259"/>
            <a:chExt cx="319562" cy="207644"/>
          </a:xfrm>
        </p:grpSpPr>
        <p:sp>
          <p:nvSpPr>
            <p:cNvPr id="173" name="楕円 172">
              <a:extLst>
                <a:ext uri="{FF2B5EF4-FFF2-40B4-BE49-F238E27FC236}">
                  <a16:creationId xmlns:a16="http://schemas.microsoft.com/office/drawing/2014/main" id="{58BDD10A-F710-D7D8-E5C8-045A2FE05F26}"/>
                </a:ext>
              </a:extLst>
            </p:cNvPr>
            <p:cNvSpPr/>
            <p:nvPr/>
          </p:nvSpPr>
          <p:spPr bwMode="auto">
            <a:xfrm>
              <a:off x="7105618" y="2777309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楕円 173">
              <a:extLst>
                <a:ext uri="{FF2B5EF4-FFF2-40B4-BE49-F238E27FC236}">
                  <a16:creationId xmlns:a16="http://schemas.microsoft.com/office/drawing/2014/main" id="{AD79670E-F3A0-6434-36FA-C21C10829460}"/>
                </a:ext>
              </a:extLst>
            </p:cNvPr>
            <p:cNvSpPr/>
            <p:nvPr/>
          </p:nvSpPr>
          <p:spPr bwMode="auto">
            <a:xfrm>
              <a:off x="7024656" y="2886846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" name="楕円 174">
              <a:extLst>
                <a:ext uri="{FF2B5EF4-FFF2-40B4-BE49-F238E27FC236}">
                  <a16:creationId xmlns:a16="http://schemas.microsoft.com/office/drawing/2014/main" id="{9E0B1878-6A56-3109-3EA6-C5804E117345}"/>
                </a:ext>
              </a:extLst>
            </p:cNvPr>
            <p:cNvSpPr/>
            <p:nvPr/>
          </p:nvSpPr>
          <p:spPr bwMode="auto">
            <a:xfrm>
              <a:off x="7234206" y="2758259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" name="楕円 175">
              <a:extLst>
                <a:ext uri="{FF2B5EF4-FFF2-40B4-BE49-F238E27FC236}">
                  <a16:creationId xmlns:a16="http://schemas.microsoft.com/office/drawing/2014/main" id="{06BEE086-799B-4361-5C65-9254B42A67DD}"/>
                </a:ext>
              </a:extLst>
            </p:cNvPr>
            <p:cNvSpPr/>
            <p:nvPr/>
          </p:nvSpPr>
          <p:spPr bwMode="auto">
            <a:xfrm>
              <a:off x="7153244" y="2867796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" name="楕円 176">
              <a:extLst>
                <a:ext uri="{FF2B5EF4-FFF2-40B4-BE49-F238E27FC236}">
                  <a16:creationId xmlns:a16="http://schemas.microsoft.com/office/drawing/2014/main" id="{F1EDA947-371A-11A5-80C3-B5B423D45282}"/>
                </a:ext>
              </a:extLst>
            </p:cNvPr>
            <p:cNvSpPr/>
            <p:nvPr/>
          </p:nvSpPr>
          <p:spPr bwMode="auto">
            <a:xfrm>
              <a:off x="7298499" y="2841603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8" name="楕円 177">
              <a:extLst>
                <a:ext uri="{FF2B5EF4-FFF2-40B4-BE49-F238E27FC236}">
                  <a16:creationId xmlns:a16="http://schemas.microsoft.com/office/drawing/2014/main" id="{E8B67FA7-2265-4A5A-213F-72BF359E463E}"/>
                </a:ext>
              </a:extLst>
            </p:cNvPr>
            <p:cNvSpPr/>
            <p:nvPr/>
          </p:nvSpPr>
          <p:spPr bwMode="auto">
            <a:xfrm>
              <a:off x="7238967" y="2920184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79" name="フリーフォーム: 図形 178">
            <a:extLst>
              <a:ext uri="{FF2B5EF4-FFF2-40B4-BE49-F238E27FC236}">
                <a16:creationId xmlns:a16="http://schemas.microsoft.com/office/drawing/2014/main" id="{87E3E640-25EE-30EA-1013-494F32873249}"/>
              </a:ext>
            </a:extLst>
          </p:cNvPr>
          <p:cNvSpPr/>
          <p:nvPr/>
        </p:nvSpPr>
        <p:spPr bwMode="auto">
          <a:xfrm rot="900000">
            <a:off x="9713353" y="4839321"/>
            <a:ext cx="601896" cy="1002099"/>
          </a:xfrm>
          <a:custGeom>
            <a:avLst/>
            <a:gdLst>
              <a:gd name="connsiteX0" fmla="*/ 437690 w 590572"/>
              <a:gd name="connsiteY0" fmla="*/ 8648 h 1112146"/>
              <a:gd name="connsiteX1" fmla="*/ 480525 w 590572"/>
              <a:gd name="connsiteY1" fmla="*/ 0 h 1112146"/>
              <a:gd name="connsiteX2" fmla="*/ 590572 w 590572"/>
              <a:gd name="connsiteY2" fmla="*/ 110047 h 1112146"/>
              <a:gd name="connsiteX3" fmla="*/ 590571 w 590572"/>
              <a:gd name="connsiteY3" fmla="*/ 630146 h 1112146"/>
              <a:gd name="connsiteX4" fmla="*/ 581923 w 590572"/>
              <a:gd name="connsiteY4" fmla="*/ 672981 h 1112146"/>
              <a:gd name="connsiteX5" fmla="*/ 562926 w 590572"/>
              <a:gd name="connsiteY5" fmla="*/ 701157 h 1112146"/>
              <a:gd name="connsiteX6" fmla="*/ 555627 w 590572"/>
              <a:gd name="connsiteY6" fmla="*/ 712150 h 1112146"/>
              <a:gd name="connsiteX7" fmla="*/ 187860 w 590572"/>
              <a:gd name="connsiteY7" fmla="*/ 1079915 h 1112146"/>
              <a:gd name="connsiteX8" fmla="*/ 32230 w 590572"/>
              <a:gd name="connsiteY8" fmla="*/ 1079915 h 1112146"/>
              <a:gd name="connsiteX9" fmla="*/ 32231 w 590572"/>
              <a:gd name="connsiteY9" fmla="*/ 1079915 h 1112146"/>
              <a:gd name="connsiteX10" fmla="*/ 32231 w 590572"/>
              <a:gd name="connsiteY10" fmla="*/ 924285 h 1112146"/>
              <a:gd name="connsiteX11" fmla="*/ 370478 w 590572"/>
              <a:gd name="connsiteY11" fmla="*/ 586038 h 1112146"/>
              <a:gd name="connsiteX12" fmla="*/ 370478 w 590572"/>
              <a:gd name="connsiteY12" fmla="*/ 110047 h 1112146"/>
              <a:gd name="connsiteX13" fmla="*/ 437690 w 590572"/>
              <a:gd name="connsiteY13" fmla="*/ 8648 h 1112146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12" fmla="*/ 437690 w 601896"/>
              <a:gd name="connsiteY12" fmla="*/ 4 h 1103502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12" fmla="*/ 529130 w 601896"/>
              <a:gd name="connsiteY12" fmla="*/ 91444 h 1103502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0" fmla="*/ 590572 w 601896"/>
              <a:gd name="connsiteY0" fmla="*/ 0 h 1002099"/>
              <a:gd name="connsiteX1" fmla="*/ 590571 w 601896"/>
              <a:gd name="connsiteY1" fmla="*/ 520099 h 1002099"/>
              <a:gd name="connsiteX2" fmla="*/ 581923 w 601896"/>
              <a:gd name="connsiteY2" fmla="*/ 562934 h 1002099"/>
              <a:gd name="connsiteX3" fmla="*/ 562926 w 601896"/>
              <a:gd name="connsiteY3" fmla="*/ 591110 h 1002099"/>
              <a:gd name="connsiteX4" fmla="*/ 555627 w 601896"/>
              <a:gd name="connsiteY4" fmla="*/ 602103 h 1002099"/>
              <a:gd name="connsiteX5" fmla="*/ 187860 w 601896"/>
              <a:gd name="connsiteY5" fmla="*/ 969868 h 1002099"/>
              <a:gd name="connsiteX6" fmla="*/ 32230 w 601896"/>
              <a:gd name="connsiteY6" fmla="*/ 969868 h 1002099"/>
              <a:gd name="connsiteX7" fmla="*/ 32231 w 601896"/>
              <a:gd name="connsiteY7" fmla="*/ 969868 h 1002099"/>
              <a:gd name="connsiteX8" fmla="*/ 32231 w 601896"/>
              <a:gd name="connsiteY8" fmla="*/ 814238 h 1002099"/>
              <a:gd name="connsiteX9" fmla="*/ 370478 w 601896"/>
              <a:gd name="connsiteY9" fmla="*/ 475991 h 1002099"/>
              <a:gd name="connsiteX10" fmla="*/ 370478 w 601896"/>
              <a:gd name="connsiteY10" fmla="*/ 0 h 1002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01896" h="1002099">
                <a:moveTo>
                  <a:pt x="590572" y="0"/>
                </a:moveTo>
                <a:cubicBezTo>
                  <a:pt x="616052" y="103583"/>
                  <a:pt x="590571" y="346733"/>
                  <a:pt x="590571" y="520099"/>
                </a:cubicBezTo>
                <a:cubicBezTo>
                  <a:pt x="590571" y="535293"/>
                  <a:pt x="587492" y="549768"/>
                  <a:pt x="581923" y="562934"/>
                </a:cubicBezTo>
                <a:lnTo>
                  <a:pt x="562926" y="591110"/>
                </a:lnTo>
                <a:lnTo>
                  <a:pt x="555627" y="602103"/>
                </a:lnTo>
                <a:lnTo>
                  <a:pt x="187860" y="969868"/>
                </a:lnTo>
                <a:cubicBezTo>
                  <a:pt x="144884" y="1012843"/>
                  <a:pt x="75206" y="1012843"/>
                  <a:pt x="32230" y="969868"/>
                </a:cubicBezTo>
                <a:lnTo>
                  <a:pt x="32231" y="969868"/>
                </a:lnTo>
                <a:cubicBezTo>
                  <a:pt x="-10744" y="926892"/>
                  <a:pt x="-10744" y="857214"/>
                  <a:pt x="32231" y="814238"/>
                </a:cubicBezTo>
                <a:lnTo>
                  <a:pt x="370478" y="475991"/>
                </a:lnTo>
                <a:lnTo>
                  <a:pt x="370478" y="0"/>
                </a:lnTo>
              </a:path>
            </a:pathLst>
          </a:custGeom>
          <a:solidFill>
            <a:srgbClr val="FFFFCC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grpSp>
        <p:nvGrpSpPr>
          <p:cNvPr id="180" name="グループ化 179">
            <a:extLst>
              <a:ext uri="{FF2B5EF4-FFF2-40B4-BE49-F238E27FC236}">
                <a16:creationId xmlns:a16="http://schemas.microsoft.com/office/drawing/2014/main" id="{96594B04-5901-2197-FC96-D5F4B505BCA8}"/>
              </a:ext>
            </a:extLst>
          </p:cNvPr>
          <p:cNvGrpSpPr/>
          <p:nvPr/>
        </p:nvGrpSpPr>
        <p:grpSpPr>
          <a:xfrm>
            <a:off x="8510959" y="4944602"/>
            <a:ext cx="1743278" cy="1035798"/>
            <a:chOff x="4284184" y="3585863"/>
            <a:chExt cx="1743278" cy="1035798"/>
          </a:xfrm>
          <a:solidFill>
            <a:schemeClr val="bg1">
              <a:lumMod val="75000"/>
            </a:schemeClr>
          </a:solidFill>
        </p:grpSpPr>
        <p:sp>
          <p:nvSpPr>
            <p:cNvPr id="181" name="フリーフォーム: 図形 180">
              <a:extLst>
                <a:ext uri="{FF2B5EF4-FFF2-40B4-BE49-F238E27FC236}">
                  <a16:creationId xmlns:a16="http://schemas.microsoft.com/office/drawing/2014/main" id="{8378A3EE-5777-177F-3957-7E159D532355}"/>
                </a:ext>
              </a:extLst>
            </p:cNvPr>
            <p:cNvSpPr/>
            <p:nvPr/>
          </p:nvSpPr>
          <p:spPr bwMode="auto">
            <a:xfrm rot="550838" flipH="1">
              <a:off x="4284184" y="3585863"/>
              <a:ext cx="1743278" cy="1035798"/>
            </a:xfrm>
            <a:custGeom>
              <a:avLst/>
              <a:gdLst>
                <a:gd name="connsiteX0" fmla="*/ 1703157 w 1740295"/>
                <a:gd name="connsiteY0" fmla="*/ 0 h 1022337"/>
                <a:gd name="connsiteX1" fmla="*/ 360344 w 1740295"/>
                <a:gd name="connsiteY1" fmla="*/ 0 h 1022337"/>
                <a:gd name="connsiteX2" fmla="*/ 0 w 1740295"/>
                <a:gd name="connsiteY2" fmla="*/ 953618 h 1022337"/>
                <a:gd name="connsiteX3" fmla="*/ 63104 w 1740295"/>
                <a:gd name="connsiteY3" fmla="*/ 953618 h 1022337"/>
                <a:gd name="connsiteX4" fmla="*/ 37138 w 1740295"/>
                <a:gd name="connsiteY4" fmla="*/ 1022337 h 1022337"/>
                <a:gd name="connsiteX5" fmla="*/ 1379951 w 1740295"/>
                <a:gd name="connsiteY5" fmla="*/ 1022337 h 1022337"/>
                <a:gd name="connsiteX6" fmla="*/ 1740295 w 1740295"/>
                <a:gd name="connsiteY6" fmla="*/ 68718 h 1022337"/>
                <a:gd name="connsiteX7" fmla="*/ 1677191 w 1740295"/>
                <a:gd name="connsiteY7" fmla="*/ 68719 h 1022337"/>
                <a:gd name="connsiteX0" fmla="*/ 1703157 w 1740295"/>
                <a:gd name="connsiteY0" fmla="*/ 0 h 1022337"/>
                <a:gd name="connsiteX1" fmla="*/ 360344 w 1740295"/>
                <a:gd name="connsiteY1" fmla="*/ 0 h 1022337"/>
                <a:gd name="connsiteX2" fmla="*/ 0 w 1740295"/>
                <a:gd name="connsiteY2" fmla="*/ 953618 h 1022337"/>
                <a:gd name="connsiteX3" fmla="*/ 63104 w 1740295"/>
                <a:gd name="connsiteY3" fmla="*/ 953618 h 1022337"/>
                <a:gd name="connsiteX4" fmla="*/ 37138 w 1740295"/>
                <a:gd name="connsiteY4" fmla="*/ 1022337 h 1022337"/>
                <a:gd name="connsiteX5" fmla="*/ 1379951 w 1740295"/>
                <a:gd name="connsiteY5" fmla="*/ 1022337 h 1022337"/>
                <a:gd name="connsiteX6" fmla="*/ 1740295 w 1740295"/>
                <a:gd name="connsiteY6" fmla="*/ 68718 h 1022337"/>
                <a:gd name="connsiteX7" fmla="*/ 1703157 w 1740295"/>
                <a:gd name="connsiteY7" fmla="*/ 0 h 1022337"/>
                <a:gd name="connsiteX0" fmla="*/ 1703157 w 1740295"/>
                <a:gd name="connsiteY0" fmla="*/ 0 h 1022337"/>
                <a:gd name="connsiteX1" fmla="*/ 360344 w 1740295"/>
                <a:gd name="connsiteY1" fmla="*/ 0 h 1022337"/>
                <a:gd name="connsiteX2" fmla="*/ 0 w 1740295"/>
                <a:gd name="connsiteY2" fmla="*/ 953618 h 1022337"/>
                <a:gd name="connsiteX3" fmla="*/ 37138 w 1740295"/>
                <a:gd name="connsiteY3" fmla="*/ 1022337 h 1022337"/>
                <a:gd name="connsiteX4" fmla="*/ 1379951 w 1740295"/>
                <a:gd name="connsiteY4" fmla="*/ 1022337 h 1022337"/>
                <a:gd name="connsiteX5" fmla="*/ 1740295 w 1740295"/>
                <a:gd name="connsiteY5" fmla="*/ 68718 h 1022337"/>
                <a:gd name="connsiteX6" fmla="*/ 1703157 w 1740295"/>
                <a:gd name="connsiteY6" fmla="*/ 0 h 1022337"/>
                <a:gd name="connsiteX0" fmla="*/ 1703157 w 1740295"/>
                <a:gd name="connsiteY0" fmla="*/ 0 h 1022337"/>
                <a:gd name="connsiteX1" fmla="*/ 360344 w 1740295"/>
                <a:gd name="connsiteY1" fmla="*/ 0 h 1022337"/>
                <a:gd name="connsiteX2" fmla="*/ 0 w 1740295"/>
                <a:gd name="connsiteY2" fmla="*/ 953618 h 1022337"/>
                <a:gd name="connsiteX3" fmla="*/ 37138 w 1740295"/>
                <a:gd name="connsiteY3" fmla="*/ 1022337 h 1022337"/>
                <a:gd name="connsiteX4" fmla="*/ 1379951 w 1740295"/>
                <a:gd name="connsiteY4" fmla="*/ 1022337 h 1022337"/>
                <a:gd name="connsiteX5" fmla="*/ 1740295 w 1740295"/>
                <a:gd name="connsiteY5" fmla="*/ 68718 h 1022337"/>
                <a:gd name="connsiteX6" fmla="*/ 1703157 w 1740295"/>
                <a:gd name="connsiteY6" fmla="*/ 0 h 1022337"/>
                <a:gd name="connsiteX0" fmla="*/ 1703157 w 1743006"/>
                <a:gd name="connsiteY0" fmla="*/ 0 h 1022337"/>
                <a:gd name="connsiteX1" fmla="*/ 360344 w 1743006"/>
                <a:gd name="connsiteY1" fmla="*/ 0 h 1022337"/>
                <a:gd name="connsiteX2" fmla="*/ 0 w 1743006"/>
                <a:gd name="connsiteY2" fmla="*/ 953618 h 1022337"/>
                <a:gd name="connsiteX3" fmla="*/ 37138 w 1743006"/>
                <a:gd name="connsiteY3" fmla="*/ 1022337 h 1022337"/>
                <a:gd name="connsiteX4" fmla="*/ 1379951 w 1743006"/>
                <a:gd name="connsiteY4" fmla="*/ 1022337 h 1022337"/>
                <a:gd name="connsiteX5" fmla="*/ 1740295 w 1743006"/>
                <a:gd name="connsiteY5" fmla="*/ 68718 h 1022337"/>
                <a:gd name="connsiteX6" fmla="*/ 1703157 w 1743006"/>
                <a:gd name="connsiteY6" fmla="*/ 0 h 1022337"/>
                <a:gd name="connsiteX0" fmla="*/ 1703157 w 1743006"/>
                <a:gd name="connsiteY0" fmla="*/ 7081 h 1029418"/>
                <a:gd name="connsiteX1" fmla="*/ 360344 w 1743006"/>
                <a:gd name="connsiteY1" fmla="*/ 7081 h 1029418"/>
                <a:gd name="connsiteX2" fmla="*/ 0 w 1743006"/>
                <a:gd name="connsiteY2" fmla="*/ 960699 h 1029418"/>
                <a:gd name="connsiteX3" fmla="*/ 37138 w 1743006"/>
                <a:gd name="connsiteY3" fmla="*/ 1029418 h 1029418"/>
                <a:gd name="connsiteX4" fmla="*/ 1379951 w 1743006"/>
                <a:gd name="connsiteY4" fmla="*/ 1029418 h 1029418"/>
                <a:gd name="connsiteX5" fmla="*/ 1740295 w 1743006"/>
                <a:gd name="connsiteY5" fmla="*/ 75799 h 1029418"/>
                <a:gd name="connsiteX6" fmla="*/ 1703157 w 1743006"/>
                <a:gd name="connsiteY6" fmla="*/ 7081 h 1029418"/>
                <a:gd name="connsiteX0" fmla="*/ 1703363 w 1743212"/>
                <a:gd name="connsiteY0" fmla="*/ 7081 h 1029418"/>
                <a:gd name="connsiteX1" fmla="*/ 360550 w 1743212"/>
                <a:gd name="connsiteY1" fmla="*/ 7081 h 1029418"/>
                <a:gd name="connsiteX2" fmla="*/ 206 w 1743212"/>
                <a:gd name="connsiteY2" fmla="*/ 960699 h 1029418"/>
                <a:gd name="connsiteX3" fmla="*/ 37344 w 1743212"/>
                <a:gd name="connsiteY3" fmla="*/ 1029418 h 1029418"/>
                <a:gd name="connsiteX4" fmla="*/ 1380157 w 1743212"/>
                <a:gd name="connsiteY4" fmla="*/ 1029418 h 1029418"/>
                <a:gd name="connsiteX5" fmla="*/ 1740501 w 1743212"/>
                <a:gd name="connsiteY5" fmla="*/ 75799 h 1029418"/>
                <a:gd name="connsiteX6" fmla="*/ 1703363 w 1743212"/>
                <a:gd name="connsiteY6" fmla="*/ 7081 h 1029418"/>
                <a:gd name="connsiteX0" fmla="*/ 1703429 w 1743278"/>
                <a:gd name="connsiteY0" fmla="*/ 7081 h 1032622"/>
                <a:gd name="connsiteX1" fmla="*/ 360616 w 1743278"/>
                <a:gd name="connsiteY1" fmla="*/ 7081 h 1032622"/>
                <a:gd name="connsiteX2" fmla="*/ 272 w 1743278"/>
                <a:gd name="connsiteY2" fmla="*/ 960699 h 1032622"/>
                <a:gd name="connsiteX3" fmla="*/ 37410 w 1743278"/>
                <a:gd name="connsiteY3" fmla="*/ 1029418 h 1032622"/>
                <a:gd name="connsiteX4" fmla="*/ 1380223 w 1743278"/>
                <a:gd name="connsiteY4" fmla="*/ 1029418 h 1032622"/>
                <a:gd name="connsiteX5" fmla="*/ 1740567 w 1743278"/>
                <a:gd name="connsiteY5" fmla="*/ 75799 h 1032622"/>
                <a:gd name="connsiteX6" fmla="*/ 1703429 w 1743278"/>
                <a:gd name="connsiteY6" fmla="*/ 7081 h 1032622"/>
                <a:gd name="connsiteX0" fmla="*/ 1703429 w 1743278"/>
                <a:gd name="connsiteY0" fmla="*/ 7081 h 1035798"/>
                <a:gd name="connsiteX1" fmla="*/ 360616 w 1743278"/>
                <a:gd name="connsiteY1" fmla="*/ 7081 h 1035798"/>
                <a:gd name="connsiteX2" fmla="*/ 272 w 1743278"/>
                <a:gd name="connsiteY2" fmla="*/ 960699 h 1035798"/>
                <a:gd name="connsiteX3" fmla="*/ 37410 w 1743278"/>
                <a:gd name="connsiteY3" fmla="*/ 1029418 h 1035798"/>
                <a:gd name="connsiteX4" fmla="*/ 1380223 w 1743278"/>
                <a:gd name="connsiteY4" fmla="*/ 1029418 h 1035798"/>
                <a:gd name="connsiteX5" fmla="*/ 1740567 w 1743278"/>
                <a:gd name="connsiteY5" fmla="*/ 75799 h 1035798"/>
                <a:gd name="connsiteX6" fmla="*/ 1703429 w 1743278"/>
                <a:gd name="connsiteY6" fmla="*/ 7081 h 1035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43278" h="1035798">
                  <a:moveTo>
                    <a:pt x="1703429" y="7081"/>
                  </a:moveTo>
                  <a:cubicBezTo>
                    <a:pt x="1255825" y="7081"/>
                    <a:pt x="378865" y="-8852"/>
                    <a:pt x="360616" y="7081"/>
                  </a:cubicBezTo>
                  <a:cubicBezTo>
                    <a:pt x="342367" y="23014"/>
                    <a:pt x="3137" y="933020"/>
                    <a:pt x="272" y="960699"/>
                  </a:cubicBezTo>
                  <a:cubicBezTo>
                    <a:pt x="-2593" y="988378"/>
                    <a:pt x="17670" y="1022208"/>
                    <a:pt x="37410" y="1029418"/>
                  </a:cubicBezTo>
                  <a:cubicBezTo>
                    <a:pt x="57150" y="1036628"/>
                    <a:pt x="1353332" y="1039131"/>
                    <a:pt x="1380223" y="1029418"/>
                  </a:cubicBezTo>
                  <a:cubicBezTo>
                    <a:pt x="1407114" y="1019705"/>
                    <a:pt x="1620452" y="393672"/>
                    <a:pt x="1740567" y="75799"/>
                  </a:cubicBezTo>
                  <a:cubicBezTo>
                    <a:pt x="1750105" y="51611"/>
                    <a:pt x="1733712" y="8759"/>
                    <a:pt x="1703429" y="708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82" name="グループ化 181">
              <a:extLst>
                <a:ext uri="{FF2B5EF4-FFF2-40B4-BE49-F238E27FC236}">
                  <a16:creationId xmlns:a16="http://schemas.microsoft.com/office/drawing/2014/main" id="{94ACFC06-AEFC-1923-A8F3-7C8A3569C970}"/>
                </a:ext>
              </a:extLst>
            </p:cNvPr>
            <p:cNvGrpSpPr/>
            <p:nvPr/>
          </p:nvGrpSpPr>
          <p:grpSpPr>
            <a:xfrm>
              <a:off x="4880862" y="3968436"/>
              <a:ext cx="418591" cy="395009"/>
              <a:chOff x="2458653" y="3982115"/>
              <a:chExt cx="694122" cy="650141"/>
            </a:xfrm>
            <a:grpFill/>
          </p:grpSpPr>
          <p:sp>
            <p:nvSpPr>
              <p:cNvPr id="183" name="楕円 182">
                <a:extLst>
                  <a:ext uri="{FF2B5EF4-FFF2-40B4-BE49-F238E27FC236}">
                    <a16:creationId xmlns:a16="http://schemas.microsoft.com/office/drawing/2014/main" id="{21214BE1-3970-0477-143F-234063F6354C}"/>
                  </a:ext>
                </a:extLst>
              </p:cNvPr>
              <p:cNvSpPr/>
              <p:nvPr/>
            </p:nvSpPr>
            <p:spPr bwMode="auto">
              <a:xfrm>
                <a:off x="2458653" y="4103762"/>
                <a:ext cx="694122" cy="528494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星: 6 pt 183">
                <a:extLst>
                  <a:ext uri="{FF2B5EF4-FFF2-40B4-BE49-F238E27FC236}">
                    <a16:creationId xmlns:a16="http://schemas.microsoft.com/office/drawing/2014/main" id="{8B434B30-E392-6732-F9E3-6D2C41C71C0B}"/>
                  </a:ext>
                </a:extLst>
              </p:cNvPr>
              <p:cNvSpPr/>
              <p:nvPr/>
            </p:nvSpPr>
            <p:spPr bwMode="auto">
              <a:xfrm>
                <a:off x="2709478" y="4067175"/>
                <a:ext cx="192472" cy="137702"/>
              </a:xfrm>
              <a:prstGeom prst="star6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5" name="台形 184">
                <a:extLst>
                  <a:ext uri="{FF2B5EF4-FFF2-40B4-BE49-F238E27FC236}">
                    <a16:creationId xmlns:a16="http://schemas.microsoft.com/office/drawing/2014/main" id="{5519584C-21C3-B32B-AAD9-B0C63A8F4EA0}"/>
                  </a:ext>
                </a:extLst>
              </p:cNvPr>
              <p:cNvSpPr/>
              <p:nvPr/>
            </p:nvSpPr>
            <p:spPr bwMode="auto">
              <a:xfrm rot="10800000">
                <a:off x="2773683" y="3982115"/>
                <a:ext cx="64062" cy="153910"/>
              </a:xfrm>
              <a:prstGeom prst="trapezoid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23C33C41-7D94-2774-798E-6AA84727A45B}"/>
                  </a:ext>
                </a:extLst>
              </p:cNvPr>
              <p:cNvSpPr/>
              <p:nvPr/>
            </p:nvSpPr>
            <p:spPr bwMode="auto">
              <a:xfrm rot="20700000">
                <a:off x="2832694" y="3986255"/>
                <a:ext cx="203135" cy="71721"/>
              </a:xfrm>
              <a:custGeom>
                <a:avLst/>
                <a:gdLst>
                  <a:gd name="connsiteX0" fmla="*/ 276880 w 553760"/>
                  <a:gd name="connsiteY0" fmla="*/ 0 h 313061"/>
                  <a:gd name="connsiteX1" fmla="*/ 530443 w 553760"/>
                  <a:gd name="connsiteY1" fmla="*/ 118707 h 313061"/>
                  <a:gd name="connsiteX2" fmla="*/ 553760 w 553760"/>
                  <a:gd name="connsiteY2" fmla="*/ 156531 h 313061"/>
                  <a:gd name="connsiteX3" fmla="*/ 530443 w 553760"/>
                  <a:gd name="connsiteY3" fmla="*/ 194355 h 313061"/>
                  <a:gd name="connsiteX4" fmla="*/ 276880 w 553760"/>
                  <a:gd name="connsiteY4" fmla="*/ 313061 h 313061"/>
                  <a:gd name="connsiteX5" fmla="*/ 23317 w 553760"/>
                  <a:gd name="connsiteY5" fmla="*/ 194355 h 313061"/>
                  <a:gd name="connsiteX6" fmla="*/ 0 w 553760"/>
                  <a:gd name="connsiteY6" fmla="*/ 156531 h 313061"/>
                  <a:gd name="connsiteX7" fmla="*/ 23317 w 553760"/>
                  <a:gd name="connsiteY7" fmla="*/ 118707 h 313061"/>
                  <a:gd name="connsiteX8" fmla="*/ 276880 w 553760"/>
                  <a:gd name="connsiteY8" fmla="*/ 0 h 313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53760" h="313061">
                    <a:moveTo>
                      <a:pt x="276880" y="0"/>
                    </a:moveTo>
                    <a:cubicBezTo>
                      <a:pt x="382431" y="0"/>
                      <a:pt x="475491" y="47088"/>
                      <a:pt x="530443" y="118707"/>
                    </a:cubicBezTo>
                    <a:lnTo>
                      <a:pt x="553760" y="156531"/>
                    </a:lnTo>
                    <a:lnTo>
                      <a:pt x="530443" y="194355"/>
                    </a:lnTo>
                    <a:cubicBezTo>
                      <a:pt x="475491" y="265974"/>
                      <a:pt x="382431" y="313061"/>
                      <a:pt x="276880" y="313061"/>
                    </a:cubicBezTo>
                    <a:cubicBezTo>
                      <a:pt x="171330" y="313061"/>
                      <a:pt x="78269" y="265974"/>
                      <a:pt x="23317" y="194355"/>
                    </a:cubicBezTo>
                    <a:lnTo>
                      <a:pt x="0" y="156531"/>
                    </a:lnTo>
                    <a:lnTo>
                      <a:pt x="23317" y="118707"/>
                    </a:lnTo>
                    <a:cubicBezTo>
                      <a:pt x="78269" y="47088"/>
                      <a:pt x="171330" y="0"/>
                      <a:pt x="276880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87" name="グループ化 186">
            <a:extLst>
              <a:ext uri="{FF2B5EF4-FFF2-40B4-BE49-F238E27FC236}">
                <a16:creationId xmlns:a16="http://schemas.microsoft.com/office/drawing/2014/main" id="{5C78693F-BD7C-F9CF-A9A4-38954E23886F}"/>
              </a:ext>
            </a:extLst>
          </p:cNvPr>
          <p:cNvGrpSpPr/>
          <p:nvPr/>
        </p:nvGrpSpPr>
        <p:grpSpPr>
          <a:xfrm>
            <a:off x="9748452" y="4422257"/>
            <a:ext cx="138453" cy="120490"/>
            <a:chOff x="7105618" y="2758259"/>
            <a:chExt cx="238600" cy="207644"/>
          </a:xfrm>
        </p:grpSpPr>
        <p:sp>
          <p:nvSpPr>
            <p:cNvPr id="188" name="楕円 187">
              <a:extLst>
                <a:ext uri="{FF2B5EF4-FFF2-40B4-BE49-F238E27FC236}">
                  <a16:creationId xmlns:a16="http://schemas.microsoft.com/office/drawing/2014/main" id="{9969BAAC-3AD2-BD3A-9DDD-992D3ADD9CDD}"/>
                </a:ext>
              </a:extLst>
            </p:cNvPr>
            <p:cNvSpPr/>
            <p:nvPr/>
          </p:nvSpPr>
          <p:spPr bwMode="auto">
            <a:xfrm>
              <a:off x="7105618" y="2777309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9" name="楕円 188">
              <a:extLst>
                <a:ext uri="{FF2B5EF4-FFF2-40B4-BE49-F238E27FC236}">
                  <a16:creationId xmlns:a16="http://schemas.microsoft.com/office/drawing/2014/main" id="{146FB3E9-F0F3-0C8B-5248-5D84FE5888CA}"/>
                </a:ext>
              </a:extLst>
            </p:cNvPr>
            <p:cNvSpPr/>
            <p:nvPr/>
          </p:nvSpPr>
          <p:spPr bwMode="auto">
            <a:xfrm>
              <a:off x="7234206" y="2758259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楕円 189">
              <a:extLst>
                <a:ext uri="{FF2B5EF4-FFF2-40B4-BE49-F238E27FC236}">
                  <a16:creationId xmlns:a16="http://schemas.microsoft.com/office/drawing/2014/main" id="{0B40AFAD-94CE-D577-63F4-E8F9214E2711}"/>
                </a:ext>
              </a:extLst>
            </p:cNvPr>
            <p:cNvSpPr/>
            <p:nvPr/>
          </p:nvSpPr>
          <p:spPr bwMode="auto">
            <a:xfrm>
              <a:off x="7153244" y="2867796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楕円 190">
              <a:extLst>
                <a:ext uri="{FF2B5EF4-FFF2-40B4-BE49-F238E27FC236}">
                  <a16:creationId xmlns:a16="http://schemas.microsoft.com/office/drawing/2014/main" id="{7397C2E7-2D22-6762-F949-BB7CCF68694A}"/>
                </a:ext>
              </a:extLst>
            </p:cNvPr>
            <p:cNvSpPr/>
            <p:nvPr/>
          </p:nvSpPr>
          <p:spPr bwMode="auto">
            <a:xfrm>
              <a:off x="7298499" y="2841603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楕円 191">
              <a:extLst>
                <a:ext uri="{FF2B5EF4-FFF2-40B4-BE49-F238E27FC236}">
                  <a16:creationId xmlns:a16="http://schemas.microsoft.com/office/drawing/2014/main" id="{021EFBA3-E9F8-2EF7-E3D4-8F1B6F0A0040}"/>
                </a:ext>
              </a:extLst>
            </p:cNvPr>
            <p:cNvSpPr/>
            <p:nvPr/>
          </p:nvSpPr>
          <p:spPr bwMode="auto">
            <a:xfrm>
              <a:off x="7238967" y="2920184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93" name="楕円 192">
            <a:extLst>
              <a:ext uri="{FF2B5EF4-FFF2-40B4-BE49-F238E27FC236}">
                <a16:creationId xmlns:a16="http://schemas.microsoft.com/office/drawing/2014/main" id="{CA7D89F0-72C8-B996-E5ED-FE148DADC435}"/>
              </a:ext>
            </a:extLst>
          </p:cNvPr>
          <p:cNvSpPr/>
          <p:nvPr/>
        </p:nvSpPr>
        <p:spPr bwMode="auto">
          <a:xfrm>
            <a:off x="10088893" y="4374426"/>
            <a:ext cx="160724" cy="136846"/>
          </a:xfrm>
          <a:prstGeom prst="ellipse">
            <a:avLst/>
          </a:prstGeom>
          <a:solidFill>
            <a:srgbClr val="C00000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4" name="フリーフォーム: 図形 193">
            <a:extLst>
              <a:ext uri="{FF2B5EF4-FFF2-40B4-BE49-F238E27FC236}">
                <a16:creationId xmlns:a16="http://schemas.microsoft.com/office/drawing/2014/main" id="{61009606-BF6D-063B-E86D-D0B487C57B7D}"/>
              </a:ext>
            </a:extLst>
          </p:cNvPr>
          <p:cNvSpPr/>
          <p:nvPr/>
        </p:nvSpPr>
        <p:spPr bwMode="auto">
          <a:xfrm>
            <a:off x="9745217" y="4204931"/>
            <a:ext cx="311595" cy="134467"/>
          </a:xfrm>
          <a:custGeom>
            <a:avLst/>
            <a:gdLst>
              <a:gd name="connsiteX0" fmla="*/ 155797 w 311595"/>
              <a:gd name="connsiteY0" fmla="*/ 0 h 134467"/>
              <a:gd name="connsiteX1" fmla="*/ 308832 w 311595"/>
              <a:gd name="connsiteY1" fmla="*/ 59243 h 134467"/>
              <a:gd name="connsiteX2" fmla="*/ 311595 w 311595"/>
              <a:gd name="connsiteY2" fmla="*/ 67234 h 134467"/>
              <a:gd name="connsiteX3" fmla="*/ 308832 w 311595"/>
              <a:gd name="connsiteY3" fmla="*/ 75224 h 134467"/>
              <a:gd name="connsiteX4" fmla="*/ 155797 w 311595"/>
              <a:gd name="connsiteY4" fmla="*/ 134467 h 134467"/>
              <a:gd name="connsiteX5" fmla="*/ 2762 w 311595"/>
              <a:gd name="connsiteY5" fmla="*/ 75224 h 134467"/>
              <a:gd name="connsiteX6" fmla="*/ 0 w 311595"/>
              <a:gd name="connsiteY6" fmla="*/ 67234 h 134467"/>
              <a:gd name="connsiteX7" fmla="*/ 2762 w 311595"/>
              <a:gd name="connsiteY7" fmla="*/ 59243 h 134467"/>
              <a:gd name="connsiteX8" fmla="*/ 155797 w 311595"/>
              <a:gd name="connsiteY8" fmla="*/ 0 h 134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1595" h="134467">
                <a:moveTo>
                  <a:pt x="155797" y="0"/>
                </a:moveTo>
                <a:cubicBezTo>
                  <a:pt x="224592" y="0"/>
                  <a:pt x="283619" y="24428"/>
                  <a:pt x="308832" y="59243"/>
                </a:cubicBezTo>
                <a:lnTo>
                  <a:pt x="311595" y="67234"/>
                </a:lnTo>
                <a:lnTo>
                  <a:pt x="308832" y="75224"/>
                </a:lnTo>
                <a:cubicBezTo>
                  <a:pt x="283619" y="110039"/>
                  <a:pt x="224592" y="134467"/>
                  <a:pt x="155797" y="134467"/>
                </a:cubicBezTo>
                <a:cubicBezTo>
                  <a:pt x="87002" y="134467"/>
                  <a:pt x="27976" y="110039"/>
                  <a:pt x="2762" y="75224"/>
                </a:cubicBezTo>
                <a:lnTo>
                  <a:pt x="0" y="67234"/>
                </a:lnTo>
                <a:lnTo>
                  <a:pt x="2762" y="59243"/>
                </a:lnTo>
                <a:cubicBezTo>
                  <a:pt x="27976" y="24428"/>
                  <a:pt x="87002" y="0"/>
                  <a:pt x="155797" y="0"/>
                </a:cubicBezTo>
                <a:close/>
              </a:path>
            </a:pathLst>
          </a:cu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95" name="フリーフォーム: 図形 194">
            <a:extLst>
              <a:ext uri="{FF2B5EF4-FFF2-40B4-BE49-F238E27FC236}">
                <a16:creationId xmlns:a16="http://schemas.microsoft.com/office/drawing/2014/main" id="{B61C08C2-2890-DD8E-47E9-48929DC0AA9E}"/>
              </a:ext>
            </a:extLst>
          </p:cNvPr>
          <p:cNvSpPr/>
          <p:nvPr/>
        </p:nvSpPr>
        <p:spPr bwMode="auto">
          <a:xfrm>
            <a:off x="10373867" y="4204931"/>
            <a:ext cx="311595" cy="134467"/>
          </a:xfrm>
          <a:custGeom>
            <a:avLst/>
            <a:gdLst>
              <a:gd name="connsiteX0" fmla="*/ 155797 w 311595"/>
              <a:gd name="connsiteY0" fmla="*/ 0 h 134467"/>
              <a:gd name="connsiteX1" fmla="*/ 308832 w 311595"/>
              <a:gd name="connsiteY1" fmla="*/ 59243 h 134467"/>
              <a:gd name="connsiteX2" fmla="*/ 311595 w 311595"/>
              <a:gd name="connsiteY2" fmla="*/ 67234 h 134467"/>
              <a:gd name="connsiteX3" fmla="*/ 308832 w 311595"/>
              <a:gd name="connsiteY3" fmla="*/ 75224 h 134467"/>
              <a:gd name="connsiteX4" fmla="*/ 155797 w 311595"/>
              <a:gd name="connsiteY4" fmla="*/ 134467 h 134467"/>
              <a:gd name="connsiteX5" fmla="*/ 2762 w 311595"/>
              <a:gd name="connsiteY5" fmla="*/ 75224 h 134467"/>
              <a:gd name="connsiteX6" fmla="*/ 0 w 311595"/>
              <a:gd name="connsiteY6" fmla="*/ 67234 h 134467"/>
              <a:gd name="connsiteX7" fmla="*/ 2762 w 311595"/>
              <a:gd name="connsiteY7" fmla="*/ 59243 h 134467"/>
              <a:gd name="connsiteX8" fmla="*/ 155797 w 311595"/>
              <a:gd name="connsiteY8" fmla="*/ 0 h 134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1595" h="134467">
                <a:moveTo>
                  <a:pt x="155797" y="0"/>
                </a:moveTo>
                <a:cubicBezTo>
                  <a:pt x="224592" y="0"/>
                  <a:pt x="283619" y="24428"/>
                  <a:pt x="308832" y="59243"/>
                </a:cubicBezTo>
                <a:lnTo>
                  <a:pt x="311595" y="67234"/>
                </a:lnTo>
                <a:lnTo>
                  <a:pt x="308832" y="75224"/>
                </a:lnTo>
                <a:cubicBezTo>
                  <a:pt x="283619" y="110039"/>
                  <a:pt x="224592" y="134467"/>
                  <a:pt x="155797" y="134467"/>
                </a:cubicBezTo>
                <a:cubicBezTo>
                  <a:pt x="87002" y="134467"/>
                  <a:pt x="27976" y="110039"/>
                  <a:pt x="2762" y="75224"/>
                </a:cubicBezTo>
                <a:lnTo>
                  <a:pt x="0" y="67234"/>
                </a:lnTo>
                <a:lnTo>
                  <a:pt x="2762" y="59243"/>
                </a:lnTo>
                <a:cubicBezTo>
                  <a:pt x="27976" y="24428"/>
                  <a:pt x="87002" y="0"/>
                  <a:pt x="155797" y="0"/>
                </a:cubicBezTo>
                <a:close/>
              </a:path>
            </a:pathLst>
          </a:cu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96" name="楕円 195">
            <a:extLst>
              <a:ext uri="{FF2B5EF4-FFF2-40B4-BE49-F238E27FC236}">
                <a16:creationId xmlns:a16="http://schemas.microsoft.com/office/drawing/2014/main" id="{F158336F-7166-2AD5-3FC2-180EEA28BFEA}"/>
              </a:ext>
            </a:extLst>
          </p:cNvPr>
          <p:cNvSpPr/>
          <p:nvPr/>
        </p:nvSpPr>
        <p:spPr bwMode="auto">
          <a:xfrm>
            <a:off x="9873393" y="4267016"/>
            <a:ext cx="45719" cy="45719"/>
          </a:xfrm>
          <a:prstGeom prst="ellipse">
            <a:avLst/>
          </a:prstGeom>
          <a:solidFill>
            <a:schemeClr val="tx1"/>
          </a:solidFill>
          <a:ln w="190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7" name="楕円 196">
            <a:extLst>
              <a:ext uri="{FF2B5EF4-FFF2-40B4-BE49-F238E27FC236}">
                <a16:creationId xmlns:a16="http://schemas.microsoft.com/office/drawing/2014/main" id="{B975D089-0F16-3824-0CA5-30F3A250A233}"/>
              </a:ext>
            </a:extLst>
          </p:cNvPr>
          <p:cNvSpPr/>
          <p:nvPr/>
        </p:nvSpPr>
        <p:spPr bwMode="auto">
          <a:xfrm>
            <a:off x="10486168" y="4267016"/>
            <a:ext cx="45719" cy="45719"/>
          </a:xfrm>
          <a:prstGeom prst="ellipse">
            <a:avLst/>
          </a:prstGeom>
          <a:solidFill>
            <a:schemeClr val="tx1"/>
          </a:solidFill>
          <a:ln w="190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8" name="テキスト ボックス 197">
            <a:extLst>
              <a:ext uri="{FF2B5EF4-FFF2-40B4-BE49-F238E27FC236}">
                <a16:creationId xmlns:a16="http://schemas.microsoft.com/office/drawing/2014/main" id="{DFB2E60C-F03E-ED06-50F3-098FFAC6E80D}"/>
              </a:ext>
            </a:extLst>
          </p:cNvPr>
          <p:cNvSpPr txBox="1"/>
          <p:nvPr/>
        </p:nvSpPr>
        <p:spPr>
          <a:xfrm>
            <a:off x="1180095" y="2570257"/>
            <a:ext cx="7879080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2000" u="sng" dirty="0">
                <a:solidFill>
                  <a:schemeClr val="bg1"/>
                </a:solidFill>
                <a:latin typeface="+mj-ea"/>
                <a:ea typeface="+mj-ea"/>
              </a:rPr>
              <a:t>佐賀の海豚</a:t>
            </a:r>
            <a:endParaRPr kumimoji="1" lang="ja-JP" altLang="en-US" sz="12000" u="sng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99" name="星: 12 pt 198">
            <a:extLst>
              <a:ext uri="{FF2B5EF4-FFF2-40B4-BE49-F238E27FC236}">
                <a16:creationId xmlns:a16="http://schemas.microsoft.com/office/drawing/2014/main" id="{4C63BA0D-2AAE-DEA8-5960-BC724FF4CC95}"/>
              </a:ext>
            </a:extLst>
          </p:cNvPr>
          <p:cNvSpPr/>
          <p:nvPr/>
        </p:nvSpPr>
        <p:spPr bwMode="auto">
          <a:xfrm>
            <a:off x="10235315" y="2888940"/>
            <a:ext cx="984723" cy="984723"/>
          </a:xfrm>
          <a:prstGeom prst="star12">
            <a:avLst>
              <a:gd name="adj" fmla="val 28794"/>
            </a:avLst>
          </a:prstGeom>
          <a:solidFill>
            <a:srgbClr val="FF0000"/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0" name="テキスト ボックス 199">
            <a:extLst>
              <a:ext uri="{FF2B5EF4-FFF2-40B4-BE49-F238E27FC236}">
                <a16:creationId xmlns:a16="http://schemas.microsoft.com/office/drawing/2014/main" id="{D10EBB31-4AE9-F046-DA1A-47543A1B04E0}"/>
              </a:ext>
            </a:extLst>
          </p:cNvPr>
          <p:cNvSpPr txBox="1"/>
          <p:nvPr/>
        </p:nvSpPr>
        <p:spPr>
          <a:xfrm rot="21168877">
            <a:off x="10143002" y="2419656"/>
            <a:ext cx="12618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800" b="1" dirty="0">
                <a:latin typeface="+mj-ea"/>
                <a:ea typeface="+mj-ea"/>
              </a:rPr>
              <a:t>誰！？</a:t>
            </a:r>
            <a:endParaRPr kumimoji="1" lang="ja-JP" altLang="en-US" sz="2800" b="1" dirty="0">
              <a:latin typeface="+mj-ea"/>
              <a:ea typeface="+mj-ea"/>
            </a:endParaRPr>
          </a:p>
        </p:txBody>
      </p:sp>
      <p:sp>
        <p:nvSpPr>
          <p:cNvPr id="201" name="テキスト ボックス 200">
            <a:extLst>
              <a:ext uri="{FF2B5EF4-FFF2-40B4-BE49-F238E27FC236}">
                <a16:creationId xmlns:a16="http://schemas.microsoft.com/office/drawing/2014/main" id="{FAC48666-A001-8D96-64DC-DC476FB019A8}"/>
              </a:ext>
            </a:extLst>
          </p:cNvPr>
          <p:cNvSpPr txBox="1"/>
          <p:nvPr/>
        </p:nvSpPr>
        <p:spPr>
          <a:xfrm>
            <a:off x="262034" y="226403"/>
            <a:ext cx="2829969" cy="386054"/>
          </a:xfrm>
          <a:prstGeom prst="rect">
            <a:avLst/>
          </a:prstGeom>
          <a:solidFill>
            <a:srgbClr val="0070C0"/>
          </a:solidFill>
        </p:spPr>
        <p:txBody>
          <a:bodyPr wrap="none" lIns="144000" tIns="72000" rIns="144000" bIns="36000" rtlCol="0"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入力ミス、誤変換クイズ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1AB68A9-FDB9-2CEC-12C3-CFD86EF28630}"/>
              </a:ext>
            </a:extLst>
          </p:cNvPr>
          <p:cNvSpPr txBox="1"/>
          <p:nvPr/>
        </p:nvSpPr>
        <p:spPr>
          <a:xfrm>
            <a:off x="11430640" y="713665"/>
            <a:ext cx="726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+mj-ea"/>
                <a:ea typeface="+mj-ea"/>
              </a:rPr>
              <a:t>10</a:t>
            </a:r>
            <a:r>
              <a:rPr kumimoji="1" lang="ja-JP" altLang="en-US" b="1" dirty="0">
                <a:latin typeface="+mj-ea"/>
                <a:ea typeface="+mj-ea"/>
              </a:rPr>
              <a:t>問</a:t>
            </a:r>
          </a:p>
        </p:txBody>
      </p: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36E7B04E-6574-16AA-887B-268DC89DA06C}"/>
              </a:ext>
            </a:extLst>
          </p:cNvPr>
          <p:cNvCxnSpPr/>
          <p:nvPr/>
        </p:nvCxnSpPr>
        <p:spPr bwMode="auto">
          <a:xfrm flipH="1">
            <a:off x="11276655" y="256209"/>
            <a:ext cx="514546" cy="732329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53783A0-C6E1-F316-EA02-33A0B6812284}"/>
              </a:ext>
            </a:extLst>
          </p:cNvPr>
          <p:cNvSpPr txBox="1"/>
          <p:nvPr/>
        </p:nvSpPr>
        <p:spPr>
          <a:xfrm>
            <a:off x="10453669" y="294180"/>
            <a:ext cx="94769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400" b="1" dirty="0">
                <a:latin typeface="+mj-ea"/>
                <a:ea typeface="+mj-ea"/>
              </a:rPr>
              <a:t>10</a:t>
            </a:r>
            <a:endParaRPr kumimoji="1" lang="ja-JP" altLang="en-US" sz="44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161226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2" presetClass="emph" presetSubtype="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2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27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8" decel="50000" autoRev="1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8" grpId="0" animBg="1"/>
      <p:bldP spid="179" grpId="0" animBg="1"/>
      <p:bldP spid="198" grpId="0"/>
      <p:bldP spid="199" grpId="0" animBg="1"/>
      <p:bldP spid="20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EE27AC-4037-1746-1A34-6C449D30E4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四角形: 上の 2 つの角を丸める 152">
            <a:extLst>
              <a:ext uri="{FF2B5EF4-FFF2-40B4-BE49-F238E27FC236}">
                <a16:creationId xmlns:a16="http://schemas.microsoft.com/office/drawing/2014/main" id="{D0A784F1-DEA0-C46E-B486-0B9AFE29A150}"/>
              </a:ext>
            </a:extLst>
          </p:cNvPr>
          <p:cNvSpPr/>
          <p:nvPr/>
        </p:nvSpPr>
        <p:spPr bwMode="auto">
          <a:xfrm>
            <a:off x="988108" y="863715"/>
            <a:ext cx="8248462" cy="5300119"/>
          </a:xfrm>
          <a:prstGeom prst="round2SameRect">
            <a:avLst>
              <a:gd name="adj1" fmla="val 3612"/>
              <a:gd name="adj2" fmla="val 0"/>
            </a:avLst>
          </a:pr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7" name="フリーフォーム: 図形 156">
            <a:extLst>
              <a:ext uri="{FF2B5EF4-FFF2-40B4-BE49-F238E27FC236}">
                <a16:creationId xmlns:a16="http://schemas.microsoft.com/office/drawing/2014/main" id="{7D4C4FCD-8956-C417-C119-9D2D8D4CC455}"/>
              </a:ext>
            </a:extLst>
          </p:cNvPr>
          <p:cNvSpPr/>
          <p:nvPr/>
        </p:nvSpPr>
        <p:spPr bwMode="auto">
          <a:xfrm>
            <a:off x="321547" y="6148510"/>
            <a:ext cx="9581584" cy="709490"/>
          </a:xfrm>
          <a:custGeom>
            <a:avLst/>
            <a:gdLst>
              <a:gd name="connsiteX0" fmla="*/ 660461 w 9581584"/>
              <a:gd name="connsiteY0" fmla="*/ 0 h 703374"/>
              <a:gd name="connsiteX1" fmla="*/ 8921123 w 9581584"/>
              <a:gd name="connsiteY1" fmla="*/ 0 h 703374"/>
              <a:gd name="connsiteX2" fmla="*/ 9581584 w 9581584"/>
              <a:gd name="connsiteY2" fmla="*/ 703374 h 703374"/>
              <a:gd name="connsiteX3" fmla="*/ 0 w 9581584"/>
              <a:gd name="connsiteY3" fmla="*/ 703374 h 703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581584" h="703374">
                <a:moveTo>
                  <a:pt x="660461" y="0"/>
                </a:moveTo>
                <a:lnTo>
                  <a:pt x="8921123" y="0"/>
                </a:lnTo>
                <a:lnTo>
                  <a:pt x="9581584" y="703374"/>
                </a:lnTo>
                <a:lnTo>
                  <a:pt x="0" y="70337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56" name="台形 155">
            <a:extLst>
              <a:ext uri="{FF2B5EF4-FFF2-40B4-BE49-F238E27FC236}">
                <a16:creationId xmlns:a16="http://schemas.microsoft.com/office/drawing/2014/main" id="{0D8E73BD-D4B8-0C5E-7F92-C076B8728754}"/>
              </a:ext>
            </a:extLst>
          </p:cNvPr>
          <p:cNvSpPr/>
          <p:nvPr/>
        </p:nvSpPr>
        <p:spPr bwMode="auto">
          <a:xfrm>
            <a:off x="717037" y="6330462"/>
            <a:ext cx="8778655" cy="510221"/>
          </a:xfrm>
          <a:prstGeom prst="trapezoid">
            <a:avLst>
              <a:gd name="adj" fmla="val 98185"/>
            </a:avLst>
          </a:pr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8" name="四角形: 上の 2 つの角を丸める 157">
            <a:extLst>
              <a:ext uri="{FF2B5EF4-FFF2-40B4-BE49-F238E27FC236}">
                <a16:creationId xmlns:a16="http://schemas.microsoft.com/office/drawing/2014/main" id="{CA73A9A6-39E9-8A18-C502-F9C4BA9A62AB}"/>
              </a:ext>
            </a:extLst>
          </p:cNvPr>
          <p:cNvSpPr/>
          <p:nvPr/>
        </p:nvSpPr>
        <p:spPr bwMode="auto">
          <a:xfrm>
            <a:off x="1215851" y="1085222"/>
            <a:ext cx="7807569" cy="4909063"/>
          </a:xfrm>
          <a:prstGeom prst="round2SameRect">
            <a:avLst>
              <a:gd name="adj1" fmla="val 3220"/>
              <a:gd name="adj2" fmla="val 0"/>
            </a:avLst>
          </a:prstGeom>
          <a:solidFill>
            <a:schemeClr val="tx1">
              <a:lumMod val="85000"/>
              <a:lumOff val="1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9" name="フリーフォーム: 図形 158">
            <a:extLst>
              <a:ext uri="{FF2B5EF4-FFF2-40B4-BE49-F238E27FC236}">
                <a16:creationId xmlns:a16="http://schemas.microsoft.com/office/drawing/2014/main" id="{C2593BD6-1DCD-877E-461F-C5F22281BDAD}"/>
              </a:ext>
            </a:extLst>
          </p:cNvPr>
          <p:cNvSpPr/>
          <p:nvPr/>
        </p:nvSpPr>
        <p:spPr bwMode="auto">
          <a:xfrm rot="21138897" flipH="1">
            <a:off x="10241686" y="4353769"/>
            <a:ext cx="1306887" cy="1494226"/>
          </a:xfrm>
          <a:custGeom>
            <a:avLst/>
            <a:gdLst>
              <a:gd name="connsiteX0" fmla="*/ 218777 w 1228566"/>
              <a:gd name="connsiteY0" fmla="*/ 47683 h 1436879"/>
              <a:gd name="connsiteX1" fmla="*/ 8087 w 1228566"/>
              <a:gd name="connsiteY1" fmla="*/ 332140 h 1436879"/>
              <a:gd name="connsiteX2" fmla="*/ 300327 w 1228566"/>
              <a:gd name="connsiteY2" fmla="*/ 1436879 h 1436879"/>
              <a:gd name="connsiteX3" fmla="*/ 1228566 w 1228566"/>
              <a:gd name="connsiteY3" fmla="*/ 1143142 h 1436879"/>
              <a:gd name="connsiteX4" fmla="*/ 985908 w 1228566"/>
              <a:gd name="connsiteY4" fmla="*/ 225838 h 1436879"/>
              <a:gd name="connsiteX5" fmla="*/ 754180 w 1228566"/>
              <a:gd name="connsiteY5" fmla="*/ 10033 h 1436879"/>
              <a:gd name="connsiteX6" fmla="*/ 698089 w 1228566"/>
              <a:gd name="connsiteY6" fmla="*/ 890 h 1436879"/>
              <a:gd name="connsiteX7" fmla="*/ 640707 w 1228566"/>
              <a:gd name="connsiteY7" fmla="*/ 1814 h 1436879"/>
              <a:gd name="connsiteX0" fmla="*/ 218777 w 1306887"/>
              <a:gd name="connsiteY0" fmla="*/ 47683 h 1436879"/>
              <a:gd name="connsiteX1" fmla="*/ 8087 w 1306887"/>
              <a:gd name="connsiteY1" fmla="*/ 332140 h 1436879"/>
              <a:gd name="connsiteX2" fmla="*/ 300327 w 1306887"/>
              <a:gd name="connsiteY2" fmla="*/ 1436879 h 1436879"/>
              <a:gd name="connsiteX3" fmla="*/ 1306887 w 1306887"/>
              <a:gd name="connsiteY3" fmla="*/ 1122433 h 1436879"/>
              <a:gd name="connsiteX4" fmla="*/ 985908 w 1306887"/>
              <a:gd name="connsiteY4" fmla="*/ 225838 h 1436879"/>
              <a:gd name="connsiteX5" fmla="*/ 754180 w 1306887"/>
              <a:gd name="connsiteY5" fmla="*/ 10033 h 1436879"/>
              <a:gd name="connsiteX6" fmla="*/ 698089 w 1306887"/>
              <a:gd name="connsiteY6" fmla="*/ 890 h 1436879"/>
              <a:gd name="connsiteX7" fmla="*/ 640707 w 1306887"/>
              <a:gd name="connsiteY7" fmla="*/ 1814 h 1436879"/>
              <a:gd name="connsiteX8" fmla="*/ 218777 w 1306887"/>
              <a:gd name="connsiteY8" fmla="*/ 47683 h 1436879"/>
              <a:gd name="connsiteX0" fmla="*/ 218777 w 1306887"/>
              <a:gd name="connsiteY0" fmla="*/ 47683 h 1492045"/>
              <a:gd name="connsiteX1" fmla="*/ 8087 w 1306887"/>
              <a:gd name="connsiteY1" fmla="*/ 332140 h 1492045"/>
              <a:gd name="connsiteX2" fmla="*/ 267212 w 1306887"/>
              <a:gd name="connsiteY2" fmla="*/ 1492045 h 1492045"/>
              <a:gd name="connsiteX3" fmla="*/ 1306887 w 1306887"/>
              <a:gd name="connsiteY3" fmla="*/ 1122433 h 1492045"/>
              <a:gd name="connsiteX4" fmla="*/ 985908 w 1306887"/>
              <a:gd name="connsiteY4" fmla="*/ 225838 h 1492045"/>
              <a:gd name="connsiteX5" fmla="*/ 754180 w 1306887"/>
              <a:gd name="connsiteY5" fmla="*/ 10033 h 1492045"/>
              <a:gd name="connsiteX6" fmla="*/ 698089 w 1306887"/>
              <a:gd name="connsiteY6" fmla="*/ 890 h 1492045"/>
              <a:gd name="connsiteX7" fmla="*/ 640707 w 1306887"/>
              <a:gd name="connsiteY7" fmla="*/ 1814 h 1492045"/>
              <a:gd name="connsiteX8" fmla="*/ 218777 w 1306887"/>
              <a:gd name="connsiteY8" fmla="*/ 47683 h 1492045"/>
              <a:gd name="connsiteX0" fmla="*/ 218777 w 1306887"/>
              <a:gd name="connsiteY0" fmla="*/ 112542 h 1556904"/>
              <a:gd name="connsiteX1" fmla="*/ 8087 w 1306887"/>
              <a:gd name="connsiteY1" fmla="*/ 396999 h 1556904"/>
              <a:gd name="connsiteX2" fmla="*/ 267212 w 1306887"/>
              <a:gd name="connsiteY2" fmla="*/ 1556904 h 1556904"/>
              <a:gd name="connsiteX3" fmla="*/ 1306887 w 1306887"/>
              <a:gd name="connsiteY3" fmla="*/ 1187292 h 1556904"/>
              <a:gd name="connsiteX4" fmla="*/ 985908 w 1306887"/>
              <a:gd name="connsiteY4" fmla="*/ 290697 h 1556904"/>
              <a:gd name="connsiteX5" fmla="*/ 754180 w 1306887"/>
              <a:gd name="connsiteY5" fmla="*/ 74892 h 1556904"/>
              <a:gd name="connsiteX6" fmla="*/ 698089 w 1306887"/>
              <a:gd name="connsiteY6" fmla="*/ 65749 h 1556904"/>
              <a:gd name="connsiteX7" fmla="*/ 638508 w 1306887"/>
              <a:gd name="connsiteY7" fmla="*/ 57 h 1556904"/>
              <a:gd name="connsiteX8" fmla="*/ 218777 w 1306887"/>
              <a:gd name="connsiteY8" fmla="*/ 112542 h 1556904"/>
              <a:gd name="connsiteX0" fmla="*/ 218777 w 1306887"/>
              <a:gd name="connsiteY0" fmla="*/ 113255 h 1557617"/>
              <a:gd name="connsiteX1" fmla="*/ 8087 w 1306887"/>
              <a:gd name="connsiteY1" fmla="*/ 397712 h 1557617"/>
              <a:gd name="connsiteX2" fmla="*/ 267212 w 1306887"/>
              <a:gd name="connsiteY2" fmla="*/ 1557617 h 1557617"/>
              <a:gd name="connsiteX3" fmla="*/ 1306887 w 1306887"/>
              <a:gd name="connsiteY3" fmla="*/ 1188005 h 1557617"/>
              <a:gd name="connsiteX4" fmla="*/ 985908 w 1306887"/>
              <a:gd name="connsiteY4" fmla="*/ 291410 h 1557617"/>
              <a:gd name="connsiteX5" fmla="*/ 754180 w 1306887"/>
              <a:gd name="connsiteY5" fmla="*/ 75605 h 1557617"/>
              <a:gd name="connsiteX6" fmla="*/ 638508 w 1306887"/>
              <a:gd name="connsiteY6" fmla="*/ 770 h 1557617"/>
              <a:gd name="connsiteX7" fmla="*/ 218777 w 1306887"/>
              <a:gd name="connsiteY7" fmla="*/ 113255 h 1557617"/>
              <a:gd name="connsiteX0" fmla="*/ 218777 w 1306887"/>
              <a:gd name="connsiteY0" fmla="*/ 116318 h 1560680"/>
              <a:gd name="connsiteX1" fmla="*/ 8087 w 1306887"/>
              <a:gd name="connsiteY1" fmla="*/ 400775 h 1560680"/>
              <a:gd name="connsiteX2" fmla="*/ 267212 w 1306887"/>
              <a:gd name="connsiteY2" fmla="*/ 1560680 h 1560680"/>
              <a:gd name="connsiteX3" fmla="*/ 1306887 w 1306887"/>
              <a:gd name="connsiteY3" fmla="*/ 1191068 h 1560680"/>
              <a:gd name="connsiteX4" fmla="*/ 985908 w 1306887"/>
              <a:gd name="connsiteY4" fmla="*/ 294473 h 1560680"/>
              <a:gd name="connsiteX5" fmla="*/ 781399 w 1306887"/>
              <a:gd name="connsiteY5" fmla="*/ 41369 h 1560680"/>
              <a:gd name="connsiteX6" fmla="*/ 638508 w 1306887"/>
              <a:gd name="connsiteY6" fmla="*/ 3833 h 1560680"/>
              <a:gd name="connsiteX7" fmla="*/ 218777 w 1306887"/>
              <a:gd name="connsiteY7" fmla="*/ 116318 h 1560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06887" h="1560680">
                <a:moveTo>
                  <a:pt x="218777" y="116318"/>
                </a:moveTo>
                <a:cubicBezTo>
                  <a:pt x="65272" y="133005"/>
                  <a:pt x="-29057" y="260362"/>
                  <a:pt x="8087" y="400775"/>
                </a:cubicBezTo>
                <a:lnTo>
                  <a:pt x="267212" y="1560680"/>
                </a:lnTo>
                <a:lnTo>
                  <a:pt x="1306887" y="1191068"/>
                </a:lnTo>
                <a:cubicBezTo>
                  <a:pt x="1226001" y="885300"/>
                  <a:pt x="1066794" y="600241"/>
                  <a:pt x="985908" y="294473"/>
                </a:cubicBezTo>
                <a:cubicBezTo>
                  <a:pt x="958050" y="189164"/>
                  <a:pt x="891370" y="69120"/>
                  <a:pt x="781399" y="41369"/>
                </a:cubicBezTo>
                <a:cubicBezTo>
                  <a:pt x="723499" y="-7071"/>
                  <a:pt x="727742" y="-2442"/>
                  <a:pt x="638508" y="3833"/>
                </a:cubicBezTo>
                <a:lnTo>
                  <a:pt x="218777" y="116318"/>
                </a:lnTo>
                <a:close/>
              </a:path>
            </a:pathLst>
          </a:custGeom>
          <a:solidFill>
            <a:srgbClr val="0070C0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60" name="フリーフォーム: 図形 159">
            <a:extLst>
              <a:ext uri="{FF2B5EF4-FFF2-40B4-BE49-F238E27FC236}">
                <a16:creationId xmlns:a16="http://schemas.microsoft.com/office/drawing/2014/main" id="{75BC15A7-4557-2A0C-4584-CD5E157AA2FE}"/>
              </a:ext>
            </a:extLst>
          </p:cNvPr>
          <p:cNvSpPr/>
          <p:nvPr/>
        </p:nvSpPr>
        <p:spPr bwMode="auto">
          <a:xfrm rot="21138897" flipH="1">
            <a:off x="10286830" y="4449196"/>
            <a:ext cx="1105752" cy="1348941"/>
          </a:xfrm>
          <a:custGeom>
            <a:avLst/>
            <a:gdLst>
              <a:gd name="connsiteX0" fmla="*/ 218777 w 1228566"/>
              <a:gd name="connsiteY0" fmla="*/ 47683 h 1436879"/>
              <a:gd name="connsiteX1" fmla="*/ 8087 w 1228566"/>
              <a:gd name="connsiteY1" fmla="*/ 332140 h 1436879"/>
              <a:gd name="connsiteX2" fmla="*/ 300327 w 1228566"/>
              <a:gd name="connsiteY2" fmla="*/ 1436879 h 1436879"/>
              <a:gd name="connsiteX3" fmla="*/ 1228566 w 1228566"/>
              <a:gd name="connsiteY3" fmla="*/ 1143142 h 1436879"/>
              <a:gd name="connsiteX4" fmla="*/ 985908 w 1228566"/>
              <a:gd name="connsiteY4" fmla="*/ 225838 h 1436879"/>
              <a:gd name="connsiteX5" fmla="*/ 754180 w 1228566"/>
              <a:gd name="connsiteY5" fmla="*/ 10033 h 1436879"/>
              <a:gd name="connsiteX6" fmla="*/ 698089 w 1228566"/>
              <a:gd name="connsiteY6" fmla="*/ 890 h 1436879"/>
              <a:gd name="connsiteX7" fmla="*/ 640707 w 1228566"/>
              <a:gd name="connsiteY7" fmla="*/ 1814 h 1436879"/>
              <a:gd name="connsiteX0" fmla="*/ 218777 w 1306887"/>
              <a:gd name="connsiteY0" fmla="*/ 47683 h 1436879"/>
              <a:gd name="connsiteX1" fmla="*/ 8087 w 1306887"/>
              <a:gd name="connsiteY1" fmla="*/ 332140 h 1436879"/>
              <a:gd name="connsiteX2" fmla="*/ 300327 w 1306887"/>
              <a:gd name="connsiteY2" fmla="*/ 1436879 h 1436879"/>
              <a:gd name="connsiteX3" fmla="*/ 1306887 w 1306887"/>
              <a:gd name="connsiteY3" fmla="*/ 1122433 h 1436879"/>
              <a:gd name="connsiteX4" fmla="*/ 985908 w 1306887"/>
              <a:gd name="connsiteY4" fmla="*/ 225838 h 1436879"/>
              <a:gd name="connsiteX5" fmla="*/ 754180 w 1306887"/>
              <a:gd name="connsiteY5" fmla="*/ 10033 h 1436879"/>
              <a:gd name="connsiteX6" fmla="*/ 698089 w 1306887"/>
              <a:gd name="connsiteY6" fmla="*/ 890 h 1436879"/>
              <a:gd name="connsiteX7" fmla="*/ 640707 w 1306887"/>
              <a:gd name="connsiteY7" fmla="*/ 1814 h 1436879"/>
              <a:gd name="connsiteX8" fmla="*/ 218777 w 1306887"/>
              <a:gd name="connsiteY8" fmla="*/ 47683 h 1436879"/>
              <a:gd name="connsiteX0" fmla="*/ 218777 w 1306887"/>
              <a:gd name="connsiteY0" fmla="*/ 47683 h 1492045"/>
              <a:gd name="connsiteX1" fmla="*/ 8087 w 1306887"/>
              <a:gd name="connsiteY1" fmla="*/ 332140 h 1492045"/>
              <a:gd name="connsiteX2" fmla="*/ 267212 w 1306887"/>
              <a:gd name="connsiteY2" fmla="*/ 1492045 h 1492045"/>
              <a:gd name="connsiteX3" fmla="*/ 1306887 w 1306887"/>
              <a:gd name="connsiteY3" fmla="*/ 1122433 h 1492045"/>
              <a:gd name="connsiteX4" fmla="*/ 985908 w 1306887"/>
              <a:gd name="connsiteY4" fmla="*/ 225838 h 1492045"/>
              <a:gd name="connsiteX5" fmla="*/ 754180 w 1306887"/>
              <a:gd name="connsiteY5" fmla="*/ 10033 h 1492045"/>
              <a:gd name="connsiteX6" fmla="*/ 698089 w 1306887"/>
              <a:gd name="connsiteY6" fmla="*/ 890 h 1492045"/>
              <a:gd name="connsiteX7" fmla="*/ 640707 w 1306887"/>
              <a:gd name="connsiteY7" fmla="*/ 1814 h 1492045"/>
              <a:gd name="connsiteX8" fmla="*/ 218777 w 1306887"/>
              <a:gd name="connsiteY8" fmla="*/ 47683 h 1492045"/>
              <a:gd name="connsiteX0" fmla="*/ 218777 w 1306887"/>
              <a:gd name="connsiteY0" fmla="*/ 112542 h 1556904"/>
              <a:gd name="connsiteX1" fmla="*/ 8087 w 1306887"/>
              <a:gd name="connsiteY1" fmla="*/ 396999 h 1556904"/>
              <a:gd name="connsiteX2" fmla="*/ 267212 w 1306887"/>
              <a:gd name="connsiteY2" fmla="*/ 1556904 h 1556904"/>
              <a:gd name="connsiteX3" fmla="*/ 1306887 w 1306887"/>
              <a:gd name="connsiteY3" fmla="*/ 1187292 h 1556904"/>
              <a:gd name="connsiteX4" fmla="*/ 985908 w 1306887"/>
              <a:gd name="connsiteY4" fmla="*/ 290697 h 1556904"/>
              <a:gd name="connsiteX5" fmla="*/ 754180 w 1306887"/>
              <a:gd name="connsiteY5" fmla="*/ 74892 h 1556904"/>
              <a:gd name="connsiteX6" fmla="*/ 698089 w 1306887"/>
              <a:gd name="connsiteY6" fmla="*/ 65749 h 1556904"/>
              <a:gd name="connsiteX7" fmla="*/ 638508 w 1306887"/>
              <a:gd name="connsiteY7" fmla="*/ 57 h 1556904"/>
              <a:gd name="connsiteX8" fmla="*/ 218777 w 1306887"/>
              <a:gd name="connsiteY8" fmla="*/ 112542 h 1556904"/>
              <a:gd name="connsiteX0" fmla="*/ 218777 w 1306887"/>
              <a:gd name="connsiteY0" fmla="*/ 113255 h 1557617"/>
              <a:gd name="connsiteX1" fmla="*/ 8087 w 1306887"/>
              <a:gd name="connsiteY1" fmla="*/ 397712 h 1557617"/>
              <a:gd name="connsiteX2" fmla="*/ 267212 w 1306887"/>
              <a:gd name="connsiteY2" fmla="*/ 1557617 h 1557617"/>
              <a:gd name="connsiteX3" fmla="*/ 1306887 w 1306887"/>
              <a:gd name="connsiteY3" fmla="*/ 1188005 h 1557617"/>
              <a:gd name="connsiteX4" fmla="*/ 985908 w 1306887"/>
              <a:gd name="connsiteY4" fmla="*/ 291410 h 1557617"/>
              <a:gd name="connsiteX5" fmla="*/ 754180 w 1306887"/>
              <a:gd name="connsiteY5" fmla="*/ 75605 h 1557617"/>
              <a:gd name="connsiteX6" fmla="*/ 638508 w 1306887"/>
              <a:gd name="connsiteY6" fmla="*/ 770 h 1557617"/>
              <a:gd name="connsiteX7" fmla="*/ 218777 w 1306887"/>
              <a:gd name="connsiteY7" fmla="*/ 113255 h 1557617"/>
              <a:gd name="connsiteX0" fmla="*/ 218777 w 1306887"/>
              <a:gd name="connsiteY0" fmla="*/ 116318 h 1560680"/>
              <a:gd name="connsiteX1" fmla="*/ 8087 w 1306887"/>
              <a:gd name="connsiteY1" fmla="*/ 400775 h 1560680"/>
              <a:gd name="connsiteX2" fmla="*/ 267212 w 1306887"/>
              <a:gd name="connsiteY2" fmla="*/ 1560680 h 1560680"/>
              <a:gd name="connsiteX3" fmla="*/ 1306887 w 1306887"/>
              <a:gd name="connsiteY3" fmla="*/ 1191068 h 1560680"/>
              <a:gd name="connsiteX4" fmla="*/ 985908 w 1306887"/>
              <a:gd name="connsiteY4" fmla="*/ 294473 h 1560680"/>
              <a:gd name="connsiteX5" fmla="*/ 781399 w 1306887"/>
              <a:gd name="connsiteY5" fmla="*/ 41369 h 1560680"/>
              <a:gd name="connsiteX6" fmla="*/ 638508 w 1306887"/>
              <a:gd name="connsiteY6" fmla="*/ 3833 h 1560680"/>
              <a:gd name="connsiteX7" fmla="*/ 218777 w 1306887"/>
              <a:gd name="connsiteY7" fmla="*/ 116318 h 1560680"/>
              <a:gd name="connsiteX0" fmla="*/ 218777 w 1306887"/>
              <a:gd name="connsiteY0" fmla="*/ 116318 h 1551888"/>
              <a:gd name="connsiteX1" fmla="*/ 8087 w 1306887"/>
              <a:gd name="connsiteY1" fmla="*/ 400775 h 1551888"/>
              <a:gd name="connsiteX2" fmla="*/ 334528 w 1306887"/>
              <a:gd name="connsiteY2" fmla="*/ 1551888 h 1551888"/>
              <a:gd name="connsiteX3" fmla="*/ 1306887 w 1306887"/>
              <a:gd name="connsiteY3" fmla="*/ 1191068 h 1551888"/>
              <a:gd name="connsiteX4" fmla="*/ 985908 w 1306887"/>
              <a:gd name="connsiteY4" fmla="*/ 294473 h 1551888"/>
              <a:gd name="connsiteX5" fmla="*/ 781399 w 1306887"/>
              <a:gd name="connsiteY5" fmla="*/ 41369 h 1551888"/>
              <a:gd name="connsiteX6" fmla="*/ 638508 w 1306887"/>
              <a:gd name="connsiteY6" fmla="*/ 3833 h 1551888"/>
              <a:gd name="connsiteX7" fmla="*/ 218777 w 1306887"/>
              <a:gd name="connsiteY7" fmla="*/ 116318 h 1551888"/>
              <a:gd name="connsiteX0" fmla="*/ 223537 w 1311647"/>
              <a:gd name="connsiteY0" fmla="*/ 116318 h 1551888"/>
              <a:gd name="connsiteX1" fmla="*/ 7800 w 1311647"/>
              <a:gd name="connsiteY1" fmla="*/ 364576 h 1551888"/>
              <a:gd name="connsiteX2" fmla="*/ 339288 w 1311647"/>
              <a:gd name="connsiteY2" fmla="*/ 1551888 h 1551888"/>
              <a:gd name="connsiteX3" fmla="*/ 1311647 w 1311647"/>
              <a:gd name="connsiteY3" fmla="*/ 1191068 h 1551888"/>
              <a:gd name="connsiteX4" fmla="*/ 990668 w 1311647"/>
              <a:gd name="connsiteY4" fmla="*/ 294473 h 1551888"/>
              <a:gd name="connsiteX5" fmla="*/ 786159 w 1311647"/>
              <a:gd name="connsiteY5" fmla="*/ 41369 h 1551888"/>
              <a:gd name="connsiteX6" fmla="*/ 643268 w 1311647"/>
              <a:gd name="connsiteY6" fmla="*/ 3833 h 1551888"/>
              <a:gd name="connsiteX7" fmla="*/ 223537 w 1311647"/>
              <a:gd name="connsiteY7" fmla="*/ 116318 h 1551888"/>
              <a:gd name="connsiteX0" fmla="*/ 189744 w 1314243"/>
              <a:gd name="connsiteY0" fmla="*/ 128443 h 1551888"/>
              <a:gd name="connsiteX1" fmla="*/ 10396 w 1314243"/>
              <a:gd name="connsiteY1" fmla="*/ 364576 h 1551888"/>
              <a:gd name="connsiteX2" fmla="*/ 341884 w 1314243"/>
              <a:gd name="connsiteY2" fmla="*/ 1551888 h 1551888"/>
              <a:gd name="connsiteX3" fmla="*/ 1314243 w 1314243"/>
              <a:gd name="connsiteY3" fmla="*/ 1191068 h 1551888"/>
              <a:gd name="connsiteX4" fmla="*/ 993264 w 1314243"/>
              <a:gd name="connsiteY4" fmla="*/ 294473 h 1551888"/>
              <a:gd name="connsiteX5" fmla="*/ 788755 w 1314243"/>
              <a:gd name="connsiteY5" fmla="*/ 41369 h 1551888"/>
              <a:gd name="connsiteX6" fmla="*/ 645864 w 1314243"/>
              <a:gd name="connsiteY6" fmla="*/ 3833 h 1551888"/>
              <a:gd name="connsiteX7" fmla="*/ 189744 w 1314243"/>
              <a:gd name="connsiteY7" fmla="*/ 128443 h 1551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14243" h="1551888">
                <a:moveTo>
                  <a:pt x="189744" y="128443"/>
                </a:moveTo>
                <a:cubicBezTo>
                  <a:pt x="36239" y="145130"/>
                  <a:pt x="-26748" y="224163"/>
                  <a:pt x="10396" y="364576"/>
                </a:cubicBezTo>
                <a:lnTo>
                  <a:pt x="341884" y="1551888"/>
                </a:lnTo>
                <a:lnTo>
                  <a:pt x="1314243" y="1191068"/>
                </a:lnTo>
                <a:cubicBezTo>
                  <a:pt x="1233357" y="885300"/>
                  <a:pt x="1074150" y="600241"/>
                  <a:pt x="993264" y="294473"/>
                </a:cubicBezTo>
                <a:cubicBezTo>
                  <a:pt x="965406" y="189164"/>
                  <a:pt x="898726" y="69120"/>
                  <a:pt x="788755" y="41369"/>
                </a:cubicBezTo>
                <a:cubicBezTo>
                  <a:pt x="730855" y="-7071"/>
                  <a:pt x="735098" y="-2442"/>
                  <a:pt x="645864" y="3833"/>
                </a:cubicBezTo>
                <a:lnTo>
                  <a:pt x="189744" y="128443"/>
                </a:lnTo>
                <a:close/>
              </a:path>
            </a:pathLst>
          </a:custGeom>
          <a:solidFill>
            <a:srgbClr val="00B0F0"/>
          </a:solidFill>
          <a:ln w="38100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61" name="フリーフォーム: 図形 160">
            <a:extLst>
              <a:ext uri="{FF2B5EF4-FFF2-40B4-BE49-F238E27FC236}">
                <a16:creationId xmlns:a16="http://schemas.microsoft.com/office/drawing/2014/main" id="{466F80C5-3707-75EC-C2A6-0BFD501CC308}"/>
              </a:ext>
            </a:extLst>
          </p:cNvPr>
          <p:cNvSpPr/>
          <p:nvPr/>
        </p:nvSpPr>
        <p:spPr bwMode="auto">
          <a:xfrm rot="1173697">
            <a:off x="10100708" y="4724133"/>
            <a:ext cx="1151761" cy="1087944"/>
          </a:xfrm>
          <a:custGeom>
            <a:avLst/>
            <a:gdLst>
              <a:gd name="connsiteX0" fmla="*/ 420470 w 1054487"/>
              <a:gd name="connsiteY0" fmla="*/ 1454 h 1202745"/>
              <a:gd name="connsiteX1" fmla="*/ 610372 w 1054487"/>
              <a:gd name="connsiteY1" fmla="*/ 95977 h 1202745"/>
              <a:gd name="connsiteX2" fmla="*/ 1054487 w 1054487"/>
              <a:gd name="connsiteY2" fmla="*/ 865207 h 1202745"/>
              <a:gd name="connsiteX3" fmla="*/ 469855 w 1054487"/>
              <a:gd name="connsiteY3" fmla="*/ 1202745 h 1202745"/>
              <a:gd name="connsiteX4" fmla="*/ 25740 w 1054487"/>
              <a:gd name="connsiteY4" fmla="*/ 433515 h 1202745"/>
              <a:gd name="connsiteX5" fmla="*/ 95976 w 1054487"/>
              <a:gd name="connsiteY5" fmla="*/ 171388 h 1202745"/>
              <a:gd name="connsiteX6" fmla="*/ 348245 w 1054487"/>
              <a:gd name="connsiteY6" fmla="*/ 25741 h 1202745"/>
              <a:gd name="connsiteX7" fmla="*/ 420470 w 1054487"/>
              <a:gd name="connsiteY7" fmla="*/ 1454 h 12027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54487" h="1202745">
                <a:moveTo>
                  <a:pt x="420470" y="1454"/>
                </a:moveTo>
                <a:cubicBezTo>
                  <a:pt x="494681" y="-7754"/>
                  <a:pt x="570630" y="27143"/>
                  <a:pt x="610372" y="95977"/>
                </a:cubicBezTo>
                <a:lnTo>
                  <a:pt x="1054487" y="865207"/>
                </a:lnTo>
                <a:lnTo>
                  <a:pt x="469855" y="1202745"/>
                </a:lnTo>
                <a:lnTo>
                  <a:pt x="25740" y="433515"/>
                </a:lnTo>
                <a:cubicBezTo>
                  <a:pt x="-27249" y="341735"/>
                  <a:pt x="4197" y="224377"/>
                  <a:pt x="95976" y="171388"/>
                </a:cubicBezTo>
                <a:lnTo>
                  <a:pt x="348245" y="25741"/>
                </a:lnTo>
                <a:cubicBezTo>
                  <a:pt x="371190" y="12494"/>
                  <a:pt x="395733" y="4524"/>
                  <a:pt x="420470" y="1454"/>
                </a:cubicBezTo>
                <a:close/>
              </a:path>
            </a:pathLst>
          </a:custGeom>
          <a:solidFill>
            <a:srgbClr val="FFFFCC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62" name="平行四辺形 161">
            <a:extLst>
              <a:ext uri="{FF2B5EF4-FFF2-40B4-BE49-F238E27FC236}">
                <a16:creationId xmlns:a16="http://schemas.microsoft.com/office/drawing/2014/main" id="{356F7D77-E076-25E6-2821-44D191642ED3}"/>
              </a:ext>
            </a:extLst>
          </p:cNvPr>
          <p:cNvSpPr/>
          <p:nvPr/>
        </p:nvSpPr>
        <p:spPr bwMode="auto">
          <a:xfrm rot="11392482" flipH="1" flipV="1">
            <a:off x="8166095" y="5483824"/>
            <a:ext cx="3687775" cy="841868"/>
          </a:xfrm>
          <a:prstGeom prst="parallelogram">
            <a:avLst>
              <a:gd name="adj" fmla="val 84789"/>
            </a:avLst>
          </a:prstGeom>
          <a:solidFill>
            <a:srgbClr val="CC66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3" name="フリーフォーム: 図形 162">
            <a:extLst>
              <a:ext uri="{FF2B5EF4-FFF2-40B4-BE49-F238E27FC236}">
                <a16:creationId xmlns:a16="http://schemas.microsoft.com/office/drawing/2014/main" id="{5C812909-0B26-F90E-CDC2-3D0435E7E3A2}"/>
              </a:ext>
            </a:extLst>
          </p:cNvPr>
          <p:cNvSpPr/>
          <p:nvPr/>
        </p:nvSpPr>
        <p:spPr bwMode="auto">
          <a:xfrm>
            <a:off x="9663487" y="3439569"/>
            <a:ext cx="1440160" cy="1365955"/>
          </a:xfrm>
          <a:custGeom>
            <a:avLst/>
            <a:gdLst>
              <a:gd name="connsiteX0" fmla="*/ 313655 w 1440160"/>
              <a:gd name="connsiteY0" fmla="*/ 1185 h 1365955"/>
              <a:gd name="connsiteX1" fmla="*/ 370669 w 1440160"/>
              <a:gd name="connsiteY1" fmla="*/ 105881 h 1365955"/>
              <a:gd name="connsiteX2" fmla="*/ 380896 w 1440160"/>
              <a:gd name="connsiteY2" fmla="*/ 208847 h 1365955"/>
              <a:gd name="connsiteX3" fmla="*/ 439793 w 1440160"/>
              <a:gd name="connsiteY3" fmla="*/ 181480 h 1365955"/>
              <a:gd name="connsiteX4" fmla="*/ 720080 w 1440160"/>
              <a:gd name="connsiteY4" fmla="*/ 133035 h 1365955"/>
              <a:gd name="connsiteX5" fmla="*/ 1000368 w 1440160"/>
              <a:gd name="connsiteY5" fmla="*/ 181480 h 1365955"/>
              <a:gd name="connsiteX6" fmla="*/ 1003360 w 1440160"/>
              <a:gd name="connsiteY6" fmla="*/ 182870 h 1365955"/>
              <a:gd name="connsiteX7" fmla="*/ 1055845 w 1440160"/>
              <a:gd name="connsiteY7" fmla="*/ 155917 h 1365955"/>
              <a:gd name="connsiteX8" fmla="*/ 1352777 w 1440160"/>
              <a:gd name="connsiteY8" fmla="*/ 61448 h 1365955"/>
              <a:gd name="connsiteX9" fmla="*/ 1298753 w 1440160"/>
              <a:gd name="connsiteY9" fmla="*/ 359043 h 1365955"/>
              <a:gd name="connsiteX10" fmla="*/ 1293043 w 1440160"/>
              <a:gd name="connsiteY10" fmla="*/ 379780 h 1365955"/>
              <a:gd name="connsiteX11" fmla="*/ 1317182 w 1440160"/>
              <a:gd name="connsiteY11" fmla="*/ 404827 h 1365955"/>
              <a:gd name="connsiteX12" fmla="*/ 1440160 w 1440160"/>
              <a:gd name="connsiteY12" fmla="*/ 749495 h 1365955"/>
              <a:gd name="connsiteX13" fmla="*/ 720080 w 1440160"/>
              <a:gd name="connsiteY13" fmla="*/ 1365955 h 1365955"/>
              <a:gd name="connsiteX14" fmla="*/ 0 w 1440160"/>
              <a:gd name="connsiteY14" fmla="*/ 749495 h 1365955"/>
              <a:gd name="connsiteX15" fmla="*/ 56588 w 1440160"/>
              <a:gd name="connsiteY15" fmla="*/ 509541 h 1365955"/>
              <a:gd name="connsiteX16" fmla="*/ 94613 w 1440160"/>
              <a:gd name="connsiteY16" fmla="*/ 449566 h 1365955"/>
              <a:gd name="connsiteX17" fmla="*/ 93170 w 1440160"/>
              <a:gd name="connsiteY17" fmla="*/ 450237 h 1365955"/>
              <a:gd name="connsiteX18" fmla="*/ 313655 w 1440160"/>
              <a:gd name="connsiteY18" fmla="*/ 1185 h 1365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440160" h="1365955">
                <a:moveTo>
                  <a:pt x="313655" y="1185"/>
                </a:moveTo>
                <a:cubicBezTo>
                  <a:pt x="351149" y="-8340"/>
                  <a:pt x="363197" y="40705"/>
                  <a:pt x="370669" y="105881"/>
                </a:cubicBezTo>
                <a:lnTo>
                  <a:pt x="380896" y="208847"/>
                </a:lnTo>
                <a:lnTo>
                  <a:pt x="439793" y="181480"/>
                </a:lnTo>
                <a:cubicBezTo>
                  <a:pt x="525942" y="150285"/>
                  <a:pt x="620658" y="133035"/>
                  <a:pt x="720080" y="133035"/>
                </a:cubicBezTo>
                <a:cubicBezTo>
                  <a:pt x="819503" y="133035"/>
                  <a:pt x="914219" y="150285"/>
                  <a:pt x="1000368" y="181480"/>
                </a:cubicBezTo>
                <a:lnTo>
                  <a:pt x="1003360" y="182870"/>
                </a:lnTo>
                <a:lnTo>
                  <a:pt x="1055845" y="155917"/>
                </a:lnTo>
                <a:cubicBezTo>
                  <a:pt x="1171002" y="94017"/>
                  <a:pt x="1294248" y="16911"/>
                  <a:pt x="1352777" y="61448"/>
                </a:cubicBezTo>
                <a:cubicBezTo>
                  <a:pt x="1421061" y="113407"/>
                  <a:pt x="1335937" y="249347"/>
                  <a:pt x="1298753" y="359043"/>
                </a:cubicBezTo>
                <a:lnTo>
                  <a:pt x="1293043" y="379780"/>
                </a:lnTo>
                <a:lnTo>
                  <a:pt x="1317182" y="404827"/>
                </a:lnTo>
                <a:cubicBezTo>
                  <a:pt x="1394824" y="503214"/>
                  <a:pt x="1440160" y="621822"/>
                  <a:pt x="1440160" y="749495"/>
                </a:cubicBezTo>
                <a:cubicBezTo>
                  <a:pt x="1440160" y="1089956"/>
                  <a:pt x="1117769" y="1365955"/>
                  <a:pt x="720080" y="1365955"/>
                </a:cubicBezTo>
                <a:cubicBezTo>
                  <a:pt x="322391" y="1365955"/>
                  <a:pt x="0" y="1089956"/>
                  <a:pt x="0" y="749495"/>
                </a:cubicBezTo>
                <a:cubicBezTo>
                  <a:pt x="0" y="664380"/>
                  <a:pt x="20150" y="583294"/>
                  <a:pt x="56588" y="509541"/>
                </a:cubicBezTo>
                <a:lnTo>
                  <a:pt x="94613" y="449566"/>
                </a:lnTo>
                <a:lnTo>
                  <a:pt x="93170" y="450237"/>
                </a:lnTo>
                <a:cubicBezTo>
                  <a:pt x="120627" y="235466"/>
                  <a:pt x="238667" y="20235"/>
                  <a:pt x="313655" y="1185"/>
                </a:cubicBezTo>
                <a:close/>
              </a:path>
            </a:pathLst>
          </a:custGeom>
          <a:solidFill>
            <a:srgbClr val="FFFFCC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64" name="フリーフォーム: 図形 163">
            <a:extLst>
              <a:ext uri="{FF2B5EF4-FFF2-40B4-BE49-F238E27FC236}">
                <a16:creationId xmlns:a16="http://schemas.microsoft.com/office/drawing/2014/main" id="{9630937F-4707-C34B-62B8-E52308CF8CBC}"/>
              </a:ext>
            </a:extLst>
          </p:cNvPr>
          <p:cNvSpPr/>
          <p:nvPr/>
        </p:nvSpPr>
        <p:spPr bwMode="auto">
          <a:xfrm>
            <a:off x="9902137" y="4413170"/>
            <a:ext cx="603581" cy="260200"/>
          </a:xfrm>
          <a:custGeom>
            <a:avLst/>
            <a:gdLst>
              <a:gd name="connsiteX0" fmla="*/ 189968 w 603581"/>
              <a:gd name="connsiteY0" fmla="*/ 104 h 260200"/>
              <a:gd name="connsiteX1" fmla="*/ 245373 w 603581"/>
              <a:gd name="connsiteY1" fmla="*/ 10645 h 260200"/>
              <a:gd name="connsiteX2" fmla="*/ 287796 w 603581"/>
              <a:gd name="connsiteY2" fmla="*/ 36874 h 260200"/>
              <a:gd name="connsiteX3" fmla="*/ 319656 w 603581"/>
              <a:gd name="connsiteY3" fmla="*/ 19150 h 260200"/>
              <a:gd name="connsiteX4" fmla="*/ 454336 w 603581"/>
              <a:gd name="connsiteY4" fmla="*/ 18829 h 260200"/>
              <a:gd name="connsiteX5" fmla="*/ 600853 w 603581"/>
              <a:gd name="connsiteY5" fmla="*/ 182394 h 260200"/>
              <a:gd name="connsiteX6" fmla="*/ 392183 w 603581"/>
              <a:gd name="connsiteY6" fmla="*/ 250785 h 260200"/>
              <a:gd name="connsiteX7" fmla="*/ 275708 w 603581"/>
              <a:gd name="connsiteY7" fmla="*/ 183168 h 260200"/>
              <a:gd name="connsiteX8" fmla="*/ 273237 w 603581"/>
              <a:gd name="connsiteY8" fmla="*/ 179042 h 260200"/>
              <a:gd name="connsiteX9" fmla="*/ 244544 w 603581"/>
              <a:gd name="connsiteY9" fmla="*/ 203785 h 260200"/>
              <a:gd name="connsiteX10" fmla="*/ 186796 w 603581"/>
              <a:gd name="connsiteY10" fmla="*/ 228568 h 260200"/>
              <a:gd name="connsiteX11" fmla="*/ 2844 w 603581"/>
              <a:gd name="connsiteY11" fmla="*/ 159396 h 260200"/>
              <a:gd name="connsiteX12" fmla="*/ 127566 w 603581"/>
              <a:gd name="connsiteY12" fmla="*/ 7515 h 260200"/>
              <a:gd name="connsiteX13" fmla="*/ 189968 w 603581"/>
              <a:gd name="connsiteY13" fmla="*/ 104 h 26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03581" h="260200">
                <a:moveTo>
                  <a:pt x="189968" y="104"/>
                </a:moveTo>
                <a:cubicBezTo>
                  <a:pt x="209931" y="749"/>
                  <a:pt x="228729" y="4387"/>
                  <a:pt x="245373" y="10645"/>
                </a:cubicBezTo>
                <a:lnTo>
                  <a:pt x="287796" y="36874"/>
                </a:lnTo>
                <a:lnTo>
                  <a:pt x="319656" y="19150"/>
                </a:lnTo>
                <a:cubicBezTo>
                  <a:pt x="357418" y="6774"/>
                  <a:pt x="405295" y="5689"/>
                  <a:pt x="454336" y="18829"/>
                </a:cubicBezTo>
                <a:cubicBezTo>
                  <a:pt x="552418" y="45110"/>
                  <a:pt x="618016" y="118341"/>
                  <a:pt x="600853" y="182394"/>
                </a:cubicBezTo>
                <a:cubicBezTo>
                  <a:pt x="583690" y="246446"/>
                  <a:pt x="490265" y="277066"/>
                  <a:pt x="392183" y="250785"/>
                </a:cubicBezTo>
                <a:cubicBezTo>
                  <a:pt x="343142" y="237645"/>
                  <a:pt x="302222" y="212767"/>
                  <a:pt x="275708" y="183168"/>
                </a:cubicBezTo>
                <a:lnTo>
                  <a:pt x="273237" y="179042"/>
                </a:lnTo>
                <a:lnTo>
                  <a:pt x="244544" y="203785"/>
                </a:lnTo>
                <a:cubicBezTo>
                  <a:pt x="227578" y="214325"/>
                  <a:pt x="208106" y="222858"/>
                  <a:pt x="186796" y="228568"/>
                </a:cubicBezTo>
                <a:cubicBezTo>
                  <a:pt x="101558" y="251407"/>
                  <a:pt x="19200" y="220438"/>
                  <a:pt x="2844" y="159396"/>
                </a:cubicBezTo>
                <a:cubicBezTo>
                  <a:pt x="-13513" y="98354"/>
                  <a:pt x="42328" y="30355"/>
                  <a:pt x="127566" y="7515"/>
                </a:cubicBezTo>
                <a:cubicBezTo>
                  <a:pt x="148875" y="1805"/>
                  <a:pt x="170006" y="-542"/>
                  <a:pt x="189968" y="104"/>
                </a:cubicBezTo>
                <a:close/>
              </a:path>
            </a:pathLst>
          </a:cu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165" name="グループ化 164">
            <a:extLst>
              <a:ext uri="{FF2B5EF4-FFF2-40B4-BE49-F238E27FC236}">
                <a16:creationId xmlns:a16="http://schemas.microsoft.com/office/drawing/2014/main" id="{510F6C3D-8215-11A3-5E3C-B3D6A69EDEF3}"/>
              </a:ext>
            </a:extLst>
          </p:cNvPr>
          <p:cNvGrpSpPr/>
          <p:nvPr/>
        </p:nvGrpSpPr>
        <p:grpSpPr>
          <a:xfrm>
            <a:off x="8858406" y="5596212"/>
            <a:ext cx="1807358" cy="500444"/>
            <a:chOff x="4615844" y="4237473"/>
            <a:chExt cx="1807358" cy="500444"/>
          </a:xfrm>
        </p:grpSpPr>
        <p:sp>
          <p:nvSpPr>
            <p:cNvPr id="166" name="フリーフォーム: 図形 165">
              <a:extLst>
                <a:ext uri="{FF2B5EF4-FFF2-40B4-BE49-F238E27FC236}">
                  <a16:creationId xmlns:a16="http://schemas.microsoft.com/office/drawing/2014/main" id="{D9F0D7DC-D3EE-3AA6-18DE-49F21D505899}"/>
                </a:ext>
              </a:extLst>
            </p:cNvPr>
            <p:cNvSpPr/>
            <p:nvPr/>
          </p:nvSpPr>
          <p:spPr bwMode="auto">
            <a:xfrm rot="550838" flipH="1" flipV="1">
              <a:off x="4615844" y="4237473"/>
              <a:ext cx="1807358" cy="500444"/>
            </a:xfrm>
            <a:custGeom>
              <a:avLst/>
              <a:gdLst>
                <a:gd name="connsiteX0" fmla="*/ 1429630 w 1890330"/>
                <a:gd name="connsiteY0" fmla="*/ 487661 h 487661"/>
                <a:gd name="connsiteX1" fmla="*/ 10638 w 1890330"/>
                <a:gd name="connsiteY1" fmla="*/ 487661 h 487661"/>
                <a:gd name="connsiteX2" fmla="*/ 82522 w 1890330"/>
                <a:gd name="connsiteY2" fmla="*/ 421840 h 487661"/>
                <a:gd name="connsiteX3" fmla="*/ 0 w 1890330"/>
                <a:gd name="connsiteY3" fmla="*/ 421840 h 487661"/>
                <a:gd name="connsiteX4" fmla="*/ 460701 w 1890330"/>
                <a:gd name="connsiteY4" fmla="*/ 0 h 487661"/>
                <a:gd name="connsiteX5" fmla="*/ 1879692 w 1890330"/>
                <a:gd name="connsiteY5" fmla="*/ 0 h 487661"/>
                <a:gd name="connsiteX6" fmla="*/ 1807808 w 1890330"/>
                <a:gd name="connsiteY6" fmla="*/ 65821 h 487661"/>
                <a:gd name="connsiteX7" fmla="*/ 1890330 w 1890330"/>
                <a:gd name="connsiteY7" fmla="*/ 65821 h 487661"/>
                <a:gd name="connsiteX0" fmla="*/ 1429630 w 1890330"/>
                <a:gd name="connsiteY0" fmla="*/ 487661 h 487661"/>
                <a:gd name="connsiteX1" fmla="*/ 10638 w 1890330"/>
                <a:gd name="connsiteY1" fmla="*/ 487661 h 487661"/>
                <a:gd name="connsiteX2" fmla="*/ 82522 w 1890330"/>
                <a:gd name="connsiteY2" fmla="*/ 421840 h 487661"/>
                <a:gd name="connsiteX3" fmla="*/ 0 w 1890330"/>
                <a:gd name="connsiteY3" fmla="*/ 421840 h 487661"/>
                <a:gd name="connsiteX4" fmla="*/ 460701 w 1890330"/>
                <a:gd name="connsiteY4" fmla="*/ 0 h 487661"/>
                <a:gd name="connsiteX5" fmla="*/ 1879692 w 1890330"/>
                <a:gd name="connsiteY5" fmla="*/ 0 h 487661"/>
                <a:gd name="connsiteX6" fmla="*/ 1890330 w 1890330"/>
                <a:gd name="connsiteY6" fmla="*/ 65821 h 487661"/>
                <a:gd name="connsiteX7" fmla="*/ 1429630 w 1890330"/>
                <a:gd name="connsiteY7" fmla="*/ 487661 h 487661"/>
                <a:gd name="connsiteX0" fmla="*/ 1429630 w 1890330"/>
                <a:gd name="connsiteY0" fmla="*/ 487661 h 487661"/>
                <a:gd name="connsiteX1" fmla="*/ 10638 w 1890330"/>
                <a:gd name="connsiteY1" fmla="*/ 487661 h 487661"/>
                <a:gd name="connsiteX2" fmla="*/ 0 w 1890330"/>
                <a:gd name="connsiteY2" fmla="*/ 421840 h 487661"/>
                <a:gd name="connsiteX3" fmla="*/ 460701 w 1890330"/>
                <a:gd name="connsiteY3" fmla="*/ 0 h 487661"/>
                <a:gd name="connsiteX4" fmla="*/ 1879692 w 1890330"/>
                <a:gd name="connsiteY4" fmla="*/ 0 h 487661"/>
                <a:gd name="connsiteX5" fmla="*/ 1890330 w 1890330"/>
                <a:gd name="connsiteY5" fmla="*/ 65821 h 487661"/>
                <a:gd name="connsiteX6" fmla="*/ 1429630 w 1890330"/>
                <a:gd name="connsiteY6" fmla="*/ 487661 h 487661"/>
                <a:gd name="connsiteX0" fmla="*/ 1429630 w 1890330"/>
                <a:gd name="connsiteY0" fmla="*/ 487661 h 487661"/>
                <a:gd name="connsiteX1" fmla="*/ 10638 w 1890330"/>
                <a:gd name="connsiteY1" fmla="*/ 487661 h 487661"/>
                <a:gd name="connsiteX2" fmla="*/ 0 w 1890330"/>
                <a:gd name="connsiteY2" fmla="*/ 421840 h 487661"/>
                <a:gd name="connsiteX3" fmla="*/ 460701 w 1890330"/>
                <a:gd name="connsiteY3" fmla="*/ 0 h 487661"/>
                <a:gd name="connsiteX4" fmla="*/ 1879692 w 1890330"/>
                <a:gd name="connsiteY4" fmla="*/ 0 h 487661"/>
                <a:gd name="connsiteX5" fmla="*/ 1890330 w 1890330"/>
                <a:gd name="connsiteY5" fmla="*/ 65821 h 487661"/>
                <a:gd name="connsiteX6" fmla="*/ 1429630 w 1890330"/>
                <a:gd name="connsiteY6" fmla="*/ 487661 h 487661"/>
                <a:gd name="connsiteX0" fmla="*/ 1429630 w 1897092"/>
                <a:gd name="connsiteY0" fmla="*/ 487661 h 487661"/>
                <a:gd name="connsiteX1" fmla="*/ 10638 w 1897092"/>
                <a:gd name="connsiteY1" fmla="*/ 487661 h 487661"/>
                <a:gd name="connsiteX2" fmla="*/ 0 w 1897092"/>
                <a:gd name="connsiteY2" fmla="*/ 421840 h 487661"/>
                <a:gd name="connsiteX3" fmla="*/ 460701 w 1897092"/>
                <a:gd name="connsiteY3" fmla="*/ 0 h 487661"/>
                <a:gd name="connsiteX4" fmla="*/ 1879692 w 1897092"/>
                <a:gd name="connsiteY4" fmla="*/ 0 h 487661"/>
                <a:gd name="connsiteX5" fmla="*/ 1890330 w 1897092"/>
                <a:gd name="connsiteY5" fmla="*/ 65821 h 487661"/>
                <a:gd name="connsiteX6" fmla="*/ 1429630 w 1897092"/>
                <a:gd name="connsiteY6" fmla="*/ 487661 h 487661"/>
                <a:gd name="connsiteX0" fmla="*/ 1429630 w 1897092"/>
                <a:gd name="connsiteY0" fmla="*/ 487661 h 493347"/>
                <a:gd name="connsiteX1" fmla="*/ 10638 w 1897092"/>
                <a:gd name="connsiteY1" fmla="*/ 487661 h 493347"/>
                <a:gd name="connsiteX2" fmla="*/ 0 w 1897092"/>
                <a:gd name="connsiteY2" fmla="*/ 421840 h 493347"/>
                <a:gd name="connsiteX3" fmla="*/ 460701 w 1897092"/>
                <a:gd name="connsiteY3" fmla="*/ 0 h 493347"/>
                <a:gd name="connsiteX4" fmla="*/ 1879692 w 1897092"/>
                <a:gd name="connsiteY4" fmla="*/ 0 h 493347"/>
                <a:gd name="connsiteX5" fmla="*/ 1890330 w 1897092"/>
                <a:gd name="connsiteY5" fmla="*/ 65821 h 493347"/>
                <a:gd name="connsiteX6" fmla="*/ 1429630 w 1897092"/>
                <a:gd name="connsiteY6" fmla="*/ 487661 h 493347"/>
                <a:gd name="connsiteX0" fmla="*/ 1429630 w 1897092"/>
                <a:gd name="connsiteY0" fmla="*/ 487661 h 497186"/>
                <a:gd name="connsiteX1" fmla="*/ 10638 w 1897092"/>
                <a:gd name="connsiteY1" fmla="*/ 487661 h 497186"/>
                <a:gd name="connsiteX2" fmla="*/ 0 w 1897092"/>
                <a:gd name="connsiteY2" fmla="*/ 421840 h 497186"/>
                <a:gd name="connsiteX3" fmla="*/ 460701 w 1897092"/>
                <a:gd name="connsiteY3" fmla="*/ 0 h 497186"/>
                <a:gd name="connsiteX4" fmla="*/ 1879692 w 1897092"/>
                <a:gd name="connsiteY4" fmla="*/ 0 h 497186"/>
                <a:gd name="connsiteX5" fmla="*/ 1890330 w 1897092"/>
                <a:gd name="connsiteY5" fmla="*/ 65821 h 497186"/>
                <a:gd name="connsiteX6" fmla="*/ 1429630 w 1897092"/>
                <a:gd name="connsiteY6" fmla="*/ 487661 h 497186"/>
                <a:gd name="connsiteX0" fmla="*/ 1438686 w 1906148"/>
                <a:gd name="connsiteY0" fmla="*/ 487661 h 497186"/>
                <a:gd name="connsiteX1" fmla="*/ 19694 w 1906148"/>
                <a:gd name="connsiteY1" fmla="*/ 487661 h 497186"/>
                <a:gd name="connsiteX2" fmla="*/ 9056 w 1906148"/>
                <a:gd name="connsiteY2" fmla="*/ 421840 h 497186"/>
                <a:gd name="connsiteX3" fmla="*/ 469757 w 1906148"/>
                <a:gd name="connsiteY3" fmla="*/ 0 h 497186"/>
                <a:gd name="connsiteX4" fmla="*/ 1888748 w 1906148"/>
                <a:gd name="connsiteY4" fmla="*/ 0 h 497186"/>
                <a:gd name="connsiteX5" fmla="*/ 1899386 w 1906148"/>
                <a:gd name="connsiteY5" fmla="*/ 65821 h 497186"/>
                <a:gd name="connsiteX6" fmla="*/ 1438686 w 1906148"/>
                <a:gd name="connsiteY6" fmla="*/ 487661 h 497186"/>
                <a:gd name="connsiteX0" fmla="*/ 1438686 w 1906148"/>
                <a:gd name="connsiteY0" fmla="*/ 490919 h 500444"/>
                <a:gd name="connsiteX1" fmla="*/ 19694 w 1906148"/>
                <a:gd name="connsiteY1" fmla="*/ 490919 h 500444"/>
                <a:gd name="connsiteX2" fmla="*/ 9056 w 1906148"/>
                <a:gd name="connsiteY2" fmla="*/ 425098 h 500444"/>
                <a:gd name="connsiteX3" fmla="*/ 469757 w 1906148"/>
                <a:gd name="connsiteY3" fmla="*/ 3258 h 500444"/>
                <a:gd name="connsiteX4" fmla="*/ 1888748 w 1906148"/>
                <a:gd name="connsiteY4" fmla="*/ 3258 h 500444"/>
                <a:gd name="connsiteX5" fmla="*/ 1899386 w 1906148"/>
                <a:gd name="connsiteY5" fmla="*/ 69079 h 500444"/>
                <a:gd name="connsiteX6" fmla="*/ 1438686 w 1906148"/>
                <a:gd name="connsiteY6" fmla="*/ 490919 h 500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6148" h="500444">
                  <a:moveTo>
                    <a:pt x="1438686" y="490919"/>
                  </a:moveTo>
                  <a:cubicBezTo>
                    <a:pt x="1410883" y="503713"/>
                    <a:pt x="36915" y="503527"/>
                    <a:pt x="19694" y="490919"/>
                  </a:cubicBezTo>
                  <a:cubicBezTo>
                    <a:pt x="2473" y="478311"/>
                    <a:pt x="-8834" y="440675"/>
                    <a:pt x="9056" y="425098"/>
                  </a:cubicBezTo>
                  <a:cubicBezTo>
                    <a:pt x="26946" y="409521"/>
                    <a:pt x="446112" y="10590"/>
                    <a:pt x="469757" y="3258"/>
                  </a:cubicBezTo>
                  <a:cubicBezTo>
                    <a:pt x="493402" y="-4074"/>
                    <a:pt x="1415751" y="3258"/>
                    <a:pt x="1888748" y="3258"/>
                  </a:cubicBezTo>
                  <a:cubicBezTo>
                    <a:pt x="1905566" y="13515"/>
                    <a:pt x="1912318" y="54262"/>
                    <a:pt x="1899386" y="69079"/>
                  </a:cubicBezTo>
                  <a:cubicBezTo>
                    <a:pt x="1886454" y="83896"/>
                    <a:pt x="1466489" y="478125"/>
                    <a:pt x="1438686" y="49091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平行四辺形 28">
              <a:extLst>
                <a:ext uri="{FF2B5EF4-FFF2-40B4-BE49-F238E27FC236}">
                  <a16:creationId xmlns:a16="http://schemas.microsoft.com/office/drawing/2014/main" id="{D03E373D-4593-BD39-6631-433E04A95E5C}"/>
                </a:ext>
              </a:extLst>
            </p:cNvPr>
            <p:cNvSpPr/>
            <p:nvPr/>
          </p:nvSpPr>
          <p:spPr bwMode="auto">
            <a:xfrm rot="550838" flipH="1" flipV="1">
              <a:off x="4744751" y="4330731"/>
              <a:ext cx="1450920" cy="276713"/>
            </a:xfrm>
            <a:custGeom>
              <a:avLst/>
              <a:gdLst>
                <a:gd name="connsiteX0" fmla="*/ 0 w 1729493"/>
                <a:gd name="connsiteY0" fmla="*/ 385436 h 385436"/>
                <a:gd name="connsiteX1" fmla="*/ 420942 w 1729493"/>
                <a:gd name="connsiteY1" fmla="*/ 0 h 385436"/>
                <a:gd name="connsiteX2" fmla="*/ 1729493 w 1729493"/>
                <a:gd name="connsiteY2" fmla="*/ 0 h 385436"/>
                <a:gd name="connsiteX3" fmla="*/ 1308551 w 1729493"/>
                <a:gd name="connsiteY3" fmla="*/ 385436 h 385436"/>
                <a:gd name="connsiteX4" fmla="*/ 0 w 1729493"/>
                <a:gd name="connsiteY4" fmla="*/ 385436 h 385436"/>
                <a:gd name="connsiteX0" fmla="*/ 141 w 1729634"/>
                <a:gd name="connsiteY0" fmla="*/ 385436 h 385436"/>
                <a:gd name="connsiteX1" fmla="*/ 421083 w 1729634"/>
                <a:gd name="connsiteY1" fmla="*/ 0 h 385436"/>
                <a:gd name="connsiteX2" fmla="*/ 1729634 w 1729634"/>
                <a:gd name="connsiteY2" fmla="*/ 0 h 385436"/>
                <a:gd name="connsiteX3" fmla="*/ 1308692 w 1729634"/>
                <a:gd name="connsiteY3" fmla="*/ 385436 h 385436"/>
                <a:gd name="connsiteX4" fmla="*/ 141 w 1729634"/>
                <a:gd name="connsiteY4" fmla="*/ 385436 h 385436"/>
                <a:gd name="connsiteX0" fmla="*/ 141 w 1858281"/>
                <a:gd name="connsiteY0" fmla="*/ 385436 h 385436"/>
                <a:gd name="connsiteX1" fmla="*/ 421083 w 1858281"/>
                <a:gd name="connsiteY1" fmla="*/ 0 h 385436"/>
                <a:gd name="connsiteX2" fmla="*/ 1858281 w 1858281"/>
                <a:gd name="connsiteY2" fmla="*/ 50420 h 385436"/>
                <a:gd name="connsiteX3" fmla="*/ 1308692 w 1858281"/>
                <a:gd name="connsiteY3" fmla="*/ 385436 h 385436"/>
                <a:gd name="connsiteX4" fmla="*/ 141 w 1858281"/>
                <a:gd name="connsiteY4" fmla="*/ 385436 h 385436"/>
                <a:gd name="connsiteX0" fmla="*/ 40897 w 1899037"/>
                <a:gd name="connsiteY0" fmla="*/ 385436 h 413401"/>
                <a:gd name="connsiteX1" fmla="*/ 461839 w 1899037"/>
                <a:gd name="connsiteY1" fmla="*/ 0 h 413401"/>
                <a:gd name="connsiteX2" fmla="*/ 1899037 w 1899037"/>
                <a:gd name="connsiteY2" fmla="*/ 50420 h 413401"/>
                <a:gd name="connsiteX3" fmla="*/ 1537602 w 1899037"/>
                <a:gd name="connsiteY3" fmla="*/ 383152 h 413401"/>
                <a:gd name="connsiteX4" fmla="*/ 40897 w 1899037"/>
                <a:gd name="connsiteY4" fmla="*/ 385436 h 413401"/>
                <a:gd name="connsiteX0" fmla="*/ 1691 w 1859831"/>
                <a:gd name="connsiteY0" fmla="*/ 385436 h 392662"/>
                <a:gd name="connsiteX1" fmla="*/ 422633 w 1859831"/>
                <a:gd name="connsiteY1" fmla="*/ 0 h 392662"/>
                <a:gd name="connsiteX2" fmla="*/ 1859831 w 1859831"/>
                <a:gd name="connsiteY2" fmla="*/ 50420 h 392662"/>
                <a:gd name="connsiteX3" fmla="*/ 1498396 w 1859831"/>
                <a:gd name="connsiteY3" fmla="*/ 383152 h 392662"/>
                <a:gd name="connsiteX4" fmla="*/ 1691 w 1859831"/>
                <a:gd name="connsiteY4" fmla="*/ 385436 h 392662"/>
                <a:gd name="connsiteX0" fmla="*/ 45360 w 1903500"/>
                <a:gd name="connsiteY0" fmla="*/ 335016 h 358502"/>
                <a:gd name="connsiteX1" fmla="*/ 432145 w 1903500"/>
                <a:gd name="connsiteY1" fmla="*/ 10068 h 358502"/>
                <a:gd name="connsiteX2" fmla="*/ 1903500 w 1903500"/>
                <a:gd name="connsiteY2" fmla="*/ 0 h 358502"/>
                <a:gd name="connsiteX3" fmla="*/ 1542065 w 1903500"/>
                <a:gd name="connsiteY3" fmla="*/ 332732 h 358502"/>
                <a:gd name="connsiteX4" fmla="*/ 45360 w 1903500"/>
                <a:gd name="connsiteY4" fmla="*/ 335016 h 358502"/>
                <a:gd name="connsiteX0" fmla="*/ 3471 w 1861611"/>
                <a:gd name="connsiteY0" fmla="*/ 335016 h 335016"/>
                <a:gd name="connsiteX1" fmla="*/ 390256 w 1861611"/>
                <a:gd name="connsiteY1" fmla="*/ 10068 h 335016"/>
                <a:gd name="connsiteX2" fmla="*/ 1861611 w 1861611"/>
                <a:gd name="connsiteY2" fmla="*/ 0 h 335016"/>
                <a:gd name="connsiteX3" fmla="*/ 1500176 w 1861611"/>
                <a:gd name="connsiteY3" fmla="*/ 332732 h 335016"/>
                <a:gd name="connsiteX4" fmla="*/ 3471 w 1861611"/>
                <a:gd name="connsiteY4" fmla="*/ 335016 h 335016"/>
                <a:gd name="connsiteX0" fmla="*/ 3858 w 1830211"/>
                <a:gd name="connsiteY0" fmla="*/ 357514 h 357513"/>
                <a:gd name="connsiteX1" fmla="*/ 358856 w 1830211"/>
                <a:gd name="connsiteY1" fmla="*/ 10068 h 357513"/>
                <a:gd name="connsiteX2" fmla="*/ 1830211 w 1830211"/>
                <a:gd name="connsiteY2" fmla="*/ 0 h 357513"/>
                <a:gd name="connsiteX3" fmla="*/ 1468776 w 1830211"/>
                <a:gd name="connsiteY3" fmla="*/ 332732 h 357513"/>
                <a:gd name="connsiteX4" fmla="*/ 3858 w 1830211"/>
                <a:gd name="connsiteY4" fmla="*/ 357514 h 357513"/>
                <a:gd name="connsiteX0" fmla="*/ 46102 w 1872455"/>
                <a:gd name="connsiteY0" fmla="*/ 357514 h 377184"/>
                <a:gd name="connsiteX1" fmla="*/ 414091 w 1872455"/>
                <a:gd name="connsiteY1" fmla="*/ 15876 h 377184"/>
                <a:gd name="connsiteX2" fmla="*/ 1872455 w 1872455"/>
                <a:gd name="connsiteY2" fmla="*/ 0 h 377184"/>
                <a:gd name="connsiteX3" fmla="*/ 1511020 w 1872455"/>
                <a:gd name="connsiteY3" fmla="*/ 332732 h 377184"/>
                <a:gd name="connsiteX4" fmla="*/ 46102 w 1872455"/>
                <a:gd name="connsiteY4" fmla="*/ 357514 h 377184"/>
                <a:gd name="connsiteX0" fmla="*/ 3883 w 1830236"/>
                <a:gd name="connsiteY0" fmla="*/ 357514 h 357515"/>
                <a:gd name="connsiteX1" fmla="*/ 371872 w 1830236"/>
                <a:gd name="connsiteY1" fmla="*/ 15876 h 357515"/>
                <a:gd name="connsiteX2" fmla="*/ 1830236 w 1830236"/>
                <a:gd name="connsiteY2" fmla="*/ 0 h 357515"/>
                <a:gd name="connsiteX3" fmla="*/ 1468801 w 1830236"/>
                <a:gd name="connsiteY3" fmla="*/ 332732 h 357515"/>
                <a:gd name="connsiteX4" fmla="*/ 3883 w 1830236"/>
                <a:gd name="connsiteY4" fmla="*/ 357514 h 357515"/>
                <a:gd name="connsiteX0" fmla="*/ 4173 w 1809600"/>
                <a:gd name="connsiteY0" fmla="*/ 338462 h 338462"/>
                <a:gd name="connsiteX1" fmla="*/ 351236 w 1809600"/>
                <a:gd name="connsiteY1" fmla="*/ 15876 h 338462"/>
                <a:gd name="connsiteX2" fmla="*/ 1809600 w 1809600"/>
                <a:gd name="connsiteY2" fmla="*/ 0 h 338462"/>
                <a:gd name="connsiteX3" fmla="*/ 1448165 w 1809600"/>
                <a:gd name="connsiteY3" fmla="*/ 332732 h 338462"/>
                <a:gd name="connsiteX4" fmla="*/ 4173 w 1809600"/>
                <a:gd name="connsiteY4" fmla="*/ 338462 h 338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9600" h="338462">
                  <a:moveTo>
                    <a:pt x="4173" y="338462"/>
                  </a:moveTo>
                  <a:cubicBezTo>
                    <a:pt x="-34996" y="329760"/>
                    <a:pt x="210922" y="144355"/>
                    <a:pt x="351236" y="15876"/>
                  </a:cubicBezTo>
                  <a:lnTo>
                    <a:pt x="1809600" y="0"/>
                  </a:lnTo>
                  <a:lnTo>
                    <a:pt x="1448165" y="332732"/>
                  </a:lnTo>
                  <a:lnTo>
                    <a:pt x="4173" y="338462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168" name="フリーフォーム: 図形 167">
            <a:extLst>
              <a:ext uri="{FF2B5EF4-FFF2-40B4-BE49-F238E27FC236}">
                <a16:creationId xmlns:a16="http://schemas.microsoft.com/office/drawing/2014/main" id="{BEA1935A-0B61-E8C6-17B2-9E5D2A8FFA86}"/>
              </a:ext>
            </a:extLst>
          </p:cNvPr>
          <p:cNvSpPr/>
          <p:nvPr/>
        </p:nvSpPr>
        <p:spPr bwMode="auto">
          <a:xfrm rot="900000">
            <a:off x="10127689" y="4886946"/>
            <a:ext cx="601896" cy="1002099"/>
          </a:xfrm>
          <a:custGeom>
            <a:avLst/>
            <a:gdLst>
              <a:gd name="connsiteX0" fmla="*/ 437690 w 590572"/>
              <a:gd name="connsiteY0" fmla="*/ 8648 h 1112146"/>
              <a:gd name="connsiteX1" fmla="*/ 480525 w 590572"/>
              <a:gd name="connsiteY1" fmla="*/ 0 h 1112146"/>
              <a:gd name="connsiteX2" fmla="*/ 590572 w 590572"/>
              <a:gd name="connsiteY2" fmla="*/ 110047 h 1112146"/>
              <a:gd name="connsiteX3" fmla="*/ 590571 w 590572"/>
              <a:gd name="connsiteY3" fmla="*/ 630146 h 1112146"/>
              <a:gd name="connsiteX4" fmla="*/ 581923 w 590572"/>
              <a:gd name="connsiteY4" fmla="*/ 672981 h 1112146"/>
              <a:gd name="connsiteX5" fmla="*/ 562926 w 590572"/>
              <a:gd name="connsiteY5" fmla="*/ 701157 h 1112146"/>
              <a:gd name="connsiteX6" fmla="*/ 555627 w 590572"/>
              <a:gd name="connsiteY6" fmla="*/ 712150 h 1112146"/>
              <a:gd name="connsiteX7" fmla="*/ 187860 w 590572"/>
              <a:gd name="connsiteY7" fmla="*/ 1079915 h 1112146"/>
              <a:gd name="connsiteX8" fmla="*/ 32230 w 590572"/>
              <a:gd name="connsiteY8" fmla="*/ 1079915 h 1112146"/>
              <a:gd name="connsiteX9" fmla="*/ 32231 w 590572"/>
              <a:gd name="connsiteY9" fmla="*/ 1079915 h 1112146"/>
              <a:gd name="connsiteX10" fmla="*/ 32231 w 590572"/>
              <a:gd name="connsiteY10" fmla="*/ 924285 h 1112146"/>
              <a:gd name="connsiteX11" fmla="*/ 370478 w 590572"/>
              <a:gd name="connsiteY11" fmla="*/ 586038 h 1112146"/>
              <a:gd name="connsiteX12" fmla="*/ 370478 w 590572"/>
              <a:gd name="connsiteY12" fmla="*/ 110047 h 1112146"/>
              <a:gd name="connsiteX13" fmla="*/ 437690 w 590572"/>
              <a:gd name="connsiteY13" fmla="*/ 8648 h 1112146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12" fmla="*/ 437690 w 601896"/>
              <a:gd name="connsiteY12" fmla="*/ 4 h 1103502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12" fmla="*/ 529130 w 601896"/>
              <a:gd name="connsiteY12" fmla="*/ 91444 h 1103502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0" fmla="*/ 590572 w 601896"/>
              <a:gd name="connsiteY0" fmla="*/ 0 h 1002099"/>
              <a:gd name="connsiteX1" fmla="*/ 590571 w 601896"/>
              <a:gd name="connsiteY1" fmla="*/ 520099 h 1002099"/>
              <a:gd name="connsiteX2" fmla="*/ 581923 w 601896"/>
              <a:gd name="connsiteY2" fmla="*/ 562934 h 1002099"/>
              <a:gd name="connsiteX3" fmla="*/ 562926 w 601896"/>
              <a:gd name="connsiteY3" fmla="*/ 591110 h 1002099"/>
              <a:gd name="connsiteX4" fmla="*/ 555627 w 601896"/>
              <a:gd name="connsiteY4" fmla="*/ 602103 h 1002099"/>
              <a:gd name="connsiteX5" fmla="*/ 187860 w 601896"/>
              <a:gd name="connsiteY5" fmla="*/ 969868 h 1002099"/>
              <a:gd name="connsiteX6" fmla="*/ 32230 w 601896"/>
              <a:gd name="connsiteY6" fmla="*/ 969868 h 1002099"/>
              <a:gd name="connsiteX7" fmla="*/ 32231 w 601896"/>
              <a:gd name="connsiteY7" fmla="*/ 969868 h 1002099"/>
              <a:gd name="connsiteX8" fmla="*/ 32231 w 601896"/>
              <a:gd name="connsiteY8" fmla="*/ 814238 h 1002099"/>
              <a:gd name="connsiteX9" fmla="*/ 370478 w 601896"/>
              <a:gd name="connsiteY9" fmla="*/ 475991 h 1002099"/>
              <a:gd name="connsiteX10" fmla="*/ 370478 w 601896"/>
              <a:gd name="connsiteY10" fmla="*/ 0 h 1002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01896" h="1002099">
                <a:moveTo>
                  <a:pt x="590572" y="0"/>
                </a:moveTo>
                <a:cubicBezTo>
                  <a:pt x="616052" y="103583"/>
                  <a:pt x="590571" y="346733"/>
                  <a:pt x="590571" y="520099"/>
                </a:cubicBezTo>
                <a:cubicBezTo>
                  <a:pt x="590571" y="535293"/>
                  <a:pt x="587492" y="549768"/>
                  <a:pt x="581923" y="562934"/>
                </a:cubicBezTo>
                <a:lnTo>
                  <a:pt x="562926" y="591110"/>
                </a:lnTo>
                <a:lnTo>
                  <a:pt x="555627" y="602103"/>
                </a:lnTo>
                <a:lnTo>
                  <a:pt x="187860" y="969868"/>
                </a:lnTo>
                <a:cubicBezTo>
                  <a:pt x="144884" y="1012843"/>
                  <a:pt x="75206" y="1012843"/>
                  <a:pt x="32230" y="969868"/>
                </a:cubicBezTo>
                <a:lnTo>
                  <a:pt x="32231" y="969868"/>
                </a:lnTo>
                <a:cubicBezTo>
                  <a:pt x="-10744" y="926892"/>
                  <a:pt x="-10744" y="857214"/>
                  <a:pt x="32231" y="814238"/>
                </a:cubicBezTo>
                <a:lnTo>
                  <a:pt x="370478" y="475991"/>
                </a:lnTo>
                <a:lnTo>
                  <a:pt x="370478" y="0"/>
                </a:lnTo>
              </a:path>
            </a:pathLst>
          </a:custGeom>
          <a:solidFill>
            <a:srgbClr val="FFFFCC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69" name="フリーフォーム: 図形 168">
            <a:extLst>
              <a:ext uri="{FF2B5EF4-FFF2-40B4-BE49-F238E27FC236}">
                <a16:creationId xmlns:a16="http://schemas.microsoft.com/office/drawing/2014/main" id="{C5CBB4A8-8B13-D595-45B3-0D2928A2FFB9}"/>
              </a:ext>
            </a:extLst>
          </p:cNvPr>
          <p:cNvSpPr/>
          <p:nvPr/>
        </p:nvSpPr>
        <p:spPr bwMode="auto">
          <a:xfrm flipV="1">
            <a:off x="9734926" y="4157662"/>
            <a:ext cx="332174" cy="143995"/>
          </a:xfrm>
          <a:custGeom>
            <a:avLst/>
            <a:gdLst>
              <a:gd name="connsiteX0" fmla="*/ 10290 w 332174"/>
              <a:gd name="connsiteY0" fmla="*/ 0 h 126764"/>
              <a:gd name="connsiteX1" fmla="*/ 13052 w 332174"/>
              <a:gd name="connsiteY1" fmla="*/ 7990 h 126764"/>
              <a:gd name="connsiteX2" fmla="*/ 166087 w 332174"/>
              <a:gd name="connsiteY2" fmla="*/ 67233 h 126764"/>
              <a:gd name="connsiteX3" fmla="*/ 319122 w 332174"/>
              <a:gd name="connsiteY3" fmla="*/ 7990 h 126764"/>
              <a:gd name="connsiteX4" fmla="*/ 321885 w 332174"/>
              <a:gd name="connsiteY4" fmla="*/ 0 h 126764"/>
              <a:gd name="connsiteX5" fmla="*/ 332174 w 332174"/>
              <a:gd name="connsiteY5" fmla="*/ 29765 h 126764"/>
              <a:gd name="connsiteX6" fmla="*/ 166087 w 332174"/>
              <a:gd name="connsiteY6" fmla="*/ 126764 h 126764"/>
              <a:gd name="connsiteX7" fmla="*/ 0 w 332174"/>
              <a:gd name="connsiteY7" fmla="*/ 29765 h 126764"/>
              <a:gd name="connsiteX8" fmla="*/ 10290 w 332174"/>
              <a:gd name="connsiteY8" fmla="*/ 0 h 126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2174" h="126764">
                <a:moveTo>
                  <a:pt x="10290" y="0"/>
                </a:moveTo>
                <a:lnTo>
                  <a:pt x="13052" y="7990"/>
                </a:lnTo>
                <a:cubicBezTo>
                  <a:pt x="38266" y="42805"/>
                  <a:pt x="97292" y="67233"/>
                  <a:pt x="166087" y="67233"/>
                </a:cubicBezTo>
                <a:cubicBezTo>
                  <a:pt x="234882" y="67233"/>
                  <a:pt x="293909" y="42805"/>
                  <a:pt x="319122" y="7990"/>
                </a:cubicBezTo>
                <a:lnTo>
                  <a:pt x="321885" y="0"/>
                </a:lnTo>
                <a:lnTo>
                  <a:pt x="332174" y="29765"/>
                </a:lnTo>
                <a:cubicBezTo>
                  <a:pt x="332174" y="83336"/>
                  <a:pt x="257814" y="126764"/>
                  <a:pt x="166087" y="126764"/>
                </a:cubicBezTo>
                <a:cubicBezTo>
                  <a:pt x="74360" y="126764"/>
                  <a:pt x="0" y="83336"/>
                  <a:pt x="0" y="29765"/>
                </a:cubicBezTo>
                <a:lnTo>
                  <a:pt x="10290" y="0"/>
                </a:lnTo>
                <a:close/>
              </a:path>
            </a:pathLst>
          </a:custGeom>
          <a:solidFill>
            <a:schemeClr val="tx1"/>
          </a:solidFill>
          <a:ln w="19050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70" name="フリーフォーム: 図形 169">
            <a:extLst>
              <a:ext uri="{FF2B5EF4-FFF2-40B4-BE49-F238E27FC236}">
                <a16:creationId xmlns:a16="http://schemas.microsoft.com/office/drawing/2014/main" id="{D48E6BD1-1998-E61D-7B4B-C71A10879E86}"/>
              </a:ext>
            </a:extLst>
          </p:cNvPr>
          <p:cNvSpPr/>
          <p:nvPr/>
        </p:nvSpPr>
        <p:spPr bwMode="auto">
          <a:xfrm flipV="1">
            <a:off x="10363576" y="4157662"/>
            <a:ext cx="332174" cy="143995"/>
          </a:xfrm>
          <a:custGeom>
            <a:avLst/>
            <a:gdLst>
              <a:gd name="connsiteX0" fmla="*/ 10290 w 332174"/>
              <a:gd name="connsiteY0" fmla="*/ 0 h 126764"/>
              <a:gd name="connsiteX1" fmla="*/ 13052 w 332174"/>
              <a:gd name="connsiteY1" fmla="*/ 7990 h 126764"/>
              <a:gd name="connsiteX2" fmla="*/ 166087 w 332174"/>
              <a:gd name="connsiteY2" fmla="*/ 67233 h 126764"/>
              <a:gd name="connsiteX3" fmla="*/ 319122 w 332174"/>
              <a:gd name="connsiteY3" fmla="*/ 7990 h 126764"/>
              <a:gd name="connsiteX4" fmla="*/ 321885 w 332174"/>
              <a:gd name="connsiteY4" fmla="*/ 0 h 126764"/>
              <a:gd name="connsiteX5" fmla="*/ 332174 w 332174"/>
              <a:gd name="connsiteY5" fmla="*/ 29765 h 126764"/>
              <a:gd name="connsiteX6" fmla="*/ 166087 w 332174"/>
              <a:gd name="connsiteY6" fmla="*/ 126764 h 126764"/>
              <a:gd name="connsiteX7" fmla="*/ 0 w 332174"/>
              <a:gd name="connsiteY7" fmla="*/ 29765 h 126764"/>
              <a:gd name="connsiteX8" fmla="*/ 10290 w 332174"/>
              <a:gd name="connsiteY8" fmla="*/ 0 h 126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2174" h="126764">
                <a:moveTo>
                  <a:pt x="10290" y="0"/>
                </a:moveTo>
                <a:lnTo>
                  <a:pt x="13052" y="7990"/>
                </a:lnTo>
                <a:cubicBezTo>
                  <a:pt x="38266" y="42805"/>
                  <a:pt x="97292" y="67233"/>
                  <a:pt x="166087" y="67233"/>
                </a:cubicBezTo>
                <a:cubicBezTo>
                  <a:pt x="234882" y="67233"/>
                  <a:pt x="293909" y="42805"/>
                  <a:pt x="319122" y="7990"/>
                </a:cubicBezTo>
                <a:lnTo>
                  <a:pt x="321885" y="0"/>
                </a:lnTo>
                <a:lnTo>
                  <a:pt x="332174" y="29765"/>
                </a:lnTo>
                <a:cubicBezTo>
                  <a:pt x="332174" y="83336"/>
                  <a:pt x="257814" y="126764"/>
                  <a:pt x="166087" y="126764"/>
                </a:cubicBezTo>
                <a:cubicBezTo>
                  <a:pt x="74360" y="126764"/>
                  <a:pt x="0" y="83336"/>
                  <a:pt x="0" y="29765"/>
                </a:cubicBezTo>
                <a:lnTo>
                  <a:pt x="10290" y="0"/>
                </a:lnTo>
                <a:close/>
              </a:path>
            </a:pathLst>
          </a:custGeom>
          <a:solidFill>
            <a:schemeClr val="tx1"/>
          </a:solidFill>
          <a:ln w="19050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71" name="フリーフォーム: 図形 170">
            <a:extLst>
              <a:ext uri="{FF2B5EF4-FFF2-40B4-BE49-F238E27FC236}">
                <a16:creationId xmlns:a16="http://schemas.microsoft.com/office/drawing/2014/main" id="{AD3A9612-B699-EC00-4781-C0519ED4A8E7}"/>
              </a:ext>
            </a:extLst>
          </p:cNvPr>
          <p:cNvSpPr/>
          <p:nvPr/>
        </p:nvSpPr>
        <p:spPr bwMode="auto">
          <a:xfrm rot="1800000">
            <a:off x="10810277" y="3564084"/>
            <a:ext cx="175083" cy="192247"/>
          </a:xfrm>
          <a:custGeom>
            <a:avLst/>
            <a:gdLst>
              <a:gd name="connsiteX0" fmla="*/ 100396 w 175083"/>
              <a:gd name="connsiteY0" fmla="*/ 4302 h 192247"/>
              <a:gd name="connsiteX1" fmla="*/ 119343 w 175083"/>
              <a:gd name="connsiteY1" fmla="*/ 312 h 192247"/>
              <a:gd name="connsiteX2" fmla="*/ 168509 w 175083"/>
              <a:gd name="connsiteY2" fmla="*/ 153073 h 192247"/>
              <a:gd name="connsiteX3" fmla="*/ 175083 w 175083"/>
              <a:gd name="connsiteY3" fmla="*/ 192247 h 192247"/>
              <a:gd name="connsiteX4" fmla="*/ 129623 w 175083"/>
              <a:gd name="connsiteY4" fmla="*/ 179163 h 192247"/>
              <a:gd name="connsiteX5" fmla="*/ 0 w 175083"/>
              <a:gd name="connsiteY5" fmla="*/ 167286 h 192247"/>
              <a:gd name="connsiteX6" fmla="*/ 9189 w 175083"/>
              <a:gd name="connsiteY6" fmla="*/ 150792 h 192247"/>
              <a:gd name="connsiteX7" fmla="*/ 100396 w 175083"/>
              <a:gd name="connsiteY7" fmla="*/ 4302 h 1922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5083" h="192247">
                <a:moveTo>
                  <a:pt x="100396" y="4302"/>
                </a:moveTo>
                <a:cubicBezTo>
                  <a:pt x="106651" y="785"/>
                  <a:pt x="112962" y="-701"/>
                  <a:pt x="119343" y="312"/>
                </a:cubicBezTo>
                <a:cubicBezTo>
                  <a:pt x="157626" y="6393"/>
                  <a:pt x="160878" y="84217"/>
                  <a:pt x="168509" y="153073"/>
                </a:cubicBezTo>
                <a:lnTo>
                  <a:pt x="175083" y="192247"/>
                </a:lnTo>
                <a:lnTo>
                  <a:pt x="129623" y="179163"/>
                </a:lnTo>
                <a:lnTo>
                  <a:pt x="0" y="167286"/>
                </a:lnTo>
                <a:lnTo>
                  <a:pt x="9189" y="150792"/>
                </a:lnTo>
                <a:cubicBezTo>
                  <a:pt x="39265" y="90245"/>
                  <a:pt x="69124" y="21887"/>
                  <a:pt x="100396" y="4302"/>
                </a:cubicBezTo>
                <a:close/>
              </a:path>
            </a:pathLst>
          </a:custGeom>
          <a:solidFill>
            <a:srgbClr val="FFC000"/>
          </a:solidFill>
          <a:ln w="19050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grpSp>
        <p:nvGrpSpPr>
          <p:cNvPr id="172" name="グループ化 171">
            <a:extLst>
              <a:ext uri="{FF2B5EF4-FFF2-40B4-BE49-F238E27FC236}">
                <a16:creationId xmlns:a16="http://schemas.microsoft.com/office/drawing/2014/main" id="{D3F5768F-8EBF-DA17-62DB-B1CE99A1A262}"/>
              </a:ext>
            </a:extLst>
          </p:cNvPr>
          <p:cNvGrpSpPr/>
          <p:nvPr/>
        </p:nvGrpSpPr>
        <p:grpSpPr>
          <a:xfrm>
            <a:off x="10574352" y="4456053"/>
            <a:ext cx="185433" cy="120490"/>
            <a:chOff x="7024656" y="2758259"/>
            <a:chExt cx="319562" cy="207644"/>
          </a:xfrm>
        </p:grpSpPr>
        <p:sp>
          <p:nvSpPr>
            <p:cNvPr id="173" name="楕円 172">
              <a:extLst>
                <a:ext uri="{FF2B5EF4-FFF2-40B4-BE49-F238E27FC236}">
                  <a16:creationId xmlns:a16="http://schemas.microsoft.com/office/drawing/2014/main" id="{4F34D9E3-389E-CEF8-E5D4-4D279C2141A3}"/>
                </a:ext>
              </a:extLst>
            </p:cNvPr>
            <p:cNvSpPr/>
            <p:nvPr/>
          </p:nvSpPr>
          <p:spPr bwMode="auto">
            <a:xfrm>
              <a:off x="7105618" y="2777309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楕円 173">
              <a:extLst>
                <a:ext uri="{FF2B5EF4-FFF2-40B4-BE49-F238E27FC236}">
                  <a16:creationId xmlns:a16="http://schemas.microsoft.com/office/drawing/2014/main" id="{006F86C4-B955-DE54-E5BB-DB60D937C694}"/>
                </a:ext>
              </a:extLst>
            </p:cNvPr>
            <p:cNvSpPr/>
            <p:nvPr/>
          </p:nvSpPr>
          <p:spPr bwMode="auto">
            <a:xfrm>
              <a:off x="7024656" y="2886846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" name="楕円 174">
              <a:extLst>
                <a:ext uri="{FF2B5EF4-FFF2-40B4-BE49-F238E27FC236}">
                  <a16:creationId xmlns:a16="http://schemas.microsoft.com/office/drawing/2014/main" id="{686E7209-B886-6011-D7C2-F7B430FEBBAE}"/>
                </a:ext>
              </a:extLst>
            </p:cNvPr>
            <p:cNvSpPr/>
            <p:nvPr/>
          </p:nvSpPr>
          <p:spPr bwMode="auto">
            <a:xfrm>
              <a:off x="7234206" y="2758259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" name="楕円 175">
              <a:extLst>
                <a:ext uri="{FF2B5EF4-FFF2-40B4-BE49-F238E27FC236}">
                  <a16:creationId xmlns:a16="http://schemas.microsoft.com/office/drawing/2014/main" id="{A4B5CD4B-E32E-D7F2-3A52-D7C528AE6B50}"/>
                </a:ext>
              </a:extLst>
            </p:cNvPr>
            <p:cNvSpPr/>
            <p:nvPr/>
          </p:nvSpPr>
          <p:spPr bwMode="auto">
            <a:xfrm>
              <a:off x="7153244" y="2867796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" name="楕円 176">
              <a:extLst>
                <a:ext uri="{FF2B5EF4-FFF2-40B4-BE49-F238E27FC236}">
                  <a16:creationId xmlns:a16="http://schemas.microsoft.com/office/drawing/2014/main" id="{16084FA9-88A1-DAC1-A867-A38A0A940D84}"/>
                </a:ext>
              </a:extLst>
            </p:cNvPr>
            <p:cNvSpPr/>
            <p:nvPr/>
          </p:nvSpPr>
          <p:spPr bwMode="auto">
            <a:xfrm>
              <a:off x="7298499" y="2841603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8" name="楕円 177">
              <a:extLst>
                <a:ext uri="{FF2B5EF4-FFF2-40B4-BE49-F238E27FC236}">
                  <a16:creationId xmlns:a16="http://schemas.microsoft.com/office/drawing/2014/main" id="{96F29CCE-6AB3-2801-4DB9-92E294DE94CE}"/>
                </a:ext>
              </a:extLst>
            </p:cNvPr>
            <p:cNvSpPr/>
            <p:nvPr/>
          </p:nvSpPr>
          <p:spPr bwMode="auto">
            <a:xfrm>
              <a:off x="7238967" y="2920184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79" name="フリーフォーム: 図形 178">
            <a:extLst>
              <a:ext uri="{FF2B5EF4-FFF2-40B4-BE49-F238E27FC236}">
                <a16:creationId xmlns:a16="http://schemas.microsoft.com/office/drawing/2014/main" id="{3EF5A8F9-0916-D1D0-77AB-104051DEF653}"/>
              </a:ext>
            </a:extLst>
          </p:cNvPr>
          <p:cNvSpPr/>
          <p:nvPr/>
        </p:nvSpPr>
        <p:spPr bwMode="auto">
          <a:xfrm rot="900000">
            <a:off x="9713353" y="4839321"/>
            <a:ext cx="601896" cy="1002099"/>
          </a:xfrm>
          <a:custGeom>
            <a:avLst/>
            <a:gdLst>
              <a:gd name="connsiteX0" fmla="*/ 437690 w 590572"/>
              <a:gd name="connsiteY0" fmla="*/ 8648 h 1112146"/>
              <a:gd name="connsiteX1" fmla="*/ 480525 w 590572"/>
              <a:gd name="connsiteY1" fmla="*/ 0 h 1112146"/>
              <a:gd name="connsiteX2" fmla="*/ 590572 w 590572"/>
              <a:gd name="connsiteY2" fmla="*/ 110047 h 1112146"/>
              <a:gd name="connsiteX3" fmla="*/ 590571 w 590572"/>
              <a:gd name="connsiteY3" fmla="*/ 630146 h 1112146"/>
              <a:gd name="connsiteX4" fmla="*/ 581923 w 590572"/>
              <a:gd name="connsiteY4" fmla="*/ 672981 h 1112146"/>
              <a:gd name="connsiteX5" fmla="*/ 562926 w 590572"/>
              <a:gd name="connsiteY5" fmla="*/ 701157 h 1112146"/>
              <a:gd name="connsiteX6" fmla="*/ 555627 w 590572"/>
              <a:gd name="connsiteY6" fmla="*/ 712150 h 1112146"/>
              <a:gd name="connsiteX7" fmla="*/ 187860 w 590572"/>
              <a:gd name="connsiteY7" fmla="*/ 1079915 h 1112146"/>
              <a:gd name="connsiteX8" fmla="*/ 32230 w 590572"/>
              <a:gd name="connsiteY8" fmla="*/ 1079915 h 1112146"/>
              <a:gd name="connsiteX9" fmla="*/ 32231 w 590572"/>
              <a:gd name="connsiteY9" fmla="*/ 1079915 h 1112146"/>
              <a:gd name="connsiteX10" fmla="*/ 32231 w 590572"/>
              <a:gd name="connsiteY10" fmla="*/ 924285 h 1112146"/>
              <a:gd name="connsiteX11" fmla="*/ 370478 w 590572"/>
              <a:gd name="connsiteY11" fmla="*/ 586038 h 1112146"/>
              <a:gd name="connsiteX12" fmla="*/ 370478 w 590572"/>
              <a:gd name="connsiteY12" fmla="*/ 110047 h 1112146"/>
              <a:gd name="connsiteX13" fmla="*/ 437690 w 590572"/>
              <a:gd name="connsiteY13" fmla="*/ 8648 h 1112146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12" fmla="*/ 437690 w 601896"/>
              <a:gd name="connsiteY12" fmla="*/ 4 h 1103502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12" fmla="*/ 529130 w 601896"/>
              <a:gd name="connsiteY12" fmla="*/ 91444 h 1103502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0" fmla="*/ 590572 w 601896"/>
              <a:gd name="connsiteY0" fmla="*/ 0 h 1002099"/>
              <a:gd name="connsiteX1" fmla="*/ 590571 w 601896"/>
              <a:gd name="connsiteY1" fmla="*/ 520099 h 1002099"/>
              <a:gd name="connsiteX2" fmla="*/ 581923 w 601896"/>
              <a:gd name="connsiteY2" fmla="*/ 562934 h 1002099"/>
              <a:gd name="connsiteX3" fmla="*/ 562926 w 601896"/>
              <a:gd name="connsiteY3" fmla="*/ 591110 h 1002099"/>
              <a:gd name="connsiteX4" fmla="*/ 555627 w 601896"/>
              <a:gd name="connsiteY4" fmla="*/ 602103 h 1002099"/>
              <a:gd name="connsiteX5" fmla="*/ 187860 w 601896"/>
              <a:gd name="connsiteY5" fmla="*/ 969868 h 1002099"/>
              <a:gd name="connsiteX6" fmla="*/ 32230 w 601896"/>
              <a:gd name="connsiteY6" fmla="*/ 969868 h 1002099"/>
              <a:gd name="connsiteX7" fmla="*/ 32231 w 601896"/>
              <a:gd name="connsiteY7" fmla="*/ 969868 h 1002099"/>
              <a:gd name="connsiteX8" fmla="*/ 32231 w 601896"/>
              <a:gd name="connsiteY8" fmla="*/ 814238 h 1002099"/>
              <a:gd name="connsiteX9" fmla="*/ 370478 w 601896"/>
              <a:gd name="connsiteY9" fmla="*/ 475991 h 1002099"/>
              <a:gd name="connsiteX10" fmla="*/ 370478 w 601896"/>
              <a:gd name="connsiteY10" fmla="*/ 0 h 1002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01896" h="1002099">
                <a:moveTo>
                  <a:pt x="590572" y="0"/>
                </a:moveTo>
                <a:cubicBezTo>
                  <a:pt x="616052" y="103583"/>
                  <a:pt x="590571" y="346733"/>
                  <a:pt x="590571" y="520099"/>
                </a:cubicBezTo>
                <a:cubicBezTo>
                  <a:pt x="590571" y="535293"/>
                  <a:pt x="587492" y="549768"/>
                  <a:pt x="581923" y="562934"/>
                </a:cubicBezTo>
                <a:lnTo>
                  <a:pt x="562926" y="591110"/>
                </a:lnTo>
                <a:lnTo>
                  <a:pt x="555627" y="602103"/>
                </a:lnTo>
                <a:lnTo>
                  <a:pt x="187860" y="969868"/>
                </a:lnTo>
                <a:cubicBezTo>
                  <a:pt x="144884" y="1012843"/>
                  <a:pt x="75206" y="1012843"/>
                  <a:pt x="32230" y="969868"/>
                </a:cubicBezTo>
                <a:lnTo>
                  <a:pt x="32231" y="969868"/>
                </a:lnTo>
                <a:cubicBezTo>
                  <a:pt x="-10744" y="926892"/>
                  <a:pt x="-10744" y="857214"/>
                  <a:pt x="32231" y="814238"/>
                </a:cubicBezTo>
                <a:lnTo>
                  <a:pt x="370478" y="475991"/>
                </a:lnTo>
                <a:lnTo>
                  <a:pt x="370478" y="0"/>
                </a:lnTo>
              </a:path>
            </a:pathLst>
          </a:custGeom>
          <a:solidFill>
            <a:srgbClr val="FFFFCC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grpSp>
        <p:nvGrpSpPr>
          <p:cNvPr id="180" name="グループ化 179">
            <a:extLst>
              <a:ext uri="{FF2B5EF4-FFF2-40B4-BE49-F238E27FC236}">
                <a16:creationId xmlns:a16="http://schemas.microsoft.com/office/drawing/2014/main" id="{8CC788A2-2380-76B6-10DC-FD0D9D6F1810}"/>
              </a:ext>
            </a:extLst>
          </p:cNvPr>
          <p:cNvGrpSpPr/>
          <p:nvPr/>
        </p:nvGrpSpPr>
        <p:grpSpPr>
          <a:xfrm>
            <a:off x="8510959" y="4944602"/>
            <a:ext cx="1743278" cy="1035798"/>
            <a:chOff x="4284184" y="3585863"/>
            <a:chExt cx="1743278" cy="1035798"/>
          </a:xfrm>
          <a:solidFill>
            <a:schemeClr val="bg1">
              <a:lumMod val="75000"/>
            </a:schemeClr>
          </a:solidFill>
        </p:grpSpPr>
        <p:sp>
          <p:nvSpPr>
            <p:cNvPr id="181" name="フリーフォーム: 図形 180">
              <a:extLst>
                <a:ext uri="{FF2B5EF4-FFF2-40B4-BE49-F238E27FC236}">
                  <a16:creationId xmlns:a16="http://schemas.microsoft.com/office/drawing/2014/main" id="{29B299A1-83E9-1D2E-F0C2-C0647003C38D}"/>
                </a:ext>
              </a:extLst>
            </p:cNvPr>
            <p:cNvSpPr/>
            <p:nvPr/>
          </p:nvSpPr>
          <p:spPr bwMode="auto">
            <a:xfrm rot="550838" flipH="1">
              <a:off x="4284184" y="3585863"/>
              <a:ext cx="1743278" cy="1035798"/>
            </a:xfrm>
            <a:custGeom>
              <a:avLst/>
              <a:gdLst>
                <a:gd name="connsiteX0" fmla="*/ 1703157 w 1740295"/>
                <a:gd name="connsiteY0" fmla="*/ 0 h 1022337"/>
                <a:gd name="connsiteX1" fmla="*/ 360344 w 1740295"/>
                <a:gd name="connsiteY1" fmla="*/ 0 h 1022337"/>
                <a:gd name="connsiteX2" fmla="*/ 0 w 1740295"/>
                <a:gd name="connsiteY2" fmla="*/ 953618 h 1022337"/>
                <a:gd name="connsiteX3" fmla="*/ 63104 w 1740295"/>
                <a:gd name="connsiteY3" fmla="*/ 953618 h 1022337"/>
                <a:gd name="connsiteX4" fmla="*/ 37138 w 1740295"/>
                <a:gd name="connsiteY4" fmla="*/ 1022337 h 1022337"/>
                <a:gd name="connsiteX5" fmla="*/ 1379951 w 1740295"/>
                <a:gd name="connsiteY5" fmla="*/ 1022337 h 1022337"/>
                <a:gd name="connsiteX6" fmla="*/ 1740295 w 1740295"/>
                <a:gd name="connsiteY6" fmla="*/ 68718 h 1022337"/>
                <a:gd name="connsiteX7" fmla="*/ 1677191 w 1740295"/>
                <a:gd name="connsiteY7" fmla="*/ 68719 h 1022337"/>
                <a:gd name="connsiteX0" fmla="*/ 1703157 w 1740295"/>
                <a:gd name="connsiteY0" fmla="*/ 0 h 1022337"/>
                <a:gd name="connsiteX1" fmla="*/ 360344 w 1740295"/>
                <a:gd name="connsiteY1" fmla="*/ 0 h 1022337"/>
                <a:gd name="connsiteX2" fmla="*/ 0 w 1740295"/>
                <a:gd name="connsiteY2" fmla="*/ 953618 h 1022337"/>
                <a:gd name="connsiteX3" fmla="*/ 63104 w 1740295"/>
                <a:gd name="connsiteY3" fmla="*/ 953618 h 1022337"/>
                <a:gd name="connsiteX4" fmla="*/ 37138 w 1740295"/>
                <a:gd name="connsiteY4" fmla="*/ 1022337 h 1022337"/>
                <a:gd name="connsiteX5" fmla="*/ 1379951 w 1740295"/>
                <a:gd name="connsiteY5" fmla="*/ 1022337 h 1022337"/>
                <a:gd name="connsiteX6" fmla="*/ 1740295 w 1740295"/>
                <a:gd name="connsiteY6" fmla="*/ 68718 h 1022337"/>
                <a:gd name="connsiteX7" fmla="*/ 1703157 w 1740295"/>
                <a:gd name="connsiteY7" fmla="*/ 0 h 1022337"/>
                <a:gd name="connsiteX0" fmla="*/ 1703157 w 1740295"/>
                <a:gd name="connsiteY0" fmla="*/ 0 h 1022337"/>
                <a:gd name="connsiteX1" fmla="*/ 360344 w 1740295"/>
                <a:gd name="connsiteY1" fmla="*/ 0 h 1022337"/>
                <a:gd name="connsiteX2" fmla="*/ 0 w 1740295"/>
                <a:gd name="connsiteY2" fmla="*/ 953618 h 1022337"/>
                <a:gd name="connsiteX3" fmla="*/ 37138 w 1740295"/>
                <a:gd name="connsiteY3" fmla="*/ 1022337 h 1022337"/>
                <a:gd name="connsiteX4" fmla="*/ 1379951 w 1740295"/>
                <a:gd name="connsiteY4" fmla="*/ 1022337 h 1022337"/>
                <a:gd name="connsiteX5" fmla="*/ 1740295 w 1740295"/>
                <a:gd name="connsiteY5" fmla="*/ 68718 h 1022337"/>
                <a:gd name="connsiteX6" fmla="*/ 1703157 w 1740295"/>
                <a:gd name="connsiteY6" fmla="*/ 0 h 1022337"/>
                <a:gd name="connsiteX0" fmla="*/ 1703157 w 1740295"/>
                <a:gd name="connsiteY0" fmla="*/ 0 h 1022337"/>
                <a:gd name="connsiteX1" fmla="*/ 360344 w 1740295"/>
                <a:gd name="connsiteY1" fmla="*/ 0 h 1022337"/>
                <a:gd name="connsiteX2" fmla="*/ 0 w 1740295"/>
                <a:gd name="connsiteY2" fmla="*/ 953618 h 1022337"/>
                <a:gd name="connsiteX3" fmla="*/ 37138 w 1740295"/>
                <a:gd name="connsiteY3" fmla="*/ 1022337 h 1022337"/>
                <a:gd name="connsiteX4" fmla="*/ 1379951 w 1740295"/>
                <a:gd name="connsiteY4" fmla="*/ 1022337 h 1022337"/>
                <a:gd name="connsiteX5" fmla="*/ 1740295 w 1740295"/>
                <a:gd name="connsiteY5" fmla="*/ 68718 h 1022337"/>
                <a:gd name="connsiteX6" fmla="*/ 1703157 w 1740295"/>
                <a:gd name="connsiteY6" fmla="*/ 0 h 1022337"/>
                <a:gd name="connsiteX0" fmla="*/ 1703157 w 1743006"/>
                <a:gd name="connsiteY0" fmla="*/ 0 h 1022337"/>
                <a:gd name="connsiteX1" fmla="*/ 360344 w 1743006"/>
                <a:gd name="connsiteY1" fmla="*/ 0 h 1022337"/>
                <a:gd name="connsiteX2" fmla="*/ 0 w 1743006"/>
                <a:gd name="connsiteY2" fmla="*/ 953618 h 1022337"/>
                <a:gd name="connsiteX3" fmla="*/ 37138 w 1743006"/>
                <a:gd name="connsiteY3" fmla="*/ 1022337 h 1022337"/>
                <a:gd name="connsiteX4" fmla="*/ 1379951 w 1743006"/>
                <a:gd name="connsiteY4" fmla="*/ 1022337 h 1022337"/>
                <a:gd name="connsiteX5" fmla="*/ 1740295 w 1743006"/>
                <a:gd name="connsiteY5" fmla="*/ 68718 h 1022337"/>
                <a:gd name="connsiteX6" fmla="*/ 1703157 w 1743006"/>
                <a:gd name="connsiteY6" fmla="*/ 0 h 1022337"/>
                <a:gd name="connsiteX0" fmla="*/ 1703157 w 1743006"/>
                <a:gd name="connsiteY0" fmla="*/ 7081 h 1029418"/>
                <a:gd name="connsiteX1" fmla="*/ 360344 w 1743006"/>
                <a:gd name="connsiteY1" fmla="*/ 7081 h 1029418"/>
                <a:gd name="connsiteX2" fmla="*/ 0 w 1743006"/>
                <a:gd name="connsiteY2" fmla="*/ 960699 h 1029418"/>
                <a:gd name="connsiteX3" fmla="*/ 37138 w 1743006"/>
                <a:gd name="connsiteY3" fmla="*/ 1029418 h 1029418"/>
                <a:gd name="connsiteX4" fmla="*/ 1379951 w 1743006"/>
                <a:gd name="connsiteY4" fmla="*/ 1029418 h 1029418"/>
                <a:gd name="connsiteX5" fmla="*/ 1740295 w 1743006"/>
                <a:gd name="connsiteY5" fmla="*/ 75799 h 1029418"/>
                <a:gd name="connsiteX6" fmla="*/ 1703157 w 1743006"/>
                <a:gd name="connsiteY6" fmla="*/ 7081 h 1029418"/>
                <a:gd name="connsiteX0" fmla="*/ 1703363 w 1743212"/>
                <a:gd name="connsiteY0" fmla="*/ 7081 h 1029418"/>
                <a:gd name="connsiteX1" fmla="*/ 360550 w 1743212"/>
                <a:gd name="connsiteY1" fmla="*/ 7081 h 1029418"/>
                <a:gd name="connsiteX2" fmla="*/ 206 w 1743212"/>
                <a:gd name="connsiteY2" fmla="*/ 960699 h 1029418"/>
                <a:gd name="connsiteX3" fmla="*/ 37344 w 1743212"/>
                <a:gd name="connsiteY3" fmla="*/ 1029418 h 1029418"/>
                <a:gd name="connsiteX4" fmla="*/ 1380157 w 1743212"/>
                <a:gd name="connsiteY4" fmla="*/ 1029418 h 1029418"/>
                <a:gd name="connsiteX5" fmla="*/ 1740501 w 1743212"/>
                <a:gd name="connsiteY5" fmla="*/ 75799 h 1029418"/>
                <a:gd name="connsiteX6" fmla="*/ 1703363 w 1743212"/>
                <a:gd name="connsiteY6" fmla="*/ 7081 h 1029418"/>
                <a:gd name="connsiteX0" fmla="*/ 1703429 w 1743278"/>
                <a:gd name="connsiteY0" fmla="*/ 7081 h 1032622"/>
                <a:gd name="connsiteX1" fmla="*/ 360616 w 1743278"/>
                <a:gd name="connsiteY1" fmla="*/ 7081 h 1032622"/>
                <a:gd name="connsiteX2" fmla="*/ 272 w 1743278"/>
                <a:gd name="connsiteY2" fmla="*/ 960699 h 1032622"/>
                <a:gd name="connsiteX3" fmla="*/ 37410 w 1743278"/>
                <a:gd name="connsiteY3" fmla="*/ 1029418 h 1032622"/>
                <a:gd name="connsiteX4" fmla="*/ 1380223 w 1743278"/>
                <a:gd name="connsiteY4" fmla="*/ 1029418 h 1032622"/>
                <a:gd name="connsiteX5" fmla="*/ 1740567 w 1743278"/>
                <a:gd name="connsiteY5" fmla="*/ 75799 h 1032622"/>
                <a:gd name="connsiteX6" fmla="*/ 1703429 w 1743278"/>
                <a:gd name="connsiteY6" fmla="*/ 7081 h 1032622"/>
                <a:gd name="connsiteX0" fmla="*/ 1703429 w 1743278"/>
                <a:gd name="connsiteY0" fmla="*/ 7081 h 1035798"/>
                <a:gd name="connsiteX1" fmla="*/ 360616 w 1743278"/>
                <a:gd name="connsiteY1" fmla="*/ 7081 h 1035798"/>
                <a:gd name="connsiteX2" fmla="*/ 272 w 1743278"/>
                <a:gd name="connsiteY2" fmla="*/ 960699 h 1035798"/>
                <a:gd name="connsiteX3" fmla="*/ 37410 w 1743278"/>
                <a:gd name="connsiteY3" fmla="*/ 1029418 h 1035798"/>
                <a:gd name="connsiteX4" fmla="*/ 1380223 w 1743278"/>
                <a:gd name="connsiteY4" fmla="*/ 1029418 h 1035798"/>
                <a:gd name="connsiteX5" fmla="*/ 1740567 w 1743278"/>
                <a:gd name="connsiteY5" fmla="*/ 75799 h 1035798"/>
                <a:gd name="connsiteX6" fmla="*/ 1703429 w 1743278"/>
                <a:gd name="connsiteY6" fmla="*/ 7081 h 1035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43278" h="1035798">
                  <a:moveTo>
                    <a:pt x="1703429" y="7081"/>
                  </a:moveTo>
                  <a:cubicBezTo>
                    <a:pt x="1255825" y="7081"/>
                    <a:pt x="378865" y="-8852"/>
                    <a:pt x="360616" y="7081"/>
                  </a:cubicBezTo>
                  <a:cubicBezTo>
                    <a:pt x="342367" y="23014"/>
                    <a:pt x="3137" y="933020"/>
                    <a:pt x="272" y="960699"/>
                  </a:cubicBezTo>
                  <a:cubicBezTo>
                    <a:pt x="-2593" y="988378"/>
                    <a:pt x="17670" y="1022208"/>
                    <a:pt x="37410" y="1029418"/>
                  </a:cubicBezTo>
                  <a:cubicBezTo>
                    <a:pt x="57150" y="1036628"/>
                    <a:pt x="1353332" y="1039131"/>
                    <a:pt x="1380223" y="1029418"/>
                  </a:cubicBezTo>
                  <a:cubicBezTo>
                    <a:pt x="1407114" y="1019705"/>
                    <a:pt x="1620452" y="393672"/>
                    <a:pt x="1740567" y="75799"/>
                  </a:cubicBezTo>
                  <a:cubicBezTo>
                    <a:pt x="1750105" y="51611"/>
                    <a:pt x="1733712" y="8759"/>
                    <a:pt x="1703429" y="708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82" name="グループ化 181">
              <a:extLst>
                <a:ext uri="{FF2B5EF4-FFF2-40B4-BE49-F238E27FC236}">
                  <a16:creationId xmlns:a16="http://schemas.microsoft.com/office/drawing/2014/main" id="{4AAA52BD-7C8C-0213-1818-38E9EEB899BF}"/>
                </a:ext>
              </a:extLst>
            </p:cNvPr>
            <p:cNvGrpSpPr/>
            <p:nvPr/>
          </p:nvGrpSpPr>
          <p:grpSpPr>
            <a:xfrm>
              <a:off x="4880862" y="3968436"/>
              <a:ext cx="418591" cy="395009"/>
              <a:chOff x="2458653" y="3982115"/>
              <a:chExt cx="694122" cy="650141"/>
            </a:xfrm>
            <a:grpFill/>
          </p:grpSpPr>
          <p:sp>
            <p:nvSpPr>
              <p:cNvPr id="183" name="楕円 182">
                <a:extLst>
                  <a:ext uri="{FF2B5EF4-FFF2-40B4-BE49-F238E27FC236}">
                    <a16:creationId xmlns:a16="http://schemas.microsoft.com/office/drawing/2014/main" id="{6BFC0D5F-D4E5-9025-D764-BEC98576409D}"/>
                  </a:ext>
                </a:extLst>
              </p:cNvPr>
              <p:cNvSpPr/>
              <p:nvPr/>
            </p:nvSpPr>
            <p:spPr bwMode="auto">
              <a:xfrm>
                <a:off x="2458653" y="4103762"/>
                <a:ext cx="694122" cy="528494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星: 6 pt 183">
                <a:extLst>
                  <a:ext uri="{FF2B5EF4-FFF2-40B4-BE49-F238E27FC236}">
                    <a16:creationId xmlns:a16="http://schemas.microsoft.com/office/drawing/2014/main" id="{81CEFF6F-D4D5-FBC4-AB65-9622967CDA2D}"/>
                  </a:ext>
                </a:extLst>
              </p:cNvPr>
              <p:cNvSpPr/>
              <p:nvPr/>
            </p:nvSpPr>
            <p:spPr bwMode="auto">
              <a:xfrm>
                <a:off x="2709478" y="4067175"/>
                <a:ext cx="192472" cy="137702"/>
              </a:xfrm>
              <a:prstGeom prst="star6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5" name="台形 184">
                <a:extLst>
                  <a:ext uri="{FF2B5EF4-FFF2-40B4-BE49-F238E27FC236}">
                    <a16:creationId xmlns:a16="http://schemas.microsoft.com/office/drawing/2014/main" id="{F7A5993C-852C-6105-1ED8-F8695C2310EE}"/>
                  </a:ext>
                </a:extLst>
              </p:cNvPr>
              <p:cNvSpPr/>
              <p:nvPr/>
            </p:nvSpPr>
            <p:spPr bwMode="auto">
              <a:xfrm rot="10800000">
                <a:off x="2773683" y="3982115"/>
                <a:ext cx="64062" cy="153910"/>
              </a:xfrm>
              <a:prstGeom prst="trapezoid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51A18EE1-A524-7230-F220-F76772707E09}"/>
                  </a:ext>
                </a:extLst>
              </p:cNvPr>
              <p:cNvSpPr/>
              <p:nvPr/>
            </p:nvSpPr>
            <p:spPr bwMode="auto">
              <a:xfrm rot="20700000">
                <a:off x="2832694" y="3986255"/>
                <a:ext cx="203135" cy="71721"/>
              </a:xfrm>
              <a:custGeom>
                <a:avLst/>
                <a:gdLst>
                  <a:gd name="connsiteX0" fmla="*/ 276880 w 553760"/>
                  <a:gd name="connsiteY0" fmla="*/ 0 h 313061"/>
                  <a:gd name="connsiteX1" fmla="*/ 530443 w 553760"/>
                  <a:gd name="connsiteY1" fmla="*/ 118707 h 313061"/>
                  <a:gd name="connsiteX2" fmla="*/ 553760 w 553760"/>
                  <a:gd name="connsiteY2" fmla="*/ 156531 h 313061"/>
                  <a:gd name="connsiteX3" fmla="*/ 530443 w 553760"/>
                  <a:gd name="connsiteY3" fmla="*/ 194355 h 313061"/>
                  <a:gd name="connsiteX4" fmla="*/ 276880 w 553760"/>
                  <a:gd name="connsiteY4" fmla="*/ 313061 h 313061"/>
                  <a:gd name="connsiteX5" fmla="*/ 23317 w 553760"/>
                  <a:gd name="connsiteY5" fmla="*/ 194355 h 313061"/>
                  <a:gd name="connsiteX6" fmla="*/ 0 w 553760"/>
                  <a:gd name="connsiteY6" fmla="*/ 156531 h 313061"/>
                  <a:gd name="connsiteX7" fmla="*/ 23317 w 553760"/>
                  <a:gd name="connsiteY7" fmla="*/ 118707 h 313061"/>
                  <a:gd name="connsiteX8" fmla="*/ 276880 w 553760"/>
                  <a:gd name="connsiteY8" fmla="*/ 0 h 313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53760" h="313061">
                    <a:moveTo>
                      <a:pt x="276880" y="0"/>
                    </a:moveTo>
                    <a:cubicBezTo>
                      <a:pt x="382431" y="0"/>
                      <a:pt x="475491" y="47088"/>
                      <a:pt x="530443" y="118707"/>
                    </a:cubicBezTo>
                    <a:lnTo>
                      <a:pt x="553760" y="156531"/>
                    </a:lnTo>
                    <a:lnTo>
                      <a:pt x="530443" y="194355"/>
                    </a:lnTo>
                    <a:cubicBezTo>
                      <a:pt x="475491" y="265974"/>
                      <a:pt x="382431" y="313061"/>
                      <a:pt x="276880" y="313061"/>
                    </a:cubicBezTo>
                    <a:cubicBezTo>
                      <a:pt x="171330" y="313061"/>
                      <a:pt x="78269" y="265974"/>
                      <a:pt x="23317" y="194355"/>
                    </a:cubicBezTo>
                    <a:lnTo>
                      <a:pt x="0" y="156531"/>
                    </a:lnTo>
                    <a:lnTo>
                      <a:pt x="23317" y="118707"/>
                    </a:lnTo>
                    <a:cubicBezTo>
                      <a:pt x="78269" y="47088"/>
                      <a:pt x="171330" y="0"/>
                      <a:pt x="276880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87" name="グループ化 186">
            <a:extLst>
              <a:ext uri="{FF2B5EF4-FFF2-40B4-BE49-F238E27FC236}">
                <a16:creationId xmlns:a16="http://schemas.microsoft.com/office/drawing/2014/main" id="{52DBF9AF-CCE0-D6C2-D902-8C277EE7679F}"/>
              </a:ext>
            </a:extLst>
          </p:cNvPr>
          <p:cNvGrpSpPr/>
          <p:nvPr/>
        </p:nvGrpSpPr>
        <p:grpSpPr>
          <a:xfrm>
            <a:off x="9748452" y="4422257"/>
            <a:ext cx="138453" cy="120490"/>
            <a:chOff x="7105618" y="2758259"/>
            <a:chExt cx="238600" cy="207644"/>
          </a:xfrm>
        </p:grpSpPr>
        <p:sp>
          <p:nvSpPr>
            <p:cNvPr id="188" name="楕円 187">
              <a:extLst>
                <a:ext uri="{FF2B5EF4-FFF2-40B4-BE49-F238E27FC236}">
                  <a16:creationId xmlns:a16="http://schemas.microsoft.com/office/drawing/2014/main" id="{5E4C5F1F-2787-761B-97A9-D0975AD1726C}"/>
                </a:ext>
              </a:extLst>
            </p:cNvPr>
            <p:cNvSpPr/>
            <p:nvPr/>
          </p:nvSpPr>
          <p:spPr bwMode="auto">
            <a:xfrm>
              <a:off x="7105618" y="2777309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9" name="楕円 188">
              <a:extLst>
                <a:ext uri="{FF2B5EF4-FFF2-40B4-BE49-F238E27FC236}">
                  <a16:creationId xmlns:a16="http://schemas.microsoft.com/office/drawing/2014/main" id="{CD57B585-42D2-1BA2-649E-06AD05F108CF}"/>
                </a:ext>
              </a:extLst>
            </p:cNvPr>
            <p:cNvSpPr/>
            <p:nvPr/>
          </p:nvSpPr>
          <p:spPr bwMode="auto">
            <a:xfrm>
              <a:off x="7234206" y="2758259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楕円 189">
              <a:extLst>
                <a:ext uri="{FF2B5EF4-FFF2-40B4-BE49-F238E27FC236}">
                  <a16:creationId xmlns:a16="http://schemas.microsoft.com/office/drawing/2014/main" id="{00D7418F-4E56-47C6-4884-D7CCB5A40655}"/>
                </a:ext>
              </a:extLst>
            </p:cNvPr>
            <p:cNvSpPr/>
            <p:nvPr/>
          </p:nvSpPr>
          <p:spPr bwMode="auto">
            <a:xfrm>
              <a:off x="7153244" y="2867796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楕円 190">
              <a:extLst>
                <a:ext uri="{FF2B5EF4-FFF2-40B4-BE49-F238E27FC236}">
                  <a16:creationId xmlns:a16="http://schemas.microsoft.com/office/drawing/2014/main" id="{122F3FFB-7EEB-532E-4484-E2DFD5E78136}"/>
                </a:ext>
              </a:extLst>
            </p:cNvPr>
            <p:cNvSpPr/>
            <p:nvPr/>
          </p:nvSpPr>
          <p:spPr bwMode="auto">
            <a:xfrm>
              <a:off x="7298499" y="2841603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楕円 191">
              <a:extLst>
                <a:ext uri="{FF2B5EF4-FFF2-40B4-BE49-F238E27FC236}">
                  <a16:creationId xmlns:a16="http://schemas.microsoft.com/office/drawing/2014/main" id="{73C4A347-7C78-240A-641C-CF8208DF72B1}"/>
                </a:ext>
              </a:extLst>
            </p:cNvPr>
            <p:cNvSpPr/>
            <p:nvPr/>
          </p:nvSpPr>
          <p:spPr bwMode="auto">
            <a:xfrm>
              <a:off x="7238967" y="2920184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93" name="楕円 192">
            <a:extLst>
              <a:ext uri="{FF2B5EF4-FFF2-40B4-BE49-F238E27FC236}">
                <a16:creationId xmlns:a16="http://schemas.microsoft.com/office/drawing/2014/main" id="{A1C5A4E3-FCCF-4211-B2E0-21FEB4254991}"/>
              </a:ext>
            </a:extLst>
          </p:cNvPr>
          <p:cNvSpPr/>
          <p:nvPr/>
        </p:nvSpPr>
        <p:spPr bwMode="auto">
          <a:xfrm>
            <a:off x="10088893" y="4374426"/>
            <a:ext cx="160724" cy="136846"/>
          </a:xfrm>
          <a:prstGeom prst="ellipse">
            <a:avLst/>
          </a:prstGeom>
          <a:solidFill>
            <a:srgbClr val="C00000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8" name="テキスト ボックス 197">
            <a:extLst>
              <a:ext uri="{FF2B5EF4-FFF2-40B4-BE49-F238E27FC236}">
                <a16:creationId xmlns:a16="http://schemas.microsoft.com/office/drawing/2014/main" id="{23FEE353-B76B-7717-47E5-076FA43C547F}"/>
              </a:ext>
            </a:extLst>
          </p:cNvPr>
          <p:cNvSpPr txBox="1"/>
          <p:nvPr/>
        </p:nvSpPr>
        <p:spPr>
          <a:xfrm>
            <a:off x="1949538" y="2570257"/>
            <a:ext cx="6340197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0" u="sng" dirty="0">
                <a:solidFill>
                  <a:schemeClr val="bg1"/>
                </a:solidFill>
                <a:latin typeface="+mj-ea"/>
                <a:ea typeface="+mj-ea"/>
              </a:rPr>
              <a:t>蘇我入鹿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7F0E16A-4E5F-EC30-18DC-6FC7E82B2E66}"/>
              </a:ext>
            </a:extLst>
          </p:cNvPr>
          <p:cNvSpPr txBox="1"/>
          <p:nvPr/>
        </p:nvSpPr>
        <p:spPr>
          <a:xfrm rot="21168877">
            <a:off x="9421487" y="2408257"/>
            <a:ext cx="233910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800" b="1" dirty="0">
                <a:latin typeface="+mj-ea"/>
                <a:ea typeface="+mj-ea"/>
              </a:rPr>
              <a:t>そがのいるか</a:t>
            </a:r>
            <a:endParaRPr lang="en-US" altLang="ja-JP" sz="2800" b="1" dirty="0">
              <a:latin typeface="+mj-ea"/>
              <a:ea typeface="+mj-ea"/>
            </a:endParaRPr>
          </a:p>
          <a:p>
            <a:r>
              <a:rPr kumimoji="1" lang="ja-JP" altLang="en-US" sz="2800" b="1" dirty="0">
                <a:latin typeface="+mj-ea"/>
                <a:ea typeface="+mj-ea"/>
              </a:rPr>
              <a:t>ニャ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6C69B9D-6B1B-4C44-ED5D-63DB268C7044}"/>
              </a:ext>
            </a:extLst>
          </p:cNvPr>
          <p:cNvSpPr txBox="1"/>
          <p:nvPr/>
        </p:nvSpPr>
        <p:spPr>
          <a:xfrm>
            <a:off x="262034" y="226403"/>
            <a:ext cx="2829969" cy="386054"/>
          </a:xfrm>
          <a:prstGeom prst="rect">
            <a:avLst/>
          </a:prstGeom>
          <a:solidFill>
            <a:srgbClr val="0070C0"/>
          </a:solidFill>
        </p:spPr>
        <p:txBody>
          <a:bodyPr wrap="none" lIns="144000" tIns="72000" rIns="144000" bIns="36000" rtlCol="0"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入力ミス、誤変換クイズ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424750BF-04C4-957C-9A56-113F0D0338E9}"/>
              </a:ext>
            </a:extLst>
          </p:cNvPr>
          <p:cNvSpPr txBox="1"/>
          <p:nvPr/>
        </p:nvSpPr>
        <p:spPr>
          <a:xfrm>
            <a:off x="11430640" y="713665"/>
            <a:ext cx="726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+mj-ea"/>
                <a:ea typeface="+mj-ea"/>
              </a:rPr>
              <a:t>10</a:t>
            </a:r>
            <a:r>
              <a:rPr kumimoji="1" lang="ja-JP" altLang="en-US" b="1" dirty="0">
                <a:latin typeface="+mj-ea"/>
                <a:ea typeface="+mj-ea"/>
              </a:rPr>
              <a:t>問</a:t>
            </a:r>
          </a:p>
        </p:txBody>
      </p: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9D11F843-0544-30FD-376D-243C8BABCFFB}"/>
              </a:ext>
            </a:extLst>
          </p:cNvPr>
          <p:cNvCxnSpPr/>
          <p:nvPr/>
        </p:nvCxnSpPr>
        <p:spPr bwMode="auto">
          <a:xfrm flipH="1">
            <a:off x="11276655" y="256209"/>
            <a:ext cx="514546" cy="732329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2E7FF61-BFD0-A8F4-D8E6-9EC0F01DCF28}"/>
              </a:ext>
            </a:extLst>
          </p:cNvPr>
          <p:cNvSpPr txBox="1"/>
          <p:nvPr/>
        </p:nvSpPr>
        <p:spPr>
          <a:xfrm>
            <a:off x="10453669" y="294180"/>
            <a:ext cx="94769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400" b="1" dirty="0">
                <a:latin typeface="+mj-ea"/>
                <a:ea typeface="+mj-ea"/>
              </a:rPr>
              <a:t>10</a:t>
            </a:r>
            <a:endParaRPr kumimoji="1" lang="ja-JP" altLang="en-US" sz="4400" b="1" dirty="0">
              <a:latin typeface="+mj-ea"/>
              <a:ea typeface="+mj-ea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60A3562-C55E-2222-DBB4-01EAF3BAB2A8}"/>
              </a:ext>
            </a:extLst>
          </p:cNvPr>
          <p:cNvSpPr txBox="1"/>
          <p:nvPr/>
        </p:nvSpPr>
        <p:spPr>
          <a:xfrm>
            <a:off x="1385770" y="1313765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b="1">
                <a:solidFill>
                  <a:srgbClr val="FFFF00"/>
                </a:solidFill>
                <a:latin typeface="+mj-ea"/>
                <a:ea typeface="+mj-ea"/>
              </a:rPr>
              <a:t>正解は・・・</a:t>
            </a:r>
          </a:p>
        </p:txBody>
      </p:sp>
    </p:spTree>
    <p:extLst>
      <p:ext uri="{BB962C8B-B14F-4D97-AF65-F5344CB8AC3E}">
        <p14:creationId xmlns:p14="http://schemas.microsoft.com/office/powerpoint/2010/main" val="2245393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01B0BA7-B761-9888-6A6F-8FBD86F86EA8}"/>
              </a:ext>
            </a:extLst>
          </p:cNvPr>
          <p:cNvSpPr txBox="1"/>
          <p:nvPr/>
        </p:nvSpPr>
        <p:spPr>
          <a:xfrm rot="20968263">
            <a:off x="3747022" y="2752431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>
                <a:latin typeface="+mj-ea"/>
                <a:ea typeface="+mj-ea"/>
              </a:rPr>
              <a:t>まだ</a:t>
            </a:r>
            <a:endParaRPr kumimoji="1" lang="en-US" altLang="ja-JP" dirty="0">
              <a:latin typeface="+mj-ea"/>
              <a:ea typeface="+mj-ea"/>
            </a:endParaRPr>
          </a:p>
          <a:p>
            <a:r>
              <a:rPr kumimoji="1" lang="ja-JP" altLang="en-US" dirty="0">
                <a:latin typeface="+mj-ea"/>
                <a:ea typeface="+mj-ea"/>
              </a:rPr>
              <a:t>終わらんのかね？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1A4E2EBE-3DDA-88CD-A990-27D1D09F6BCC}"/>
              </a:ext>
            </a:extLst>
          </p:cNvPr>
          <p:cNvSpPr txBox="1"/>
          <p:nvPr/>
        </p:nvSpPr>
        <p:spPr>
          <a:xfrm>
            <a:off x="2925901" y="665731"/>
            <a:ext cx="6340198" cy="16927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6000" b="1" dirty="0">
                <a:latin typeface="+mj-ea"/>
                <a:ea typeface="+mj-ea"/>
              </a:rPr>
              <a:t>お疲れさまでした</a:t>
            </a:r>
            <a:endParaRPr kumimoji="1" lang="en-US" altLang="ja-JP" sz="6000" b="1" dirty="0">
              <a:latin typeface="+mj-ea"/>
              <a:ea typeface="+mj-ea"/>
            </a:endParaRPr>
          </a:p>
          <a:p>
            <a:pPr algn="ctr"/>
            <a:r>
              <a:rPr kumimoji="1" lang="ja-JP" altLang="en-US" sz="4400" b="1" dirty="0">
                <a:latin typeface="+mj-ea"/>
                <a:ea typeface="+mj-ea"/>
              </a:rPr>
              <a:t>何問正解した？</a:t>
            </a:r>
          </a:p>
        </p:txBody>
      </p:sp>
      <p:grpSp>
        <p:nvGrpSpPr>
          <p:cNvPr id="77" name="グループ化 76">
            <a:extLst>
              <a:ext uri="{FF2B5EF4-FFF2-40B4-BE49-F238E27FC236}">
                <a16:creationId xmlns:a16="http://schemas.microsoft.com/office/drawing/2014/main" id="{0CAF7D13-D003-6912-6DA3-E1B7EA1408F9}"/>
              </a:ext>
            </a:extLst>
          </p:cNvPr>
          <p:cNvGrpSpPr/>
          <p:nvPr/>
        </p:nvGrpSpPr>
        <p:grpSpPr>
          <a:xfrm>
            <a:off x="4295800" y="3421464"/>
            <a:ext cx="3299484" cy="2855688"/>
            <a:chOff x="-131553" y="3364168"/>
            <a:chExt cx="4135882" cy="3579586"/>
          </a:xfrm>
        </p:grpSpPr>
        <p:sp>
          <p:nvSpPr>
            <p:cNvPr id="78" name="楕円 77">
              <a:extLst>
                <a:ext uri="{FF2B5EF4-FFF2-40B4-BE49-F238E27FC236}">
                  <a16:creationId xmlns:a16="http://schemas.microsoft.com/office/drawing/2014/main" id="{BC33A1A2-F014-C7D4-E573-1E2AF2364082}"/>
                </a:ext>
              </a:extLst>
            </p:cNvPr>
            <p:cNvSpPr/>
            <p:nvPr/>
          </p:nvSpPr>
          <p:spPr>
            <a:xfrm>
              <a:off x="508167" y="3447592"/>
              <a:ext cx="3496162" cy="3496162"/>
            </a:xfrm>
            <a:prstGeom prst="ellipse">
              <a:avLst/>
            </a:prstGeom>
            <a:solidFill>
              <a:srgbClr val="5B9BD5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79" name="グループ化 78">
              <a:extLst>
                <a:ext uri="{FF2B5EF4-FFF2-40B4-BE49-F238E27FC236}">
                  <a16:creationId xmlns:a16="http://schemas.microsoft.com/office/drawing/2014/main" id="{164D497A-2F15-A374-BBB3-50E660BBB0B7}"/>
                </a:ext>
              </a:extLst>
            </p:cNvPr>
            <p:cNvGrpSpPr/>
            <p:nvPr/>
          </p:nvGrpSpPr>
          <p:grpSpPr>
            <a:xfrm>
              <a:off x="393901" y="3364168"/>
              <a:ext cx="1413636" cy="2642285"/>
              <a:chOff x="2147253" y="3896112"/>
              <a:chExt cx="1413636" cy="2642285"/>
            </a:xfrm>
          </p:grpSpPr>
          <p:sp>
            <p:nvSpPr>
              <p:cNvPr id="127" name="四角形: 上の 2 つの角を丸める 126">
                <a:extLst>
                  <a:ext uri="{FF2B5EF4-FFF2-40B4-BE49-F238E27FC236}">
                    <a16:creationId xmlns:a16="http://schemas.microsoft.com/office/drawing/2014/main" id="{C4A07F4B-12D2-CA42-E2F7-2ABFC700428E}"/>
                  </a:ext>
                </a:extLst>
              </p:cNvPr>
              <p:cNvSpPr/>
              <p:nvPr/>
            </p:nvSpPr>
            <p:spPr>
              <a:xfrm>
                <a:off x="2378940" y="5009383"/>
                <a:ext cx="950264" cy="1529014"/>
              </a:xfrm>
              <a:prstGeom prst="round2SameRect">
                <a:avLst>
                  <a:gd name="adj1" fmla="val 31557"/>
                  <a:gd name="adj2" fmla="val 0"/>
                </a:avLst>
              </a:prstGeom>
              <a:solidFill>
                <a:sysClr val="window" lastClr="FFFFFF">
                  <a:lumMod val="7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8EA14564-1AFE-4256-0EED-59FD15CC5B56}"/>
                  </a:ext>
                </a:extLst>
              </p:cNvPr>
              <p:cNvSpPr/>
              <p:nvPr/>
            </p:nvSpPr>
            <p:spPr>
              <a:xfrm>
                <a:off x="2147253" y="3896112"/>
                <a:ext cx="1413636" cy="1207040"/>
              </a:xfrm>
              <a:custGeom>
                <a:avLst/>
                <a:gdLst>
                  <a:gd name="connsiteX0" fmla="*/ 118644 w 1413636"/>
                  <a:gd name="connsiteY0" fmla="*/ 787 h 1207040"/>
                  <a:gd name="connsiteX1" fmla="*/ 342413 w 1413636"/>
                  <a:gd name="connsiteY1" fmla="*/ 94126 h 1207040"/>
                  <a:gd name="connsiteX2" fmla="*/ 358827 w 1413636"/>
                  <a:gd name="connsiteY2" fmla="*/ 99865 h 1207040"/>
                  <a:gd name="connsiteX3" fmla="*/ 431693 w 1413636"/>
                  <a:gd name="connsiteY3" fmla="*/ 66655 h 1207040"/>
                  <a:gd name="connsiteX4" fmla="*/ 706818 w 1413636"/>
                  <a:gd name="connsiteY4" fmla="*/ 20014 h 1207040"/>
                  <a:gd name="connsiteX5" fmla="*/ 981944 w 1413636"/>
                  <a:gd name="connsiteY5" fmla="*/ 66655 h 1207040"/>
                  <a:gd name="connsiteX6" fmla="*/ 1053757 w 1413636"/>
                  <a:gd name="connsiteY6" fmla="*/ 99386 h 1207040"/>
                  <a:gd name="connsiteX7" fmla="*/ 1068799 w 1413636"/>
                  <a:gd name="connsiteY7" fmla="*/ 94126 h 1207040"/>
                  <a:gd name="connsiteX8" fmla="*/ 1362387 w 1413636"/>
                  <a:gd name="connsiteY8" fmla="*/ 19669 h 1207040"/>
                  <a:gd name="connsiteX9" fmla="*/ 1316872 w 1413636"/>
                  <a:gd name="connsiteY9" fmla="*/ 267931 h 1207040"/>
                  <a:gd name="connsiteX10" fmla="*/ 1303632 w 1413636"/>
                  <a:gd name="connsiteY10" fmla="*/ 298256 h 1207040"/>
                  <a:gd name="connsiteX11" fmla="*/ 1358091 w 1413636"/>
                  <a:gd name="connsiteY11" fmla="*/ 382505 h 1207040"/>
                  <a:gd name="connsiteX12" fmla="*/ 1413636 w 1413636"/>
                  <a:gd name="connsiteY12" fmla="*/ 613527 h 1207040"/>
                  <a:gd name="connsiteX13" fmla="*/ 706818 w 1413636"/>
                  <a:gd name="connsiteY13" fmla="*/ 1207040 h 1207040"/>
                  <a:gd name="connsiteX14" fmla="*/ 0 w 1413636"/>
                  <a:gd name="connsiteY14" fmla="*/ 613527 h 1207040"/>
                  <a:gd name="connsiteX15" fmla="*/ 55545 w 1413636"/>
                  <a:gd name="connsiteY15" fmla="*/ 382505 h 1207040"/>
                  <a:gd name="connsiteX16" fmla="*/ 108557 w 1413636"/>
                  <a:gd name="connsiteY16" fmla="*/ 300495 h 1207040"/>
                  <a:gd name="connsiteX17" fmla="*/ 94341 w 1413636"/>
                  <a:gd name="connsiteY17" fmla="*/ 267931 h 1207040"/>
                  <a:gd name="connsiteX18" fmla="*/ 48826 w 1413636"/>
                  <a:gd name="connsiteY18" fmla="*/ 19669 h 1207040"/>
                  <a:gd name="connsiteX19" fmla="*/ 118644 w 1413636"/>
                  <a:gd name="connsiteY19" fmla="*/ 787 h 1207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413636" h="1207040">
                    <a:moveTo>
                      <a:pt x="118644" y="787"/>
                    </a:moveTo>
                    <a:cubicBezTo>
                      <a:pt x="184863" y="7998"/>
                      <a:pt x="267823" y="63013"/>
                      <a:pt x="342413" y="94126"/>
                    </a:cubicBezTo>
                    <a:lnTo>
                      <a:pt x="358827" y="99865"/>
                    </a:lnTo>
                    <a:lnTo>
                      <a:pt x="431693" y="66655"/>
                    </a:lnTo>
                    <a:cubicBezTo>
                      <a:pt x="516255" y="36622"/>
                      <a:pt x="609227" y="20014"/>
                      <a:pt x="706818" y="20014"/>
                    </a:cubicBezTo>
                    <a:cubicBezTo>
                      <a:pt x="804409" y="20014"/>
                      <a:pt x="897381" y="36622"/>
                      <a:pt x="981944" y="66655"/>
                    </a:cubicBezTo>
                    <a:lnTo>
                      <a:pt x="1053757" y="99386"/>
                    </a:lnTo>
                    <a:lnTo>
                      <a:pt x="1068799" y="94126"/>
                    </a:lnTo>
                    <a:cubicBezTo>
                      <a:pt x="1173225" y="50568"/>
                      <a:pt x="1294058" y="-39838"/>
                      <a:pt x="1362387" y="19669"/>
                    </a:cubicBezTo>
                    <a:cubicBezTo>
                      <a:pt x="1420954" y="70675"/>
                      <a:pt x="1361539" y="172478"/>
                      <a:pt x="1316872" y="267931"/>
                    </a:cubicBezTo>
                    <a:lnTo>
                      <a:pt x="1303632" y="298256"/>
                    </a:lnTo>
                    <a:lnTo>
                      <a:pt x="1358091" y="382505"/>
                    </a:lnTo>
                    <a:cubicBezTo>
                      <a:pt x="1393858" y="453512"/>
                      <a:pt x="1413636" y="531580"/>
                      <a:pt x="1413636" y="613527"/>
                    </a:cubicBezTo>
                    <a:cubicBezTo>
                      <a:pt x="1413636" y="941315"/>
                      <a:pt x="1097183" y="1207040"/>
                      <a:pt x="706818" y="1207040"/>
                    </a:cubicBezTo>
                    <a:cubicBezTo>
                      <a:pt x="316453" y="1207040"/>
                      <a:pt x="0" y="941315"/>
                      <a:pt x="0" y="613527"/>
                    </a:cubicBezTo>
                    <a:cubicBezTo>
                      <a:pt x="0" y="531580"/>
                      <a:pt x="19778" y="453512"/>
                      <a:pt x="55545" y="382505"/>
                    </a:cubicBezTo>
                    <a:lnTo>
                      <a:pt x="108557" y="300495"/>
                    </a:lnTo>
                    <a:lnTo>
                      <a:pt x="94341" y="267931"/>
                    </a:lnTo>
                    <a:cubicBezTo>
                      <a:pt x="49673" y="172478"/>
                      <a:pt x="-9742" y="70675"/>
                      <a:pt x="48826" y="19669"/>
                    </a:cubicBezTo>
                    <a:cubicBezTo>
                      <a:pt x="68348" y="2667"/>
                      <a:pt x="92157" y="-2097"/>
                      <a:pt x="118644" y="787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EDB3B9B3-FA46-04AC-AEF0-3368E3C519F8}"/>
                  </a:ext>
                </a:extLst>
              </p:cNvPr>
              <p:cNvSpPr/>
              <p:nvPr/>
            </p:nvSpPr>
            <p:spPr>
              <a:xfrm rot="900000">
                <a:off x="2215544" y="5245308"/>
                <a:ext cx="952294" cy="723013"/>
              </a:xfrm>
              <a:custGeom>
                <a:avLst/>
                <a:gdLst>
                  <a:gd name="connsiteX0" fmla="*/ 95701 w 952294"/>
                  <a:gd name="connsiteY0" fmla="*/ 0 h 723013"/>
                  <a:gd name="connsiteX1" fmla="*/ 283981 w 952294"/>
                  <a:gd name="connsiteY1" fmla="*/ 29693 h 723013"/>
                  <a:gd name="connsiteX2" fmla="*/ 218198 w 952294"/>
                  <a:gd name="connsiteY2" fmla="*/ 446824 h 723013"/>
                  <a:gd name="connsiteX3" fmla="*/ 675024 w 952294"/>
                  <a:gd name="connsiteY3" fmla="*/ 183076 h 723013"/>
                  <a:gd name="connsiteX4" fmla="*/ 686708 w 952294"/>
                  <a:gd name="connsiteY4" fmla="*/ 174066 h 723013"/>
                  <a:gd name="connsiteX5" fmla="*/ 740804 w 952294"/>
                  <a:gd name="connsiteY5" fmla="*/ 152080 h 723013"/>
                  <a:gd name="connsiteX6" fmla="*/ 798645 w 952294"/>
                  <a:gd name="connsiteY6" fmla="*/ 144072 h 723013"/>
                  <a:gd name="connsiteX7" fmla="*/ 814192 w 952294"/>
                  <a:gd name="connsiteY7" fmla="*/ 146157 h 723013"/>
                  <a:gd name="connsiteX8" fmla="*/ 818449 w 952294"/>
                  <a:gd name="connsiteY8" fmla="*/ 138115 h 723013"/>
                  <a:gd name="connsiteX9" fmla="*/ 855740 w 952294"/>
                  <a:gd name="connsiteY9" fmla="*/ 126026 h 723013"/>
                  <a:gd name="connsiteX10" fmla="*/ 908478 w 952294"/>
                  <a:gd name="connsiteY10" fmla="*/ 167301 h 723013"/>
                  <a:gd name="connsiteX11" fmla="*/ 907890 w 952294"/>
                  <a:gd name="connsiteY11" fmla="*/ 169579 h 723013"/>
                  <a:gd name="connsiteX12" fmla="*/ 936848 w 952294"/>
                  <a:gd name="connsiteY12" fmla="*/ 178967 h 723013"/>
                  <a:gd name="connsiteX13" fmla="*/ 952294 w 952294"/>
                  <a:gd name="connsiteY13" fmla="*/ 208152 h 723013"/>
                  <a:gd name="connsiteX14" fmla="*/ 936848 w 952294"/>
                  <a:gd name="connsiteY14" fmla="*/ 237339 h 723013"/>
                  <a:gd name="connsiteX15" fmla="*/ 925306 w 952294"/>
                  <a:gd name="connsiteY15" fmla="*/ 241080 h 723013"/>
                  <a:gd name="connsiteX16" fmla="*/ 929808 w 952294"/>
                  <a:gd name="connsiteY16" fmla="*/ 246306 h 723013"/>
                  <a:gd name="connsiteX17" fmla="*/ 933952 w 952294"/>
                  <a:gd name="connsiteY17" fmla="*/ 262372 h 723013"/>
                  <a:gd name="connsiteX18" fmla="*/ 881214 w 952294"/>
                  <a:gd name="connsiteY18" fmla="*/ 303647 h 723013"/>
                  <a:gd name="connsiteX19" fmla="*/ 857947 w 952294"/>
                  <a:gd name="connsiteY19" fmla="*/ 296105 h 723013"/>
                  <a:gd name="connsiteX20" fmla="*/ 842561 w 952294"/>
                  <a:gd name="connsiteY20" fmla="*/ 307970 h 723013"/>
                  <a:gd name="connsiteX21" fmla="*/ 788466 w 952294"/>
                  <a:gd name="connsiteY21" fmla="*/ 329955 h 723013"/>
                  <a:gd name="connsiteX22" fmla="*/ 730625 w 952294"/>
                  <a:gd name="connsiteY22" fmla="*/ 337963 h 723013"/>
                  <a:gd name="connsiteX23" fmla="*/ 686395 w 952294"/>
                  <a:gd name="connsiteY23" fmla="*/ 332031 h 723013"/>
                  <a:gd name="connsiteX24" fmla="*/ 589612 w 952294"/>
                  <a:gd name="connsiteY24" fmla="*/ 394698 h 723013"/>
                  <a:gd name="connsiteX25" fmla="*/ 143182 w 952294"/>
                  <a:gd name="connsiteY25" fmla="*/ 710230 h 723013"/>
                  <a:gd name="connsiteX26" fmla="*/ 12994 w 952294"/>
                  <a:gd name="connsiteY26" fmla="*/ 675346 h 723013"/>
                  <a:gd name="connsiteX27" fmla="*/ 5382 w 952294"/>
                  <a:gd name="connsiteY27" fmla="*/ 652707 h 723013"/>
                  <a:gd name="connsiteX28" fmla="*/ 1619 w 952294"/>
                  <a:gd name="connsiteY28" fmla="*/ 644648 h 723013"/>
                  <a:gd name="connsiteX29" fmla="*/ 1465 w 952294"/>
                  <a:gd name="connsiteY29" fmla="*/ 641061 h 723013"/>
                  <a:gd name="connsiteX30" fmla="*/ 932 w 952294"/>
                  <a:gd name="connsiteY30" fmla="*/ 639474 h 723013"/>
                  <a:gd name="connsiteX31" fmla="*/ 1220 w 952294"/>
                  <a:gd name="connsiteY31" fmla="*/ 635339 h 723013"/>
                  <a:gd name="connsiteX32" fmla="*/ 0 w 952294"/>
                  <a:gd name="connsiteY32" fmla="*/ 606837 h 723013"/>
                  <a:gd name="connsiteX33" fmla="*/ 95701 w 952294"/>
                  <a:gd name="connsiteY33" fmla="*/ 0 h 723013"/>
                  <a:gd name="connsiteX0" fmla="*/ 95701 w 952294"/>
                  <a:gd name="connsiteY0" fmla="*/ 52617 h 775630"/>
                  <a:gd name="connsiteX1" fmla="*/ 210453 w 952294"/>
                  <a:gd name="connsiteY1" fmla="*/ 26 h 775630"/>
                  <a:gd name="connsiteX2" fmla="*/ 283981 w 952294"/>
                  <a:gd name="connsiteY2" fmla="*/ 82310 h 775630"/>
                  <a:gd name="connsiteX3" fmla="*/ 218198 w 952294"/>
                  <a:gd name="connsiteY3" fmla="*/ 499441 h 775630"/>
                  <a:gd name="connsiteX4" fmla="*/ 675024 w 952294"/>
                  <a:gd name="connsiteY4" fmla="*/ 235693 h 775630"/>
                  <a:gd name="connsiteX5" fmla="*/ 686708 w 952294"/>
                  <a:gd name="connsiteY5" fmla="*/ 226683 h 775630"/>
                  <a:gd name="connsiteX6" fmla="*/ 740804 w 952294"/>
                  <a:gd name="connsiteY6" fmla="*/ 204697 h 775630"/>
                  <a:gd name="connsiteX7" fmla="*/ 798645 w 952294"/>
                  <a:gd name="connsiteY7" fmla="*/ 196689 h 775630"/>
                  <a:gd name="connsiteX8" fmla="*/ 814192 w 952294"/>
                  <a:gd name="connsiteY8" fmla="*/ 198774 h 775630"/>
                  <a:gd name="connsiteX9" fmla="*/ 818449 w 952294"/>
                  <a:gd name="connsiteY9" fmla="*/ 190732 h 775630"/>
                  <a:gd name="connsiteX10" fmla="*/ 855740 w 952294"/>
                  <a:gd name="connsiteY10" fmla="*/ 178643 h 775630"/>
                  <a:gd name="connsiteX11" fmla="*/ 908478 w 952294"/>
                  <a:gd name="connsiteY11" fmla="*/ 219918 h 775630"/>
                  <a:gd name="connsiteX12" fmla="*/ 907890 w 952294"/>
                  <a:gd name="connsiteY12" fmla="*/ 222196 h 775630"/>
                  <a:gd name="connsiteX13" fmla="*/ 936848 w 952294"/>
                  <a:gd name="connsiteY13" fmla="*/ 231584 h 775630"/>
                  <a:gd name="connsiteX14" fmla="*/ 952294 w 952294"/>
                  <a:gd name="connsiteY14" fmla="*/ 260769 h 775630"/>
                  <a:gd name="connsiteX15" fmla="*/ 936848 w 952294"/>
                  <a:gd name="connsiteY15" fmla="*/ 289956 h 775630"/>
                  <a:gd name="connsiteX16" fmla="*/ 925306 w 952294"/>
                  <a:gd name="connsiteY16" fmla="*/ 293697 h 775630"/>
                  <a:gd name="connsiteX17" fmla="*/ 929808 w 952294"/>
                  <a:gd name="connsiteY17" fmla="*/ 298923 h 775630"/>
                  <a:gd name="connsiteX18" fmla="*/ 933952 w 952294"/>
                  <a:gd name="connsiteY18" fmla="*/ 314989 h 775630"/>
                  <a:gd name="connsiteX19" fmla="*/ 881214 w 952294"/>
                  <a:gd name="connsiteY19" fmla="*/ 356264 h 775630"/>
                  <a:gd name="connsiteX20" fmla="*/ 857947 w 952294"/>
                  <a:gd name="connsiteY20" fmla="*/ 348722 h 775630"/>
                  <a:gd name="connsiteX21" fmla="*/ 842561 w 952294"/>
                  <a:gd name="connsiteY21" fmla="*/ 360587 h 775630"/>
                  <a:gd name="connsiteX22" fmla="*/ 788466 w 952294"/>
                  <a:gd name="connsiteY22" fmla="*/ 382572 h 775630"/>
                  <a:gd name="connsiteX23" fmla="*/ 730625 w 952294"/>
                  <a:gd name="connsiteY23" fmla="*/ 390580 h 775630"/>
                  <a:gd name="connsiteX24" fmla="*/ 686395 w 952294"/>
                  <a:gd name="connsiteY24" fmla="*/ 384648 h 775630"/>
                  <a:gd name="connsiteX25" fmla="*/ 589612 w 952294"/>
                  <a:gd name="connsiteY25" fmla="*/ 447315 h 775630"/>
                  <a:gd name="connsiteX26" fmla="*/ 143182 w 952294"/>
                  <a:gd name="connsiteY26" fmla="*/ 762847 h 775630"/>
                  <a:gd name="connsiteX27" fmla="*/ 12994 w 952294"/>
                  <a:gd name="connsiteY27" fmla="*/ 727963 h 775630"/>
                  <a:gd name="connsiteX28" fmla="*/ 5382 w 952294"/>
                  <a:gd name="connsiteY28" fmla="*/ 705324 h 775630"/>
                  <a:gd name="connsiteX29" fmla="*/ 1619 w 952294"/>
                  <a:gd name="connsiteY29" fmla="*/ 697265 h 775630"/>
                  <a:gd name="connsiteX30" fmla="*/ 1465 w 952294"/>
                  <a:gd name="connsiteY30" fmla="*/ 693678 h 775630"/>
                  <a:gd name="connsiteX31" fmla="*/ 932 w 952294"/>
                  <a:gd name="connsiteY31" fmla="*/ 692091 h 775630"/>
                  <a:gd name="connsiteX32" fmla="*/ 1220 w 952294"/>
                  <a:gd name="connsiteY32" fmla="*/ 687956 h 775630"/>
                  <a:gd name="connsiteX33" fmla="*/ 0 w 952294"/>
                  <a:gd name="connsiteY33" fmla="*/ 659454 h 775630"/>
                  <a:gd name="connsiteX34" fmla="*/ 95701 w 952294"/>
                  <a:gd name="connsiteY34" fmla="*/ 52617 h 775630"/>
                  <a:gd name="connsiteX0" fmla="*/ 210453 w 952294"/>
                  <a:gd name="connsiteY0" fmla="*/ 0 h 775604"/>
                  <a:gd name="connsiteX1" fmla="*/ 283981 w 952294"/>
                  <a:gd name="connsiteY1" fmla="*/ 82284 h 775604"/>
                  <a:gd name="connsiteX2" fmla="*/ 218198 w 952294"/>
                  <a:gd name="connsiteY2" fmla="*/ 499415 h 775604"/>
                  <a:gd name="connsiteX3" fmla="*/ 675024 w 952294"/>
                  <a:gd name="connsiteY3" fmla="*/ 235667 h 775604"/>
                  <a:gd name="connsiteX4" fmla="*/ 686708 w 952294"/>
                  <a:gd name="connsiteY4" fmla="*/ 226657 h 775604"/>
                  <a:gd name="connsiteX5" fmla="*/ 740804 w 952294"/>
                  <a:gd name="connsiteY5" fmla="*/ 204671 h 775604"/>
                  <a:gd name="connsiteX6" fmla="*/ 798645 w 952294"/>
                  <a:gd name="connsiteY6" fmla="*/ 196663 h 775604"/>
                  <a:gd name="connsiteX7" fmla="*/ 814192 w 952294"/>
                  <a:gd name="connsiteY7" fmla="*/ 198748 h 775604"/>
                  <a:gd name="connsiteX8" fmla="*/ 818449 w 952294"/>
                  <a:gd name="connsiteY8" fmla="*/ 190706 h 775604"/>
                  <a:gd name="connsiteX9" fmla="*/ 855740 w 952294"/>
                  <a:gd name="connsiteY9" fmla="*/ 178617 h 775604"/>
                  <a:gd name="connsiteX10" fmla="*/ 908478 w 952294"/>
                  <a:gd name="connsiteY10" fmla="*/ 219892 h 775604"/>
                  <a:gd name="connsiteX11" fmla="*/ 907890 w 952294"/>
                  <a:gd name="connsiteY11" fmla="*/ 222170 h 775604"/>
                  <a:gd name="connsiteX12" fmla="*/ 936848 w 952294"/>
                  <a:gd name="connsiteY12" fmla="*/ 231558 h 775604"/>
                  <a:gd name="connsiteX13" fmla="*/ 952294 w 952294"/>
                  <a:gd name="connsiteY13" fmla="*/ 260743 h 775604"/>
                  <a:gd name="connsiteX14" fmla="*/ 936848 w 952294"/>
                  <a:gd name="connsiteY14" fmla="*/ 289930 h 775604"/>
                  <a:gd name="connsiteX15" fmla="*/ 925306 w 952294"/>
                  <a:gd name="connsiteY15" fmla="*/ 293671 h 775604"/>
                  <a:gd name="connsiteX16" fmla="*/ 929808 w 952294"/>
                  <a:gd name="connsiteY16" fmla="*/ 298897 h 775604"/>
                  <a:gd name="connsiteX17" fmla="*/ 933952 w 952294"/>
                  <a:gd name="connsiteY17" fmla="*/ 314963 h 775604"/>
                  <a:gd name="connsiteX18" fmla="*/ 881214 w 952294"/>
                  <a:gd name="connsiteY18" fmla="*/ 356238 h 775604"/>
                  <a:gd name="connsiteX19" fmla="*/ 857947 w 952294"/>
                  <a:gd name="connsiteY19" fmla="*/ 348696 h 775604"/>
                  <a:gd name="connsiteX20" fmla="*/ 842561 w 952294"/>
                  <a:gd name="connsiteY20" fmla="*/ 360561 h 775604"/>
                  <a:gd name="connsiteX21" fmla="*/ 788466 w 952294"/>
                  <a:gd name="connsiteY21" fmla="*/ 382546 h 775604"/>
                  <a:gd name="connsiteX22" fmla="*/ 730625 w 952294"/>
                  <a:gd name="connsiteY22" fmla="*/ 390554 h 775604"/>
                  <a:gd name="connsiteX23" fmla="*/ 686395 w 952294"/>
                  <a:gd name="connsiteY23" fmla="*/ 384622 h 775604"/>
                  <a:gd name="connsiteX24" fmla="*/ 589612 w 952294"/>
                  <a:gd name="connsiteY24" fmla="*/ 447289 h 775604"/>
                  <a:gd name="connsiteX25" fmla="*/ 143182 w 952294"/>
                  <a:gd name="connsiteY25" fmla="*/ 762821 h 775604"/>
                  <a:gd name="connsiteX26" fmla="*/ 12994 w 952294"/>
                  <a:gd name="connsiteY26" fmla="*/ 727937 h 775604"/>
                  <a:gd name="connsiteX27" fmla="*/ 5382 w 952294"/>
                  <a:gd name="connsiteY27" fmla="*/ 705298 h 775604"/>
                  <a:gd name="connsiteX28" fmla="*/ 1619 w 952294"/>
                  <a:gd name="connsiteY28" fmla="*/ 697239 h 775604"/>
                  <a:gd name="connsiteX29" fmla="*/ 1465 w 952294"/>
                  <a:gd name="connsiteY29" fmla="*/ 693652 h 775604"/>
                  <a:gd name="connsiteX30" fmla="*/ 932 w 952294"/>
                  <a:gd name="connsiteY30" fmla="*/ 692065 h 775604"/>
                  <a:gd name="connsiteX31" fmla="*/ 1220 w 952294"/>
                  <a:gd name="connsiteY31" fmla="*/ 687930 h 775604"/>
                  <a:gd name="connsiteX32" fmla="*/ 0 w 952294"/>
                  <a:gd name="connsiteY32" fmla="*/ 659428 h 775604"/>
                  <a:gd name="connsiteX33" fmla="*/ 95701 w 952294"/>
                  <a:gd name="connsiteY33" fmla="*/ 52591 h 775604"/>
                  <a:gd name="connsiteX34" fmla="*/ 301893 w 952294"/>
                  <a:gd name="connsiteY34" fmla="*/ 91440 h 775604"/>
                  <a:gd name="connsiteX0" fmla="*/ 283981 w 952294"/>
                  <a:gd name="connsiteY0" fmla="*/ 44823 h 738143"/>
                  <a:gd name="connsiteX1" fmla="*/ 218198 w 952294"/>
                  <a:gd name="connsiteY1" fmla="*/ 461954 h 738143"/>
                  <a:gd name="connsiteX2" fmla="*/ 675024 w 952294"/>
                  <a:gd name="connsiteY2" fmla="*/ 198206 h 738143"/>
                  <a:gd name="connsiteX3" fmla="*/ 686708 w 952294"/>
                  <a:gd name="connsiteY3" fmla="*/ 189196 h 738143"/>
                  <a:gd name="connsiteX4" fmla="*/ 740804 w 952294"/>
                  <a:gd name="connsiteY4" fmla="*/ 167210 h 738143"/>
                  <a:gd name="connsiteX5" fmla="*/ 798645 w 952294"/>
                  <a:gd name="connsiteY5" fmla="*/ 159202 h 738143"/>
                  <a:gd name="connsiteX6" fmla="*/ 814192 w 952294"/>
                  <a:gd name="connsiteY6" fmla="*/ 161287 h 738143"/>
                  <a:gd name="connsiteX7" fmla="*/ 818449 w 952294"/>
                  <a:gd name="connsiteY7" fmla="*/ 153245 h 738143"/>
                  <a:gd name="connsiteX8" fmla="*/ 855740 w 952294"/>
                  <a:gd name="connsiteY8" fmla="*/ 141156 h 738143"/>
                  <a:gd name="connsiteX9" fmla="*/ 908478 w 952294"/>
                  <a:gd name="connsiteY9" fmla="*/ 182431 h 738143"/>
                  <a:gd name="connsiteX10" fmla="*/ 907890 w 952294"/>
                  <a:gd name="connsiteY10" fmla="*/ 184709 h 738143"/>
                  <a:gd name="connsiteX11" fmla="*/ 936848 w 952294"/>
                  <a:gd name="connsiteY11" fmla="*/ 194097 h 738143"/>
                  <a:gd name="connsiteX12" fmla="*/ 952294 w 952294"/>
                  <a:gd name="connsiteY12" fmla="*/ 223282 h 738143"/>
                  <a:gd name="connsiteX13" fmla="*/ 936848 w 952294"/>
                  <a:gd name="connsiteY13" fmla="*/ 252469 h 738143"/>
                  <a:gd name="connsiteX14" fmla="*/ 925306 w 952294"/>
                  <a:gd name="connsiteY14" fmla="*/ 256210 h 738143"/>
                  <a:gd name="connsiteX15" fmla="*/ 929808 w 952294"/>
                  <a:gd name="connsiteY15" fmla="*/ 261436 h 738143"/>
                  <a:gd name="connsiteX16" fmla="*/ 933952 w 952294"/>
                  <a:gd name="connsiteY16" fmla="*/ 277502 h 738143"/>
                  <a:gd name="connsiteX17" fmla="*/ 881214 w 952294"/>
                  <a:gd name="connsiteY17" fmla="*/ 318777 h 738143"/>
                  <a:gd name="connsiteX18" fmla="*/ 857947 w 952294"/>
                  <a:gd name="connsiteY18" fmla="*/ 311235 h 738143"/>
                  <a:gd name="connsiteX19" fmla="*/ 842561 w 952294"/>
                  <a:gd name="connsiteY19" fmla="*/ 323100 h 738143"/>
                  <a:gd name="connsiteX20" fmla="*/ 788466 w 952294"/>
                  <a:gd name="connsiteY20" fmla="*/ 345085 h 738143"/>
                  <a:gd name="connsiteX21" fmla="*/ 730625 w 952294"/>
                  <a:gd name="connsiteY21" fmla="*/ 353093 h 738143"/>
                  <a:gd name="connsiteX22" fmla="*/ 686395 w 952294"/>
                  <a:gd name="connsiteY22" fmla="*/ 347161 h 738143"/>
                  <a:gd name="connsiteX23" fmla="*/ 589612 w 952294"/>
                  <a:gd name="connsiteY23" fmla="*/ 409828 h 738143"/>
                  <a:gd name="connsiteX24" fmla="*/ 143182 w 952294"/>
                  <a:gd name="connsiteY24" fmla="*/ 725360 h 738143"/>
                  <a:gd name="connsiteX25" fmla="*/ 12994 w 952294"/>
                  <a:gd name="connsiteY25" fmla="*/ 690476 h 738143"/>
                  <a:gd name="connsiteX26" fmla="*/ 5382 w 952294"/>
                  <a:gd name="connsiteY26" fmla="*/ 667837 h 738143"/>
                  <a:gd name="connsiteX27" fmla="*/ 1619 w 952294"/>
                  <a:gd name="connsiteY27" fmla="*/ 659778 h 738143"/>
                  <a:gd name="connsiteX28" fmla="*/ 1465 w 952294"/>
                  <a:gd name="connsiteY28" fmla="*/ 656191 h 738143"/>
                  <a:gd name="connsiteX29" fmla="*/ 932 w 952294"/>
                  <a:gd name="connsiteY29" fmla="*/ 654604 h 738143"/>
                  <a:gd name="connsiteX30" fmla="*/ 1220 w 952294"/>
                  <a:gd name="connsiteY30" fmla="*/ 650469 h 738143"/>
                  <a:gd name="connsiteX31" fmla="*/ 0 w 952294"/>
                  <a:gd name="connsiteY31" fmla="*/ 621967 h 738143"/>
                  <a:gd name="connsiteX32" fmla="*/ 95701 w 952294"/>
                  <a:gd name="connsiteY32" fmla="*/ 15130 h 738143"/>
                  <a:gd name="connsiteX33" fmla="*/ 301893 w 952294"/>
                  <a:gd name="connsiteY33" fmla="*/ 53979 h 738143"/>
                  <a:gd name="connsiteX0" fmla="*/ 283981 w 952294"/>
                  <a:gd name="connsiteY0" fmla="*/ 182195 h 875515"/>
                  <a:gd name="connsiteX1" fmla="*/ 218198 w 952294"/>
                  <a:gd name="connsiteY1" fmla="*/ 599326 h 875515"/>
                  <a:gd name="connsiteX2" fmla="*/ 675024 w 952294"/>
                  <a:gd name="connsiteY2" fmla="*/ 335578 h 875515"/>
                  <a:gd name="connsiteX3" fmla="*/ 686708 w 952294"/>
                  <a:gd name="connsiteY3" fmla="*/ 326568 h 875515"/>
                  <a:gd name="connsiteX4" fmla="*/ 740804 w 952294"/>
                  <a:gd name="connsiteY4" fmla="*/ 304582 h 875515"/>
                  <a:gd name="connsiteX5" fmla="*/ 798645 w 952294"/>
                  <a:gd name="connsiteY5" fmla="*/ 296574 h 875515"/>
                  <a:gd name="connsiteX6" fmla="*/ 814192 w 952294"/>
                  <a:gd name="connsiteY6" fmla="*/ 298659 h 875515"/>
                  <a:gd name="connsiteX7" fmla="*/ 818449 w 952294"/>
                  <a:gd name="connsiteY7" fmla="*/ 290617 h 875515"/>
                  <a:gd name="connsiteX8" fmla="*/ 855740 w 952294"/>
                  <a:gd name="connsiteY8" fmla="*/ 278528 h 875515"/>
                  <a:gd name="connsiteX9" fmla="*/ 908478 w 952294"/>
                  <a:gd name="connsiteY9" fmla="*/ 319803 h 875515"/>
                  <a:gd name="connsiteX10" fmla="*/ 907890 w 952294"/>
                  <a:gd name="connsiteY10" fmla="*/ 322081 h 875515"/>
                  <a:gd name="connsiteX11" fmla="*/ 936848 w 952294"/>
                  <a:gd name="connsiteY11" fmla="*/ 331469 h 875515"/>
                  <a:gd name="connsiteX12" fmla="*/ 952294 w 952294"/>
                  <a:gd name="connsiteY12" fmla="*/ 360654 h 875515"/>
                  <a:gd name="connsiteX13" fmla="*/ 936848 w 952294"/>
                  <a:gd name="connsiteY13" fmla="*/ 389841 h 875515"/>
                  <a:gd name="connsiteX14" fmla="*/ 925306 w 952294"/>
                  <a:gd name="connsiteY14" fmla="*/ 393582 h 875515"/>
                  <a:gd name="connsiteX15" fmla="*/ 929808 w 952294"/>
                  <a:gd name="connsiteY15" fmla="*/ 398808 h 875515"/>
                  <a:gd name="connsiteX16" fmla="*/ 933952 w 952294"/>
                  <a:gd name="connsiteY16" fmla="*/ 414874 h 875515"/>
                  <a:gd name="connsiteX17" fmla="*/ 881214 w 952294"/>
                  <a:gd name="connsiteY17" fmla="*/ 456149 h 875515"/>
                  <a:gd name="connsiteX18" fmla="*/ 857947 w 952294"/>
                  <a:gd name="connsiteY18" fmla="*/ 448607 h 875515"/>
                  <a:gd name="connsiteX19" fmla="*/ 842561 w 952294"/>
                  <a:gd name="connsiteY19" fmla="*/ 460472 h 875515"/>
                  <a:gd name="connsiteX20" fmla="*/ 788466 w 952294"/>
                  <a:gd name="connsiteY20" fmla="*/ 482457 h 875515"/>
                  <a:gd name="connsiteX21" fmla="*/ 730625 w 952294"/>
                  <a:gd name="connsiteY21" fmla="*/ 490465 h 875515"/>
                  <a:gd name="connsiteX22" fmla="*/ 686395 w 952294"/>
                  <a:gd name="connsiteY22" fmla="*/ 484533 h 875515"/>
                  <a:gd name="connsiteX23" fmla="*/ 589612 w 952294"/>
                  <a:gd name="connsiteY23" fmla="*/ 547200 h 875515"/>
                  <a:gd name="connsiteX24" fmla="*/ 143182 w 952294"/>
                  <a:gd name="connsiteY24" fmla="*/ 862732 h 875515"/>
                  <a:gd name="connsiteX25" fmla="*/ 12994 w 952294"/>
                  <a:gd name="connsiteY25" fmla="*/ 827848 h 875515"/>
                  <a:gd name="connsiteX26" fmla="*/ 5382 w 952294"/>
                  <a:gd name="connsiteY26" fmla="*/ 805209 h 875515"/>
                  <a:gd name="connsiteX27" fmla="*/ 1619 w 952294"/>
                  <a:gd name="connsiteY27" fmla="*/ 797150 h 875515"/>
                  <a:gd name="connsiteX28" fmla="*/ 1465 w 952294"/>
                  <a:gd name="connsiteY28" fmla="*/ 793563 h 875515"/>
                  <a:gd name="connsiteX29" fmla="*/ 932 w 952294"/>
                  <a:gd name="connsiteY29" fmla="*/ 791976 h 875515"/>
                  <a:gd name="connsiteX30" fmla="*/ 1220 w 952294"/>
                  <a:gd name="connsiteY30" fmla="*/ 787841 h 875515"/>
                  <a:gd name="connsiteX31" fmla="*/ 0 w 952294"/>
                  <a:gd name="connsiteY31" fmla="*/ 759339 h 875515"/>
                  <a:gd name="connsiteX32" fmla="*/ 95701 w 952294"/>
                  <a:gd name="connsiteY32" fmla="*/ 152502 h 875515"/>
                  <a:gd name="connsiteX33" fmla="*/ 379920 w 952294"/>
                  <a:gd name="connsiteY33" fmla="*/ 22529 h 875515"/>
                  <a:gd name="connsiteX0" fmla="*/ 283981 w 952294"/>
                  <a:gd name="connsiteY0" fmla="*/ 29693 h 723013"/>
                  <a:gd name="connsiteX1" fmla="*/ 218198 w 952294"/>
                  <a:gd name="connsiteY1" fmla="*/ 446824 h 723013"/>
                  <a:gd name="connsiteX2" fmla="*/ 675024 w 952294"/>
                  <a:gd name="connsiteY2" fmla="*/ 183076 h 723013"/>
                  <a:gd name="connsiteX3" fmla="*/ 686708 w 952294"/>
                  <a:gd name="connsiteY3" fmla="*/ 174066 h 723013"/>
                  <a:gd name="connsiteX4" fmla="*/ 740804 w 952294"/>
                  <a:gd name="connsiteY4" fmla="*/ 152080 h 723013"/>
                  <a:gd name="connsiteX5" fmla="*/ 798645 w 952294"/>
                  <a:gd name="connsiteY5" fmla="*/ 144072 h 723013"/>
                  <a:gd name="connsiteX6" fmla="*/ 814192 w 952294"/>
                  <a:gd name="connsiteY6" fmla="*/ 146157 h 723013"/>
                  <a:gd name="connsiteX7" fmla="*/ 818449 w 952294"/>
                  <a:gd name="connsiteY7" fmla="*/ 138115 h 723013"/>
                  <a:gd name="connsiteX8" fmla="*/ 855740 w 952294"/>
                  <a:gd name="connsiteY8" fmla="*/ 126026 h 723013"/>
                  <a:gd name="connsiteX9" fmla="*/ 908478 w 952294"/>
                  <a:gd name="connsiteY9" fmla="*/ 167301 h 723013"/>
                  <a:gd name="connsiteX10" fmla="*/ 907890 w 952294"/>
                  <a:gd name="connsiteY10" fmla="*/ 169579 h 723013"/>
                  <a:gd name="connsiteX11" fmla="*/ 936848 w 952294"/>
                  <a:gd name="connsiteY11" fmla="*/ 178967 h 723013"/>
                  <a:gd name="connsiteX12" fmla="*/ 952294 w 952294"/>
                  <a:gd name="connsiteY12" fmla="*/ 208152 h 723013"/>
                  <a:gd name="connsiteX13" fmla="*/ 936848 w 952294"/>
                  <a:gd name="connsiteY13" fmla="*/ 237339 h 723013"/>
                  <a:gd name="connsiteX14" fmla="*/ 925306 w 952294"/>
                  <a:gd name="connsiteY14" fmla="*/ 241080 h 723013"/>
                  <a:gd name="connsiteX15" fmla="*/ 929808 w 952294"/>
                  <a:gd name="connsiteY15" fmla="*/ 246306 h 723013"/>
                  <a:gd name="connsiteX16" fmla="*/ 933952 w 952294"/>
                  <a:gd name="connsiteY16" fmla="*/ 262372 h 723013"/>
                  <a:gd name="connsiteX17" fmla="*/ 881214 w 952294"/>
                  <a:gd name="connsiteY17" fmla="*/ 303647 h 723013"/>
                  <a:gd name="connsiteX18" fmla="*/ 857947 w 952294"/>
                  <a:gd name="connsiteY18" fmla="*/ 296105 h 723013"/>
                  <a:gd name="connsiteX19" fmla="*/ 842561 w 952294"/>
                  <a:gd name="connsiteY19" fmla="*/ 307970 h 723013"/>
                  <a:gd name="connsiteX20" fmla="*/ 788466 w 952294"/>
                  <a:gd name="connsiteY20" fmla="*/ 329955 h 723013"/>
                  <a:gd name="connsiteX21" fmla="*/ 730625 w 952294"/>
                  <a:gd name="connsiteY21" fmla="*/ 337963 h 723013"/>
                  <a:gd name="connsiteX22" fmla="*/ 686395 w 952294"/>
                  <a:gd name="connsiteY22" fmla="*/ 332031 h 723013"/>
                  <a:gd name="connsiteX23" fmla="*/ 589612 w 952294"/>
                  <a:gd name="connsiteY23" fmla="*/ 394698 h 723013"/>
                  <a:gd name="connsiteX24" fmla="*/ 143182 w 952294"/>
                  <a:gd name="connsiteY24" fmla="*/ 710230 h 723013"/>
                  <a:gd name="connsiteX25" fmla="*/ 12994 w 952294"/>
                  <a:gd name="connsiteY25" fmla="*/ 675346 h 723013"/>
                  <a:gd name="connsiteX26" fmla="*/ 5382 w 952294"/>
                  <a:gd name="connsiteY26" fmla="*/ 652707 h 723013"/>
                  <a:gd name="connsiteX27" fmla="*/ 1619 w 952294"/>
                  <a:gd name="connsiteY27" fmla="*/ 644648 h 723013"/>
                  <a:gd name="connsiteX28" fmla="*/ 1465 w 952294"/>
                  <a:gd name="connsiteY28" fmla="*/ 641061 h 723013"/>
                  <a:gd name="connsiteX29" fmla="*/ 932 w 952294"/>
                  <a:gd name="connsiteY29" fmla="*/ 639474 h 723013"/>
                  <a:gd name="connsiteX30" fmla="*/ 1220 w 952294"/>
                  <a:gd name="connsiteY30" fmla="*/ 635339 h 723013"/>
                  <a:gd name="connsiteX31" fmla="*/ 0 w 952294"/>
                  <a:gd name="connsiteY31" fmla="*/ 606837 h 723013"/>
                  <a:gd name="connsiteX32" fmla="*/ 95701 w 952294"/>
                  <a:gd name="connsiteY32" fmla="*/ 0 h 723013"/>
                  <a:gd name="connsiteX0" fmla="*/ 267067 w 952294"/>
                  <a:gd name="connsiteY0" fmla="*/ 122974 h 723013"/>
                  <a:gd name="connsiteX1" fmla="*/ 218198 w 952294"/>
                  <a:gd name="connsiteY1" fmla="*/ 446824 h 723013"/>
                  <a:gd name="connsiteX2" fmla="*/ 675024 w 952294"/>
                  <a:gd name="connsiteY2" fmla="*/ 183076 h 723013"/>
                  <a:gd name="connsiteX3" fmla="*/ 686708 w 952294"/>
                  <a:gd name="connsiteY3" fmla="*/ 174066 h 723013"/>
                  <a:gd name="connsiteX4" fmla="*/ 740804 w 952294"/>
                  <a:gd name="connsiteY4" fmla="*/ 152080 h 723013"/>
                  <a:gd name="connsiteX5" fmla="*/ 798645 w 952294"/>
                  <a:gd name="connsiteY5" fmla="*/ 144072 h 723013"/>
                  <a:gd name="connsiteX6" fmla="*/ 814192 w 952294"/>
                  <a:gd name="connsiteY6" fmla="*/ 146157 h 723013"/>
                  <a:gd name="connsiteX7" fmla="*/ 818449 w 952294"/>
                  <a:gd name="connsiteY7" fmla="*/ 138115 h 723013"/>
                  <a:gd name="connsiteX8" fmla="*/ 855740 w 952294"/>
                  <a:gd name="connsiteY8" fmla="*/ 126026 h 723013"/>
                  <a:gd name="connsiteX9" fmla="*/ 908478 w 952294"/>
                  <a:gd name="connsiteY9" fmla="*/ 167301 h 723013"/>
                  <a:gd name="connsiteX10" fmla="*/ 907890 w 952294"/>
                  <a:gd name="connsiteY10" fmla="*/ 169579 h 723013"/>
                  <a:gd name="connsiteX11" fmla="*/ 936848 w 952294"/>
                  <a:gd name="connsiteY11" fmla="*/ 178967 h 723013"/>
                  <a:gd name="connsiteX12" fmla="*/ 952294 w 952294"/>
                  <a:gd name="connsiteY12" fmla="*/ 208152 h 723013"/>
                  <a:gd name="connsiteX13" fmla="*/ 936848 w 952294"/>
                  <a:gd name="connsiteY13" fmla="*/ 237339 h 723013"/>
                  <a:gd name="connsiteX14" fmla="*/ 925306 w 952294"/>
                  <a:gd name="connsiteY14" fmla="*/ 241080 h 723013"/>
                  <a:gd name="connsiteX15" fmla="*/ 929808 w 952294"/>
                  <a:gd name="connsiteY15" fmla="*/ 246306 h 723013"/>
                  <a:gd name="connsiteX16" fmla="*/ 933952 w 952294"/>
                  <a:gd name="connsiteY16" fmla="*/ 262372 h 723013"/>
                  <a:gd name="connsiteX17" fmla="*/ 881214 w 952294"/>
                  <a:gd name="connsiteY17" fmla="*/ 303647 h 723013"/>
                  <a:gd name="connsiteX18" fmla="*/ 857947 w 952294"/>
                  <a:gd name="connsiteY18" fmla="*/ 296105 h 723013"/>
                  <a:gd name="connsiteX19" fmla="*/ 842561 w 952294"/>
                  <a:gd name="connsiteY19" fmla="*/ 307970 h 723013"/>
                  <a:gd name="connsiteX20" fmla="*/ 788466 w 952294"/>
                  <a:gd name="connsiteY20" fmla="*/ 329955 h 723013"/>
                  <a:gd name="connsiteX21" fmla="*/ 730625 w 952294"/>
                  <a:gd name="connsiteY21" fmla="*/ 337963 h 723013"/>
                  <a:gd name="connsiteX22" fmla="*/ 686395 w 952294"/>
                  <a:gd name="connsiteY22" fmla="*/ 332031 h 723013"/>
                  <a:gd name="connsiteX23" fmla="*/ 589612 w 952294"/>
                  <a:gd name="connsiteY23" fmla="*/ 394698 h 723013"/>
                  <a:gd name="connsiteX24" fmla="*/ 143182 w 952294"/>
                  <a:gd name="connsiteY24" fmla="*/ 710230 h 723013"/>
                  <a:gd name="connsiteX25" fmla="*/ 12994 w 952294"/>
                  <a:gd name="connsiteY25" fmla="*/ 675346 h 723013"/>
                  <a:gd name="connsiteX26" fmla="*/ 5382 w 952294"/>
                  <a:gd name="connsiteY26" fmla="*/ 652707 h 723013"/>
                  <a:gd name="connsiteX27" fmla="*/ 1619 w 952294"/>
                  <a:gd name="connsiteY27" fmla="*/ 644648 h 723013"/>
                  <a:gd name="connsiteX28" fmla="*/ 1465 w 952294"/>
                  <a:gd name="connsiteY28" fmla="*/ 641061 h 723013"/>
                  <a:gd name="connsiteX29" fmla="*/ 932 w 952294"/>
                  <a:gd name="connsiteY29" fmla="*/ 639474 h 723013"/>
                  <a:gd name="connsiteX30" fmla="*/ 1220 w 952294"/>
                  <a:gd name="connsiteY30" fmla="*/ 635339 h 723013"/>
                  <a:gd name="connsiteX31" fmla="*/ 0 w 952294"/>
                  <a:gd name="connsiteY31" fmla="*/ 606837 h 723013"/>
                  <a:gd name="connsiteX32" fmla="*/ 95701 w 952294"/>
                  <a:gd name="connsiteY32" fmla="*/ 0 h 723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952294" h="723013">
                    <a:moveTo>
                      <a:pt x="267067" y="122974"/>
                    </a:moveTo>
                    <a:lnTo>
                      <a:pt x="218198" y="446824"/>
                    </a:lnTo>
                    <a:lnTo>
                      <a:pt x="675024" y="183076"/>
                    </a:lnTo>
                    <a:lnTo>
                      <a:pt x="686708" y="174066"/>
                    </a:lnTo>
                    <a:cubicBezTo>
                      <a:pt x="702705" y="164956"/>
                      <a:pt x="720951" y="157400"/>
                      <a:pt x="740804" y="152080"/>
                    </a:cubicBezTo>
                    <a:cubicBezTo>
                      <a:pt x="760657" y="146760"/>
                      <a:pt x="780237" y="144181"/>
                      <a:pt x="798645" y="144072"/>
                    </a:cubicBezTo>
                    <a:lnTo>
                      <a:pt x="814192" y="146157"/>
                    </a:lnTo>
                    <a:lnTo>
                      <a:pt x="818449" y="138115"/>
                    </a:lnTo>
                    <a:cubicBezTo>
                      <a:pt x="827992" y="130646"/>
                      <a:pt x="841177" y="126026"/>
                      <a:pt x="855740" y="126026"/>
                    </a:cubicBezTo>
                    <a:cubicBezTo>
                      <a:pt x="884866" y="126026"/>
                      <a:pt x="908478" y="144505"/>
                      <a:pt x="908478" y="167301"/>
                    </a:cubicBezTo>
                    <a:lnTo>
                      <a:pt x="907890" y="169579"/>
                    </a:lnTo>
                    <a:lnTo>
                      <a:pt x="936848" y="178967"/>
                    </a:lnTo>
                    <a:cubicBezTo>
                      <a:pt x="946391" y="186436"/>
                      <a:pt x="952294" y="196755"/>
                      <a:pt x="952294" y="208152"/>
                    </a:cubicBezTo>
                    <a:cubicBezTo>
                      <a:pt x="952294" y="219551"/>
                      <a:pt x="946391" y="229869"/>
                      <a:pt x="936848" y="237339"/>
                    </a:cubicBezTo>
                    <a:lnTo>
                      <a:pt x="925306" y="241080"/>
                    </a:lnTo>
                    <a:lnTo>
                      <a:pt x="929808" y="246306"/>
                    </a:lnTo>
                    <a:cubicBezTo>
                      <a:pt x="932477" y="251244"/>
                      <a:pt x="933952" y="256673"/>
                      <a:pt x="933952" y="262372"/>
                    </a:cubicBezTo>
                    <a:cubicBezTo>
                      <a:pt x="933952" y="285168"/>
                      <a:pt x="910340" y="303647"/>
                      <a:pt x="881214" y="303647"/>
                    </a:cubicBezTo>
                    <a:lnTo>
                      <a:pt x="857947" y="296105"/>
                    </a:lnTo>
                    <a:lnTo>
                      <a:pt x="842561" y="307970"/>
                    </a:lnTo>
                    <a:cubicBezTo>
                      <a:pt x="826565" y="317079"/>
                      <a:pt x="808319" y="324636"/>
                      <a:pt x="788466" y="329955"/>
                    </a:cubicBezTo>
                    <a:cubicBezTo>
                      <a:pt x="768613" y="335274"/>
                      <a:pt x="749033" y="337853"/>
                      <a:pt x="730625" y="337963"/>
                    </a:cubicBezTo>
                    <a:lnTo>
                      <a:pt x="686395" y="332031"/>
                    </a:lnTo>
                    <a:lnTo>
                      <a:pt x="589612" y="394698"/>
                    </a:lnTo>
                    <a:cubicBezTo>
                      <a:pt x="440802" y="499875"/>
                      <a:pt x="300464" y="619423"/>
                      <a:pt x="143182" y="710230"/>
                    </a:cubicBezTo>
                    <a:cubicBezTo>
                      <a:pt x="97598" y="736547"/>
                      <a:pt x="39311" y="720929"/>
                      <a:pt x="12994" y="675346"/>
                    </a:cubicBezTo>
                    <a:lnTo>
                      <a:pt x="5382" y="652707"/>
                    </a:lnTo>
                    <a:lnTo>
                      <a:pt x="1619" y="644648"/>
                    </a:lnTo>
                    <a:cubicBezTo>
                      <a:pt x="1568" y="643452"/>
                      <a:pt x="1516" y="642257"/>
                      <a:pt x="1465" y="641061"/>
                    </a:cubicBezTo>
                    <a:lnTo>
                      <a:pt x="932" y="639474"/>
                    </a:lnTo>
                    <a:lnTo>
                      <a:pt x="1220" y="635339"/>
                    </a:lnTo>
                    <a:cubicBezTo>
                      <a:pt x="813" y="625838"/>
                      <a:pt x="407" y="616338"/>
                      <a:pt x="0" y="606837"/>
                    </a:cubicBezTo>
                    <a:lnTo>
                      <a:pt x="95701" y="0"/>
                    </a:lnTo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41B1EEB3-47E6-34D3-E2F6-9745A00FA876}"/>
                  </a:ext>
                </a:extLst>
              </p:cNvPr>
              <p:cNvSpPr/>
              <p:nvPr/>
            </p:nvSpPr>
            <p:spPr>
              <a:xfrm rot="20700000" flipH="1">
                <a:off x="2540306" y="5245307"/>
                <a:ext cx="952294" cy="723013"/>
              </a:xfrm>
              <a:custGeom>
                <a:avLst/>
                <a:gdLst>
                  <a:gd name="connsiteX0" fmla="*/ 95701 w 952294"/>
                  <a:gd name="connsiteY0" fmla="*/ 0 h 723013"/>
                  <a:gd name="connsiteX1" fmla="*/ 283981 w 952294"/>
                  <a:gd name="connsiteY1" fmla="*/ 29693 h 723013"/>
                  <a:gd name="connsiteX2" fmla="*/ 218198 w 952294"/>
                  <a:gd name="connsiteY2" fmla="*/ 446824 h 723013"/>
                  <a:gd name="connsiteX3" fmla="*/ 675024 w 952294"/>
                  <a:gd name="connsiteY3" fmla="*/ 183076 h 723013"/>
                  <a:gd name="connsiteX4" fmla="*/ 686708 w 952294"/>
                  <a:gd name="connsiteY4" fmla="*/ 174066 h 723013"/>
                  <a:gd name="connsiteX5" fmla="*/ 740804 w 952294"/>
                  <a:gd name="connsiteY5" fmla="*/ 152080 h 723013"/>
                  <a:gd name="connsiteX6" fmla="*/ 798645 w 952294"/>
                  <a:gd name="connsiteY6" fmla="*/ 144072 h 723013"/>
                  <a:gd name="connsiteX7" fmla="*/ 814192 w 952294"/>
                  <a:gd name="connsiteY7" fmla="*/ 146157 h 723013"/>
                  <a:gd name="connsiteX8" fmla="*/ 818449 w 952294"/>
                  <a:gd name="connsiteY8" fmla="*/ 138115 h 723013"/>
                  <a:gd name="connsiteX9" fmla="*/ 855740 w 952294"/>
                  <a:gd name="connsiteY9" fmla="*/ 126026 h 723013"/>
                  <a:gd name="connsiteX10" fmla="*/ 908478 w 952294"/>
                  <a:gd name="connsiteY10" fmla="*/ 167301 h 723013"/>
                  <a:gd name="connsiteX11" fmla="*/ 907890 w 952294"/>
                  <a:gd name="connsiteY11" fmla="*/ 169579 h 723013"/>
                  <a:gd name="connsiteX12" fmla="*/ 936848 w 952294"/>
                  <a:gd name="connsiteY12" fmla="*/ 178967 h 723013"/>
                  <a:gd name="connsiteX13" fmla="*/ 952294 w 952294"/>
                  <a:gd name="connsiteY13" fmla="*/ 208152 h 723013"/>
                  <a:gd name="connsiteX14" fmla="*/ 936848 w 952294"/>
                  <a:gd name="connsiteY14" fmla="*/ 237339 h 723013"/>
                  <a:gd name="connsiteX15" fmla="*/ 925306 w 952294"/>
                  <a:gd name="connsiteY15" fmla="*/ 241080 h 723013"/>
                  <a:gd name="connsiteX16" fmla="*/ 929808 w 952294"/>
                  <a:gd name="connsiteY16" fmla="*/ 246306 h 723013"/>
                  <a:gd name="connsiteX17" fmla="*/ 933952 w 952294"/>
                  <a:gd name="connsiteY17" fmla="*/ 262372 h 723013"/>
                  <a:gd name="connsiteX18" fmla="*/ 881214 w 952294"/>
                  <a:gd name="connsiteY18" fmla="*/ 303647 h 723013"/>
                  <a:gd name="connsiteX19" fmla="*/ 857947 w 952294"/>
                  <a:gd name="connsiteY19" fmla="*/ 296105 h 723013"/>
                  <a:gd name="connsiteX20" fmla="*/ 842561 w 952294"/>
                  <a:gd name="connsiteY20" fmla="*/ 307970 h 723013"/>
                  <a:gd name="connsiteX21" fmla="*/ 788466 w 952294"/>
                  <a:gd name="connsiteY21" fmla="*/ 329955 h 723013"/>
                  <a:gd name="connsiteX22" fmla="*/ 730625 w 952294"/>
                  <a:gd name="connsiteY22" fmla="*/ 337963 h 723013"/>
                  <a:gd name="connsiteX23" fmla="*/ 686395 w 952294"/>
                  <a:gd name="connsiteY23" fmla="*/ 332031 h 723013"/>
                  <a:gd name="connsiteX24" fmla="*/ 589612 w 952294"/>
                  <a:gd name="connsiteY24" fmla="*/ 394698 h 723013"/>
                  <a:gd name="connsiteX25" fmla="*/ 143182 w 952294"/>
                  <a:gd name="connsiteY25" fmla="*/ 710230 h 723013"/>
                  <a:gd name="connsiteX26" fmla="*/ 12994 w 952294"/>
                  <a:gd name="connsiteY26" fmla="*/ 675346 h 723013"/>
                  <a:gd name="connsiteX27" fmla="*/ 5382 w 952294"/>
                  <a:gd name="connsiteY27" fmla="*/ 652707 h 723013"/>
                  <a:gd name="connsiteX28" fmla="*/ 1619 w 952294"/>
                  <a:gd name="connsiteY28" fmla="*/ 644648 h 723013"/>
                  <a:gd name="connsiteX29" fmla="*/ 1465 w 952294"/>
                  <a:gd name="connsiteY29" fmla="*/ 641061 h 723013"/>
                  <a:gd name="connsiteX30" fmla="*/ 932 w 952294"/>
                  <a:gd name="connsiteY30" fmla="*/ 639474 h 723013"/>
                  <a:gd name="connsiteX31" fmla="*/ 1220 w 952294"/>
                  <a:gd name="connsiteY31" fmla="*/ 635339 h 723013"/>
                  <a:gd name="connsiteX32" fmla="*/ 0 w 952294"/>
                  <a:gd name="connsiteY32" fmla="*/ 606837 h 723013"/>
                  <a:gd name="connsiteX33" fmla="*/ 95701 w 952294"/>
                  <a:gd name="connsiteY33" fmla="*/ 0 h 723013"/>
                  <a:gd name="connsiteX0" fmla="*/ 95701 w 952294"/>
                  <a:gd name="connsiteY0" fmla="*/ 52617 h 775630"/>
                  <a:gd name="connsiteX1" fmla="*/ 210453 w 952294"/>
                  <a:gd name="connsiteY1" fmla="*/ 26 h 775630"/>
                  <a:gd name="connsiteX2" fmla="*/ 283981 w 952294"/>
                  <a:gd name="connsiteY2" fmla="*/ 82310 h 775630"/>
                  <a:gd name="connsiteX3" fmla="*/ 218198 w 952294"/>
                  <a:gd name="connsiteY3" fmla="*/ 499441 h 775630"/>
                  <a:gd name="connsiteX4" fmla="*/ 675024 w 952294"/>
                  <a:gd name="connsiteY4" fmla="*/ 235693 h 775630"/>
                  <a:gd name="connsiteX5" fmla="*/ 686708 w 952294"/>
                  <a:gd name="connsiteY5" fmla="*/ 226683 h 775630"/>
                  <a:gd name="connsiteX6" fmla="*/ 740804 w 952294"/>
                  <a:gd name="connsiteY6" fmla="*/ 204697 h 775630"/>
                  <a:gd name="connsiteX7" fmla="*/ 798645 w 952294"/>
                  <a:gd name="connsiteY7" fmla="*/ 196689 h 775630"/>
                  <a:gd name="connsiteX8" fmla="*/ 814192 w 952294"/>
                  <a:gd name="connsiteY8" fmla="*/ 198774 h 775630"/>
                  <a:gd name="connsiteX9" fmla="*/ 818449 w 952294"/>
                  <a:gd name="connsiteY9" fmla="*/ 190732 h 775630"/>
                  <a:gd name="connsiteX10" fmla="*/ 855740 w 952294"/>
                  <a:gd name="connsiteY10" fmla="*/ 178643 h 775630"/>
                  <a:gd name="connsiteX11" fmla="*/ 908478 w 952294"/>
                  <a:gd name="connsiteY11" fmla="*/ 219918 h 775630"/>
                  <a:gd name="connsiteX12" fmla="*/ 907890 w 952294"/>
                  <a:gd name="connsiteY12" fmla="*/ 222196 h 775630"/>
                  <a:gd name="connsiteX13" fmla="*/ 936848 w 952294"/>
                  <a:gd name="connsiteY13" fmla="*/ 231584 h 775630"/>
                  <a:gd name="connsiteX14" fmla="*/ 952294 w 952294"/>
                  <a:gd name="connsiteY14" fmla="*/ 260769 h 775630"/>
                  <a:gd name="connsiteX15" fmla="*/ 936848 w 952294"/>
                  <a:gd name="connsiteY15" fmla="*/ 289956 h 775630"/>
                  <a:gd name="connsiteX16" fmla="*/ 925306 w 952294"/>
                  <a:gd name="connsiteY16" fmla="*/ 293697 h 775630"/>
                  <a:gd name="connsiteX17" fmla="*/ 929808 w 952294"/>
                  <a:gd name="connsiteY17" fmla="*/ 298923 h 775630"/>
                  <a:gd name="connsiteX18" fmla="*/ 933952 w 952294"/>
                  <a:gd name="connsiteY18" fmla="*/ 314989 h 775630"/>
                  <a:gd name="connsiteX19" fmla="*/ 881214 w 952294"/>
                  <a:gd name="connsiteY19" fmla="*/ 356264 h 775630"/>
                  <a:gd name="connsiteX20" fmla="*/ 857947 w 952294"/>
                  <a:gd name="connsiteY20" fmla="*/ 348722 h 775630"/>
                  <a:gd name="connsiteX21" fmla="*/ 842561 w 952294"/>
                  <a:gd name="connsiteY21" fmla="*/ 360587 h 775630"/>
                  <a:gd name="connsiteX22" fmla="*/ 788466 w 952294"/>
                  <a:gd name="connsiteY22" fmla="*/ 382572 h 775630"/>
                  <a:gd name="connsiteX23" fmla="*/ 730625 w 952294"/>
                  <a:gd name="connsiteY23" fmla="*/ 390580 h 775630"/>
                  <a:gd name="connsiteX24" fmla="*/ 686395 w 952294"/>
                  <a:gd name="connsiteY24" fmla="*/ 384648 h 775630"/>
                  <a:gd name="connsiteX25" fmla="*/ 589612 w 952294"/>
                  <a:gd name="connsiteY25" fmla="*/ 447315 h 775630"/>
                  <a:gd name="connsiteX26" fmla="*/ 143182 w 952294"/>
                  <a:gd name="connsiteY26" fmla="*/ 762847 h 775630"/>
                  <a:gd name="connsiteX27" fmla="*/ 12994 w 952294"/>
                  <a:gd name="connsiteY27" fmla="*/ 727963 h 775630"/>
                  <a:gd name="connsiteX28" fmla="*/ 5382 w 952294"/>
                  <a:gd name="connsiteY28" fmla="*/ 705324 h 775630"/>
                  <a:gd name="connsiteX29" fmla="*/ 1619 w 952294"/>
                  <a:gd name="connsiteY29" fmla="*/ 697265 h 775630"/>
                  <a:gd name="connsiteX30" fmla="*/ 1465 w 952294"/>
                  <a:gd name="connsiteY30" fmla="*/ 693678 h 775630"/>
                  <a:gd name="connsiteX31" fmla="*/ 932 w 952294"/>
                  <a:gd name="connsiteY31" fmla="*/ 692091 h 775630"/>
                  <a:gd name="connsiteX32" fmla="*/ 1220 w 952294"/>
                  <a:gd name="connsiteY32" fmla="*/ 687956 h 775630"/>
                  <a:gd name="connsiteX33" fmla="*/ 0 w 952294"/>
                  <a:gd name="connsiteY33" fmla="*/ 659454 h 775630"/>
                  <a:gd name="connsiteX34" fmla="*/ 95701 w 952294"/>
                  <a:gd name="connsiteY34" fmla="*/ 52617 h 775630"/>
                  <a:gd name="connsiteX0" fmla="*/ 210453 w 952294"/>
                  <a:gd name="connsiteY0" fmla="*/ 0 h 775604"/>
                  <a:gd name="connsiteX1" fmla="*/ 283981 w 952294"/>
                  <a:gd name="connsiteY1" fmla="*/ 82284 h 775604"/>
                  <a:gd name="connsiteX2" fmla="*/ 218198 w 952294"/>
                  <a:gd name="connsiteY2" fmla="*/ 499415 h 775604"/>
                  <a:gd name="connsiteX3" fmla="*/ 675024 w 952294"/>
                  <a:gd name="connsiteY3" fmla="*/ 235667 h 775604"/>
                  <a:gd name="connsiteX4" fmla="*/ 686708 w 952294"/>
                  <a:gd name="connsiteY4" fmla="*/ 226657 h 775604"/>
                  <a:gd name="connsiteX5" fmla="*/ 740804 w 952294"/>
                  <a:gd name="connsiteY5" fmla="*/ 204671 h 775604"/>
                  <a:gd name="connsiteX6" fmla="*/ 798645 w 952294"/>
                  <a:gd name="connsiteY6" fmla="*/ 196663 h 775604"/>
                  <a:gd name="connsiteX7" fmla="*/ 814192 w 952294"/>
                  <a:gd name="connsiteY7" fmla="*/ 198748 h 775604"/>
                  <a:gd name="connsiteX8" fmla="*/ 818449 w 952294"/>
                  <a:gd name="connsiteY8" fmla="*/ 190706 h 775604"/>
                  <a:gd name="connsiteX9" fmla="*/ 855740 w 952294"/>
                  <a:gd name="connsiteY9" fmla="*/ 178617 h 775604"/>
                  <a:gd name="connsiteX10" fmla="*/ 908478 w 952294"/>
                  <a:gd name="connsiteY10" fmla="*/ 219892 h 775604"/>
                  <a:gd name="connsiteX11" fmla="*/ 907890 w 952294"/>
                  <a:gd name="connsiteY11" fmla="*/ 222170 h 775604"/>
                  <a:gd name="connsiteX12" fmla="*/ 936848 w 952294"/>
                  <a:gd name="connsiteY12" fmla="*/ 231558 h 775604"/>
                  <a:gd name="connsiteX13" fmla="*/ 952294 w 952294"/>
                  <a:gd name="connsiteY13" fmla="*/ 260743 h 775604"/>
                  <a:gd name="connsiteX14" fmla="*/ 936848 w 952294"/>
                  <a:gd name="connsiteY14" fmla="*/ 289930 h 775604"/>
                  <a:gd name="connsiteX15" fmla="*/ 925306 w 952294"/>
                  <a:gd name="connsiteY15" fmla="*/ 293671 h 775604"/>
                  <a:gd name="connsiteX16" fmla="*/ 929808 w 952294"/>
                  <a:gd name="connsiteY16" fmla="*/ 298897 h 775604"/>
                  <a:gd name="connsiteX17" fmla="*/ 933952 w 952294"/>
                  <a:gd name="connsiteY17" fmla="*/ 314963 h 775604"/>
                  <a:gd name="connsiteX18" fmla="*/ 881214 w 952294"/>
                  <a:gd name="connsiteY18" fmla="*/ 356238 h 775604"/>
                  <a:gd name="connsiteX19" fmla="*/ 857947 w 952294"/>
                  <a:gd name="connsiteY19" fmla="*/ 348696 h 775604"/>
                  <a:gd name="connsiteX20" fmla="*/ 842561 w 952294"/>
                  <a:gd name="connsiteY20" fmla="*/ 360561 h 775604"/>
                  <a:gd name="connsiteX21" fmla="*/ 788466 w 952294"/>
                  <a:gd name="connsiteY21" fmla="*/ 382546 h 775604"/>
                  <a:gd name="connsiteX22" fmla="*/ 730625 w 952294"/>
                  <a:gd name="connsiteY22" fmla="*/ 390554 h 775604"/>
                  <a:gd name="connsiteX23" fmla="*/ 686395 w 952294"/>
                  <a:gd name="connsiteY23" fmla="*/ 384622 h 775604"/>
                  <a:gd name="connsiteX24" fmla="*/ 589612 w 952294"/>
                  <a:gd name="connsiteY24" fmla="*/ 447289 h 775604"/>
                  <a:gd name="connsiteX25" fmla="*/ 143182 w 952294"/>
                  <a:gd name="connsiteY25" fmla="*/ 762821 h 775604"/>
                  <a:gd name="connsiteX26" fmla="*/ 12994 w 952294"/>
                  <a:gd name="connsiteY26" fmla="*/ 727937 h 775604"/>
                  <a:gd name="connsiteX27" fmla="*/ 5382 w 952294"/>
                  <a:gd name="connsiteY27" fmla="*/ 705298 h 775604"/>
                  <a:gd name="connsiteX28" fmla="*/ 1619 w 952294"/>
                  <a:gd name="connsiteY28" fmla="*/ 697239 h 775604"/>
                  <a:gd name="connsiteX29" fmla="*/ 1465 w 952294"/>
                  <a:gd name="connsiteY29" fmla="*/ 693652 h 775604"/>
                  <a:gd name="connsiteX30" fmla="*/ 932 w 952294"/>
                  <a:gd name="connsiteY30" fmla="*/ 692065 h 775604"/>
                  <a:gd name="connsiteX31" fmla="*/ 1220 w 952294"/>
                  <a:gd name="connsiteY31" fmla="*/ 687930 h 775604"/>
                  <a:gd name="connsiteX32" fmla="*/ 0 w 952294"/>
                  <a:gd name="connsiteY32" fmla="*/ 659428 h 775604"/>
                  <a:gd name="connsiteX33" fmla="*/ 95701 w 952294"/>
                  <a:gd name="connsiteY33" fmla="*/ 52591 h 775604"/>
                  <a:gd name="connsiteX34" fmla="*/ 301893 w 952294"/>
                  <a:gd name="connsiteY34" fmla="*/ 91440 h 775604"/>
                  <a:gd name="connsiteX0" fmla="*/ 283981 w 952294"/>
                  <a:gd name="connsiteY0" fmla="*/ 44823 h 738143"/>
                  <a:gd name="connsiteX1" fmla="*/ 218198 w 952294"/>
                  <a:gd name="connsiteY1" fmla="*/ 461954 h 738143"/>
                  <a:gd name="connsiteX2" fmla="*/ 675024 w 952294"/>
                  <a:gd name="connsiteY2" fmla="*/ 198206 h 738143"/>
                  <a:gd name="connsiteX3" fmla="*/ 686708 w 952294"/>
                  <a:gd name="connsiteY3" fmla="*/ 189196 h 738143"/>
                  <a:gd name="connsiteX4" fmla="*/ 740804 w 952294"/>
                  <a:gd name="connsiteY4" fmla="*/ 167210 h 738143"/>
                  <a:gd name="connsiteX5" fmla="*/ 798645 w 952294"/>
                  <a:gd name="connsiteY5" fmla="*/ 159202 h 738143"/>
                  <a:gd name="connsiteX6" fmla="*/ 814192 w 952294"/>
                  <a:gd name="connsiteY6" fmla="*/ 161287 h 738143"/>
                  <a:gd name="connsiteX7" fmla="*/ 818449 w 952294"/>
                  <a:gd name="connsiteY7" fmla="*/ 153245 h 738143"/>
                  <a:gd name="connsiteX8" fmla="*/ 855740 w 952294"/>
                  <a:gd name="connsiteY8" fmla="*/ 141156 h 738143"/>
                  <a:gd name="connsiteX9" fmla="*/ 908478 w 952294"/>
                  <a:gd name="connsiteY9" fmla="*/ 182431 h 738143"/>
                  <a:gd name="connsiteX10" fmla="*/ 907890 w 952294"/>
                  <a:gd name="connsiteY10" fmla="*/ 184709 h 738143"/>
                  <a:gd name="connsiteX11" fmla="*/ 936848 w 952294"/>
                  <a:gd name="connsiteY11" fmla="*/ 194097 h 738143"/>
                  <a:gd name="connsiteX12" fmla="*/ 952294 w 952294"/>
                  <a:gd name="connsiteY12" fmla="*/ 223282 h 738143"/>
                  <a:gd name="connsiteX13" fmla="*/ 936848 w 952294"/>
                  <a:gd name="connsiteY13" fmla="*/ 252469 h 738143"/>
                  <a:gd name="connsiteX14" fmla="*/ 925306 w 952294"/>
                  <a:gd name="connsiteY14" fmla="*/ 256210 h 738143"/>
                  <a:gd name="connsiteX15" fmla="*/ 929808 w 952294"/>
                  <a:gd name="connsiteY15" fmla="*/ 261436 h 738143"/>
                  <a:gd name="connsiteX16" fmla="*/ 933952 w 952294"/>
                  <a:gd name="connsiteY16" fmla="*/ 277502 h 738143"/>
                  <a:gd name="connsiteX17" fmla="*/ 881214 w 952294"/>
                  <a:gd name="connsiteY17" fmla="*/ 318777 h 738143"/>
                  <a:gd name="connsiteX18" fmla="*/ 857947 w 952294"/>
                  <a:gd name="connsiteY18" fmla="*/ 311235 h 738143"/>
                  <a:gd name="connsiteX19" fmla="*/ 842561 w 952294"/>
                  <a:gd name="connsiteY19" fmla="*/ 323100 h 738143"/>
                  <a:gd name="connsiteX20" fmla="*/ 788466 w 952294"/>
                  <a:gd name="connsiteY20" fmla="*/ 345085 h 738143"/>
                  <a:gd name="connsiteX21" fmla="*/ 730625 w 952294"/>
                  <a:gd name="connsiteY21" fmla="*/ 353093 h 738143"/>
                  <a:gd name="connsiteX22" fmla="*/ 686395 w 952294"/>
                  <a:gd name="connsiteY22" fmla="*/ 347161 h 738143"/>
                  <a:gd name="connsiteX23" fmla="*/ 589612 w 952294"/>
                  <a:gd name="connsiteY23" fmla="*/ 409828 h 738143"/>
                  <a:gd name="connsiteX24" fmla="*/ 143182 w 952294"/>
                  <a:gd name="connsiteY24" fmla="*/ 725360 h 738143"/>
                  <a:gd name="connsiteX25" fmla="*/ 12994 w 952294"/>
                  <a:gd name="connsiteY25" fmla="*/ 690476 h 738143"/>
                  <a:gd name="connsiteX26" fmla="*/ 5382 w 952294"/>
                  <a:gd name="connsiteY26" fmla="*/ 667837 h 738143"/>
                  <a:gd name="connsiteX27" fmla="*/ 1619 w 952294"/>
                  <a:gd name="connsiteY27" fmla="*/ 659778 h 738143"/>
                  <a:gd name="connsiteX28" fmla="*/ 1465 w 952294"/>
                  <a:gd name="connsiteY28" fmla="*/ 656191 h 738143"/>
                  <a:gd name="connsiteX29" fmla="*/ 932 w 952294"/>
                  <a:gd name="connsiteY29" fmla="*/ 654604 h 738143"/>
                  <a:gd name="connsiteX30" fmla="*/ 1220 w 952294"/>
                  <a:gd name="connsiteY30" fmla="*/ 650469 h 738143"/>
                  <a:gd name="connsiteX31" fmla="*/ 0 w 952294"/>
                  <a:gd name="connsiteY31" fmla="*/ 621967 h 738143"/>
                  <a:gd name="connsiteX32" fmla="*/ 95701 w 952294"/>
                  <a:gd name="connsiteY32" fmla="*/ 15130 h 738143"/>
                  <a:gd name="connsiteX33" fmla="*/ 301893 w 952294"/>
                  <a:gd name="connsiteY33" fmla="*/ 53979 h 738143"/>
                  <a:gd name="connsiteX0" fmla="*/ 283981 w 952294"/>
                  <a:gd name="connsiteY0" fmla="*/ 182195 h 875515"/>
                  <a:gd name="connsiteX1" fmla="*/ 218198 w 952294"/>
                  <a:gd name="connsiteY1" fmla="*/ 599326 h 875515"/>
                  <a:gd name="connsiteX2" fmla="*/ 675024 w 952294"/>
                  <a:gd name="connsiteY2" fmla="*/ 335578 h 875515"/>
                  <a:gd name="connsiteX3" fmla="*/ 686708 w 952294"/>
                  <a:gd name="connsiteY3" fmla="*/ 326568 h 875515"/>
                  <a:gd name="connsiteX4" fmla="*/ 740804 w 952294"/>
                  <a:gd name="connsiteY4" fmla="*/ 304582 h 875515"/>
                  <a:gd name="connsiteX5" fmla="*/ 798645 w 952294"/>
                  <a:gd name="connsiteY5" fmla="*/ 296574 h 875515"/>
                  <a:gd name="connsiteX6" fmla="*/ 814192 w 952294"/>
                  <a:gd name="connsiteY6" fmla="*/ 298659 h 875515"/>
                  <a:gd name="connsiteX7" fmla="*/ 818449 w 952294"/>
                  <a:gd name="connsiteY7" fmla="*/ 290617 h 875515"/>
                  <a:gd name="connsiteX8" fmla="*/ 855740 w 952294"/>
                  <a:gd name="connsiteY8" fmla="*/ 278528 h 875515"/>
                  <a:gd name="connsiteX9" fmla="*/ 908478 w 952294"/>
                  <a:gd name="connsiteY9" fmla="*/ 319803 h 875515"/>
                  <a:gd name="connsiteX10" fmla="*/ 907890 w 952294"/>
                  <a:gd name="connsiteY10" fmla="*/ 322081 h 875515"/>
                  <a:gd name="connsiteX11" fmla="*/ 936848 w 952294"/>
                  <a:gd name="connsiteY11" fmla="*/ 331469 h 875515"/>
                  <a:gd name="connsiteX12" fmla="*/ 952294 w 952294"/>
                  <a:gd name="connsiteY12" fmla="*/ 360654 h 875515"/>
                  <a:gd name="connsiteX13" fmla="*/ 936848 w 952294"/>
                  <a:gd name="connsiteY13" fmla="*/ 389841 h 875515"/>
                  <a:gd name="connsiteX14" fmla="*/ 925306 w 952294"/>
                  <a:gd name="connsiteY14" fmla="*/ 393582 h 875515"/>
                  <a:gd name="connsiteX15" fmla="*/ 929808 w 952294"/>
                  <a:gd name="connsiteY15" fmla="*/ 398808 h 875515"/>
                  <a:gd name="connsiteX16" fmla="*/ 933952 w 952294"/>
                  <a:gd name="connsiteY16" fmla="*/ 414874 h 875515"/>
                  <a:gd name="connsiteX17" fmla="*/ 881214 w 952294"/>
                  <a:gd name="connsiteY17" fmla="*/ 456149 h 875515"/>
                  <a:gd name="connsiteX18" fmla="*/ 857947 w 952294"/>
                  <a:gd name="connsiteY18" fmla="*/ 448607 h 875515"/>
                  <a:gd name="connsiteX19" fmla="*/ 842561 w 952294"/>
                  <a:gd name="connsiteY19" fmla="*/ 460472 h 875515"/>
                  <a:gd name="connsiteX20" fmla="*/ 788466 w 952294"/>
                  <a:gd name="connsiteY20" fmla="*/ 482457 h 875515"/>
                  <a:gd name="connsiteX21" fmla="*/ 730625 w 952294"/>
                  <a:gd name="connsiteY21" fmla="*/ 490465 h 875515"/>
                  <a:gd name="connsiteX22" fmla="*/ 686395 w 952294"/>
                  <a:gd name="connsiteY22" fmla="*/ 484533 h 875515"/>
                  <a:gd name="connsiteX23" fmla="*/ 589612 w 952294"/>
                  <a:gd name="connsiteY23" fmla="*/ 547200 h 875515"/>
                  <a:gd name="connsiteX24" fmla="*/ 143182 w 952294"/>
                  <a:gd name="connsiteY24" fmla="*/ 862732 h 875515"/>
                  <a:gd name="connsiteX25" fmla="*/ 12994 w 952294"/>
                  <a:gd name="connsiteY25" fmla="*/ 827848 h 875515"/>
                  <a:gd name="connsiteX26" fmla="*/ 5382 w 952294"/>
                  <a:gd name="connsiteY26" fmla="*/ 805209 h 875515"/>
                  <a:gd name="connsiteX27" fmla="*/ 1619 w 952294"/>
                  <a:gd name="connsiteY27" fmla="*/ 797150 h 875515"/>
                  <a:gd name="connsiteX28" fmla="*/ 1465 w 952294"/>
                  <a:gd name="connsiteY28" fmla="*/ 793563 h 875515"/>
                  <a:gd name="connsiteX29" fmla="*/ 932 w 952294"/>
                  <a:gd name="connsiteY29" fmla="*/ 791976 h 875515"/>
                  <a:gd name="connsiteX30" fmla="*/ 1220 w 952294"/>
                  <a:gd name="connsiteY30" fmla="*/ 787841 h 875515"/>
                  <a:gd name="connsiteX31" fmla="*/ 0 w 952294"/>
                  <a:gd name="connsiteY31" fmla="*/ 759339 h 875515"/>
                  <a:gd name="connsiteX32" fmla="*/ 95701 w 952294"/>
                  <a:gd name="connsiteY32" fmla="*/ 152502 h 875515"/>
                  <a:gd name="connsiteX33" fmla="*/ 379920 w 952294"/>
                  <a:gd name="connsiteY33" fmla="*/ 22529 h 875515"/>
                  <a:gd name="connsiteX0" fmla="*/ 283981 w 952294"/>
                  <a:gd name="connsiteY0" fmla="*/ 29693 h 723013"/>
                  <a:gd name="connsiteX1" fmla="*/ 218198 w 952294"/>
                  <a:gd name="connsiteY1" fmla="*/ 446824 h 723013"/>
                  <a:gd name="connsiteX2" fmla="*/ 675024 w 952294"/>
                  <a:gd name="connsiteY2" fmla="*/ 183076 h 723013"/>
                  <a:gd name="connsiteX3" fmla="*/ 686708 w 952294"/>
                  <a:gd name="connsiteY3" fmla="*/ 174066 h 723013"/>
                  <a:gd name="connsiteX4" fmla="*/ 740804 w 952294"/>
                  <a:gd name="connsiteY4" fmla="*/ 152080 h 723013"/>
                  <a:gd name="connsiteX5" fmla="*/ 798645 w 952294"/>
                  <a:gd name="connsiteY5" fmla="*/ 144072 h 723013"/>
                  <a:gd name="connsiteX6" fmla="*/ 814192 w 952294"/>
                  <a:gd name="connsiteY6" fmla="*/ 146157 h 723013"/>
                  <a:gd name="connsiteX7" fmla="*/ 818449 w 952294"/>
                  <a:gd name="connsiteY7" fmla="*/ 138115 h 723013"/>
                  <a:gd name="connsiteX8" fmla="*/ 855740 w 952294"/>
                  <a:gd name="connsiteY8" fmla="*/ 126026 h 723013"/>
                  <a:gd name="connsiteX9" fmla="*/ 908478 w 952294"/>
                  <a:gd name="connsiteY9" fmla="*/ 167301 h 723013"/>
                  <a:gd name="connsiteX10" fmla="*/ 907890 w 952294"/>
                  <a:gd name="connsiteY10" fmla="*/ 169579 h 723013"/>
                  <a:gd name="connsiteX11" fmla="*/ 936848 w 952294"/>
                  <a:gd name="connsiteY11" fmla="*/ 178967 h 723013"/>
                  <a:gd name="connsiteX12" fmla="*/ 952294 w 952294"/>
                  <a:gd name="connsiteY12" fmla="*/ 208152 h 723013"/>
                  <a:gd name="connsiteX13" fmla="*/ 936848 w 952294"/>
                  <a:gd name="connsiteY13" fmla="*/ 237339 h 723013"/>
                  <a:gd name="connsiteX14" fmla="*/ 925306 w 952294"/>
                  <a:gd name="connsiteY14" fmla="*/ 241080 h 723013"/>
                  <a:gd name="connsiteX15" fmla="*/ 929808 w 952294"/>
                  <a:gd name="connsiteY15" fmla="*/ 246306 h 723013"/>
                  <a:gd name="connsiteX16" fmla="*/ 933952 w 952294"/>
                  <a:gd name="connsiteY16" fmla="*/ 262372 h 723013"/>
                  <a:gd name="connsiteX17" fmla="*/ 881214 w 952294"/>
                  <a:gd name="connsiteY17" fmla="*/ 303647 h 723013"/>
                  <a:gd name="connsiteX18" fmla="*/ 857947 w 952294"/>
                  <a:gd name="connsiteY18" fmla="*/ 296105 h 723013"/>
                  <a:gd name="connsiteX19" fmla="*/ 842561 w 952294"/>
                  <a:gd name="connsiteY19" fmla="*/ 307970 h 723013"/>
                  <a:gd name="connsiteX20" fmla="*/ 788466 w 952294"/>
                  <a:gd name="connsiteY20" fmla="*/ 329955 h 723013"/>
                  <a:gd name="connsiteX21" fmla="*/ 730625 w 952294"/>
                  <a:gd name="connsiteY21" fmla="*/ 337963 h 723013"/>
                  <a:gd name="connsiteX22" fmla="*/ 686395 w 952294"/>
                  <a:gd name="connsiteY22" fmla="*/ 332031 h 723013"/>
                  <a:gd name="connsiteX23" fmla="*/ 589612 w 952294"/>
                  <a:gd name="connsiteY23" fmla="*/ 394698 h 723013"/>
                  <a:gd name="connsiteX24" fmla="*/ 143182 w 952294"/>
                  <a:gd name="connsiteY24" fmla="*/ 710230 h 723013"/>
                  <a:gd name="connsiteX25" fmla="*/ 12994 w 952294"/>
                  <a:gd name="connsiteY25" fmla="*/ 675346 h 723013"/>
                  <a:gd name="connsiteX26" fmla="*/ 5382 w 952294"/>
                  <a:gd name="connsiteY26" fmla="*/ 652707 h 723013"/>
                  <a:gd name="connsiteX27" fmla="*/ 1619 w 952294"/>
                  <a:gd name="connsiteY27" fmla="*/ 644648 h 723013"/>
                  <a:gd name="connsiteX28" fmla="*/ 1465 w 952294"/>
                  <a:gd name="connsiteY28" fmla="*/ 641061 h 723013"/>
                  <a:gd name="connsiteX29" fmla="*/ 932 w 952294"/>
                  <a:gd name="connsiteY29" fmla="*/ 639474 h 723013"/>
                  <a:gd name="connsiteX30" fmla="*/ 1220 w 952294"/>
                  <a:gd name="connsiteY30" fmla="*/ 635339 h 723013"/>
                  <a:gd name="connsiteX31" fmla="*/ 0 w 952294"/>
                  <a:gd name="connsiteY31" fmla="*/ 606837 h 723013"/>
                  <a:gd name="connsiteX32" fmla="*/ 95701 w 952294"/>
                  <a:gd name="connsiteY32" fmla="*/ 0 h 723013"/>
                  <a:gd name="connsiteX0" fmla="*/ 267067 w 952294"/>
                  <a:gd name="connsiteY0" fmla="*/ 122974 h 723013"/>
                  <a:gd name="connsiteX1" fmla="*/ 218198 w 952294"/>
                  <a:gd name="connsiteY1" fmla="*/ 446824 h 723013"/>
                  <a:gd name="connsiteX2" fmla="*/ 675024 w 952294"/>
                  <a:gd name="connsiteY2" fmla="*/ 183076 h 723013"/>
                  <a:gd name="connsiteX3" fmla="*/ 686708 w 952294"/>
                  <a:gd name="connsiteY3" fmla="*/ 174066 h 723013"/>
                  <a:gd name="connsiteX4" fmla="*/ 740804 w 952294"/>
                  <a:gd name="connsiteY4" fmla="*/ 152080 h 723013"/>
                  <a:gd name="connsiteX5" fmla="*/ 798645 w 952294"/>
                  <a:gd name="connsiteY5" fmla="*/ 144072 h 723013"/>
                  <a:gd name="connsiteX6" fmla="*/ 814192 w 952294"/>
                  <a:gd name="connsiteY6" fmla="*/ 146157 h 723013"/>
                  <a:gd name="connsiteX7" fmla="*/ 818449 w 952294"/>
                  <a:gd name="connsiteY7" fmla="*/ 138115 h 723013"/>
                  <a:gd name="connsiteX8" fmla="*/ 855740 w 952294"/>
                  <a:gd name="connsiteY8" fmla="*/ 126026 h 723013"/>
                  <a:gd name="connsiteX9" fmla="*/ 908478 w 952294"/>
                  <a:gd name="connsiteY9" fmla="*/ 167301 h 723013"/>
                  <a:gd name="connsiteX10" fmla="*/ 907890 w 952294"/>
                  <a:gd name="connsiteY10" fmla="*/ 169579 h 723013"/>
                  <a:gd name="connsiteX11" fmla="*/ 936848 w 952294"/>
                  <a:gd name="connsiteY11" fmla="*/ 178967 h 723013"/>
                  <a:gd name="connsiteX12" fmla="*/ 952294 w 952294"/>
                  <a:gd name="connsiteY12" fmla="*/ 208152 h 723013"/>
                  <a:gd name="connsiteX13" fmla="*/ 936848 w 952294"/>
                  <a:gd name="connsiteY13" fmla="*/ 237339 h 723013"/>
                  <a:gd name="connsiteX14" fmla="*/ 925306 w 952294"/>
                  <a:gd name="connsiteY14" fmla="*/ 241080 h 723013"/>
                  <a:gd name="connsiteX15" fmla="*/ 929808 w 952294"/>
                  <a:gd name="connsiteY15" fmla="*/ 246306 h 723013"/>
                  <a:gd name="connsiteX16" fmla="*/ 933952 w 952294"/>
                  <a:gd name="connsiteY16" fmla="*/ 262372 h 723013"/>
                  <a:gd name="connsiteX17" fmla="*/ 881214 w 952294"/>
                  <a:gd name="connsiteY17" fmla="*/ 303647 h 723013"/>
                  <a:gd name="connsiteX18" fmla="*/ 857947 w 952294"/>
                  <a:gd name="connsiteY18" fmla="*/ 296105 h 723013"/>
                  <a:gd name="connsiteX19" fmla="*/ 842561 w 952294"/>
                  <a:gd name="connsiteY19" fmla="*/ 307970 h 723013"/>
                  <a:gd name="connsiteX20" fmla="*/ 788466 w 952294"/>
                  <a:gd name="connsiteY20" fmla="*/ 329955 h 723013"/>
                  <a:gd name="connsiteX21" fmla="*/ 730625 w 952294"/>
                  <a:gd name="connsiteY21" fmla="*/ 337963 h 723013"/>
                  <a:gd name="connsiteX22" fmla="*/ 686395 w 952294"/>
                  <a:gd name="connsiteY22" fmla="*/ 332031 h 723013"/>
                  <a:gd name="connsiteX23" fmla="*/ 589612 w 952294"/>
                  <a:gd name="connsiteY23" fmla="*/ 394698 h 723013"/>
                  <a:gd name="connsiteX24" fmla="*/ 143182 w 952294"/>
                  <a:gd name="connsiteY24" fmla="*/ 710230 h 723013"/>
                  <a:gd name="connsiteX25" fmla="*/ 12994 w 952294"/>
                  <a:gd name="connsiteY25" fmla="*/ 675346 h 723013"/>
                  <a:gd name="connsiteX26" fmla="*/ 5382 w 952294"/>
                  <a:gd name="connsiteY26" fmla="*/ 652707 h 723013"/>
                  <a:gd name="connsiteX27" fmla="*/ 1619 w 952294"/>
                  <a:gd name="connsiteY27" fmla="*/ 644648 h 723013"/>
                  <a:gd name="connsiteX28" fmla="*/ 1465 w 952294"/>
                  <a:gd name="connsiteY28" fmla="*/ 641061 h 723013"/>
                  <a:gd name="connsiteX29" fmla="*/ 932 w 952294"/>
                  <a:gd name="connsiteY29" fmla="*/ 639474 h 723013"/>
                  <a:gd name="connsiteX30" fmla="*/ 1220 w 952294"/>
                  <a:gd name="connsiteY30" fmla="*/ 635339 h 723013"/>
                  <a:gd name="connsiteX31" fmla="*/ 0 w 952294"/>
                  <a:gd name="connsiteY31" fmla="*/ 606837 h 723013"/>
                  <a:gd name="connsiteX32" fmla="*/ 95701 w 952294"/>
                  <a:gd name="connsiteY32" fmla="*/ 0 h 723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952294" h="723013">
                    <a:moveTo>
                      <a:pt x="267067" y="122974"/>
                    </a:moveTo>
                    <a:lnTo>
                      <a:pt x="218198" y="446824"/>
                    </a:lnTo>
                    <a:lnTo>
                      <a:pt x="675024" y="183076"/>
                    </a:lnTo>
                    <a:lnTo>
                      <a:pt x="686708" y="174066"/>
                    </a:lnTo>
                    <a:cubicBezTo>
                      <a:pt x="702705" y="164956"/>
                      <a:pt x="720951" y="157400"/>
                      <a:pt x="740804" y="152080"/>
                    </a:cubicBezTo>
                    <a:cubicBezTo>
                      <a:pt x="760657" y="146760"/>
                      <a:pt x="780237" y="144181"/>
                      <a:pt x="798645" y="144072"/>
                    </a:cubicBezTo>
                    <a:lnTo>
                      <a:pt x="814192" y="146157"/>
                    </a:lnTo>
                    <a:lnTo>
                      <a:pt x="818449" y="138115"/>
                    </a:lnTo>
                    <a:cubicBezTo>
                      <a:pt x="827992" y="130646"/>
                      <a:pt x="841177" y="126026"/>
                      <a:pt x="855740" y="126026"/>
                    </a:cubicBezTo>
                    <a:cubicBezTo>
                      <a:pt x="884866" y="126026"/>
                      <a:pt x="908478" y="144505"/>
                      <a:pt x="908478" y="167301"/>
                    </a:cubicBezTo>
                    <a:lnTo>
                      <a:pt x="907890" y="169579"/>
                    </a:lnTo>
                    <a:lnTo>
                      <a:pt x="936848" y="178967"/>
                    </a:lnTo>
                    <a:cubicBezTo>
                      <a:pt x="946391" y="186436"/>
                      <a:pt x="952294" y="196755"/>
                      <a:pt x="952294" y="208152"/>
                    </a:cubicBezTo>
                    <a:cubicBezTo>
                      <a:pt x="952294" y="219551"/>
                      <a:pt x="946391" y="229869"/>
                      <a:pt x="936848" y="237339"/>
                    </a:cubicBezTo>
                    <a:lnTo>
                      <a:pt x="925306" y="241080"/>
                    </a:lnTo>
                    <a:lnTo>
                      <a:pt x="929808" y="246306"/>
                    </a:lnTo>
                    <a:cubicBezTo>
                      <a:pt x="932477" y="251244"/>
                      <a:pt x="933952" y="256673"/>
                      <a:pt x="933952" y="262372"/>
                    </a:cubicBezTo>
                    <a:cubicBezTo>
                      <a:pt x="933952" y="285168"/>
                      <a:pt x="910340" y="303647"/>
                      <a:pt x="881214" y="303647"/>
                    </a:cubicBezTo>
                    <a:lnTo>
                      <a:pt x="857947" y="296105"/>
                    </a:lnTo>
                    <a:lnTo>
                      <a:pt x="842561" y="307970"/>
                    </a:lnTo>
                    <a:cubicBezTo>
                      <a:pt x="826565" y="317079"/>
                      <a:pt x="808319" y="324636"/>
                      <a:pt x="788466" y="329955"/>
                    </a:cubicBezTo>
                    <a:cubicBezTo>
                      <a:pt x="768613" y="335274"/>
                      <a:pt x="749033" y="337853"/>
                      <a:pt x="730625" y="337963"/>
                    </a:cubicBezTo>
                    <a:lnTo>
                      <a:pt x="686395" y="332031"/>
                    </a:lnTo>
                    <a:lnTo>
                      <a:pt x="589612" y="394698"/>
                    </a:lnTo>
                    <a:cubicBezTo>
                      <a:pt x="440802" y="499875"/>
                      <a:pt x="300464" y="619423"/>
                      <a:pt x="143182" y="710230"/>
                    </a:cubicBezTo>
                    <a:cubicBezTo>
                      <a:pt x="97598" y="736547"/>
                      <a:pt x="39311" y="720929"/>
                      <a:pt x="12994" y="675346"/>
                    </a:cubicBezTo>
                    <a:lnTo>
                      <a:pt x="5382" y="652707"/>
                    </a:lnTo>
                    <a:lnTo>
                      <a:pt x="1619" y="644648"/>
                    </a:lnTo>
                    <a:cubicBezTo>
                      <a:pt x="1568" y="643452"/>
                      <a:pt x="1516" y="642257"/>
                      <a:pt x="1465" y="641061"/>
                    </a:cubicBezTo>
                    <a:lnTo>
                      <a:pt x="932" y="639474"/>
                    </a:lnTo>
                    <a:lnTo>
                      <a:pt x="1220" y="635339"/>
                    </a:lnTo>
                    <a:cubicBezTo>
                      <a:pt x="813" y="625838"/>
                      <a:pt x="407" y="616338"/>
                      <a:pt x="0" y="606837"/>
                    </a:cubicBezTo>
                    <a:lnTo>
                      <a:pt x="95701" y="0"/>
                    </a:lnTo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1" name="楕円 130">
                <a:extLst>
                  <a:ext uri="{FF2B5EF4-FFF2-40B4-BE49-F238E27FC236}">
                    <a16:creationId xmlns:a16="http://schemas.microsoft.com/office/drawing/2014/main" id="{9A6709AF-5AE0-B0EB-7CD7-E803F911D577}"/>
                  </a:ext>
                </a:extLst>
              </p:cNvPr>
              <p:cNvSpPr/>
              <p:nvPr/>
            </p:nvSpPr>
            <p:spPr bwMode="auto">
              <a:xfrm>
                <a:off x="2773709" y="4576979"/>
                <a:ext cx="160724" cy="136846"/>
              </a:xfrm>
              <a:prstGeom prst="ellipse">
                <a:avLst/>
              </a:prstGeom>
              <a:solidFill>
                <a:srgbClr val="C00000"/>
              </a:solidFill>
              <a:ln w="28575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grpSp>
            <p:nvGrpSpPr>
              <p:cNvPr id="132" name="グループ化 131">
                <a:extLst>
                  <a:ext uri="{FF2B5EF4-FFF2-40B4-BE49-F238E27FC236}">
                    <a16:creationId xmlns:a16="http://schemas.microsoft.com/office/drawing/2014/main" id="{22672B94-10D6-DBF5-9359-25D77D4DEFAC}"/>
                  </a:ext>
                </a:extLst>
              </p:cNvPr>
              <p:cNvGrpSpPr/>
              <p:nvPr/>
            </p:nvGrpSpPr>
            <p:grpSpPr>
              <a:xfrm>
                <a:off x="2513089" y="4786110"/>
                <a:ext cx="667075" cy="119933"/>
                <a:chOff x="1043539" y="4627920"/>
                <a:chExt cx="786962" cy="181348"/>
              </a:xfrm>
              <a:solidFill>
                <a:sysClr val="windowText" lastClr="000000"/>
              </a:solidFill>
            </p:grpSpPr>
            <p:sp>
              <p:nvSpPr>
                <p:cNvPr id="135" name="月 134">
                  <a:extLst>
                    <a:ext uri="{FF2B5EF4-FFF2-40B4-BE49-F238E27FC236}">
                      <a16:creationId xmlns:a16="http://schemas.microsoft.com/office/drawing/2014/main" id="{8EA2AD8E-8F27-0A28-7443-E325BB886E33}"/>
                    </a:ext>
                  </a:extLst>
                </p:cNvPr>
                <p:cNvSpPr/>
                <p:nvPr/>
              </p:nvSpPr>
              <p:spPr>
                <a:xfrm rot="15300000">
                  <a:off x="1145748" y="4525713"/>
                  <a:ext cx="181346" cy="385763"/>
                </a:xfrm>
                <a:prstGeom prst="moon">
                  <a:avLst>
                    <a:gd name="adj" fmla="val 80769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6" name="月 135">
                  <a:extLst>
                    <a:ext uri="{FF2B5EF4-FFF2-40B4-BE49-F238E27FC236}">
                      <a16:creationId xmlns:a16="http://schemas.microsoft.com/office/drawing/2014/main" id="{FF072E2A-994E-B1E8-D813-3DE2E4581E69}"/>
                    </a:ext>
                  </a:extLst>
                </p:cNvPr>
                <p:cNvSpPr/>
                <p:nvPr/>
              </p:nvSpPr>
              <p:spPr>
                <a:xfrm rot="6300000" flipH="1">
                  <a:off x="1546946" y="4525712"/>
                  <a:ext cx="181347" cy="385763"/>
                </a:xfrm>
                <a:prstGeom prst="moon">
                  <a:avLst>
                    <a:gd name="adj" fmla="val 80769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33" name="楕円 132">
                <a:extLst>
                  <a:ext uri="{FF2B5EF4-FFF2-40B4-BE49-F238E27FC236}">
                    <a16:creationId xmlns:a16="http://schemas.microsoft.com/office/drawing/2014/main" id="{752481BC-1D5E-8600-CCE3-55938896BC4A}"/>
                  </a:ext>
                </a:extLst>
              </p:cNvPr>
              <p:cNvSpPr/>
              <p:nvPr/>
            </p:nvSpPr>
            <p:spPr bwMode="auto">
              <a:xfrm>
                <a:off x="2443092" y="4364731"/>
                <a:ext cx="197932" cy="101258"/>
              </a:xfrm>
              <a:prstGeom prst="ellipse">
                <a:avLst/>
              </a:prstGeom>
              <a:solidFill>
                <a:srgbClr val="0070C0"/>
              </a:solidFill>
              <a:ln w="28575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34" name="楕円 133">
                <a:extLst>
                  <a:ext uri="{FF2B5EF4-FFF2-40B4-BE49-F238E27FC236}">
                    <a16:creationId xmlns:a16="http://schemas.microsoft.com/office/drawing/2014/main" id="{2A136AA7-A092-D8EF-D119-81BE63336DA5}"/>
                  </a:ext>
                </a:extLst>
              </p:cNvPr>
              <p:cNvSpPr/>
              <p:nvPr/>
            </p:nvSpPr>
            <p:spPr bwMode="auto">
              <a:xfrm>
                <a:off x="3103716" y="4364731"/>
                <a:ext cx="197932" cy="101258"/>
              </a:xfrm>
              <a:prstGeom prst="ellipse">
                <a:avLst/>
              </a:prstGeom>
              <a:solidFill>
                <a:srgbClr val="0070C0"/>
              </a:solidFill>
              <a:ln w="28575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80" name="グループ化 79">
              <a:extLst>
                <a:ext uri="{FF2B5EF4-FFF2-40B4-BE49-F238E27FC236}">
                  <a16:creationId xmlns:a16="http://schemas.microsoft.com/office/drawing/2014/main" id="{8E276D05-A652-BB48-58B5-77F65E5A8D8D}"/>
                </a:ext>
              </a:extLst>
            </p:cNvPr>
            <p:cNvGrpSpPr/>
            <p:nvPr/>
          </p:nvGrpSpPr>
          <p:grpSpPr>
            <a:xfrm>
              <a:off x="-131553" y="4007792"/>
              <a:ext cx="3687775" cy="2886123"/>
              <a:chOff x="7956546" y="589955"/>
              <a:chExt cx="3687775" cy="2886123"/>
            </a:xfrm>
          </p:grpSpPr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573B69ED-2322-AE88-D89E-686F3672A987}"/>
                  </a:ext>
                </a:extLst>
              </p:cNvPr>
              <p:cNvSpPr/>
              <p:nvPr/>
            </p:nvSpPr>
            <p:spPr bwMode="auto">
              <a:xfrm rot="21138897" flipH="1">
                <a:off x="10032137" y="1504155"/>
                <a:ext cx="1306887" cy="1494226"/>
              </a:xfrm>
              <a:custGeom>
                <a:avLst/>
                <a:gdLst>
                  <a:gd name="connsiteX0" fmla="*/ 218777 w 1228566"/>
                  <a:gd name="connsiteY0" fmla="*/ 47683 h 1436879"/>
                  <a:gd name="connsiteX1" fmla="*/ 8087 w 1228566"/>
                  <a:gd name="connsiteY1" fmla="*/ 332140 h 1436879"/>
                  <a:gd name="connsiteX2" fmla="*/ 300327 w 1228566"/>
                  <a:gd name="connsiteY2" fmla="*/ 1436879 h 1436879"/>
                  <a:gd name="connsiteX3" fmla="*/ 1228566 w 1228566"/>
                  <a:gd name="connsiteY3" fmla="*/ 1143142 h 1436879"/>
                  <a:gd name="connsiteX4" fmla="*/ 985908 w 1228566"/>
                  <a:gd name="connsiteY4" fmla="*/ 225838 h 1436879"/>
                  <a:gd name="connsiteX5" fmla="*/ 754180 w 1228566"/>
                  <a:gd name="connsiteY5" fmla="*/ 10033 h 1436879"/>
                  <a:gd name="connsiteX6" fmla="*/ 698089 w 1228566"/>
                  <a:gd name="connsiteY6" fmla="*/ 890 h 1436879"/>
                  <a:gd name="connsiteX7" fmla="*/ 640707 w 1228566"/>
                  <a:gd name="connsiteY7" fmla="*/ 1814 h 1436879"/>
                  <a:gd name="connsiteX0" fmla="*/ 218777 w 1306887"/>
                  <a:gd name="connsiteY0" fmla="*/ 47683 h 1436879"/>
                  <a:gd name="connsiteX1" fmla="*/ 8087 w 1306887"/>
                  <a:gd name="connsiteY1" fmla="*/ 332140 h 1436879"/>
                  <a:gd name="connsiteX2" fmla="*/ 300327 w 1306887"/>
                  <a:gd name="connsiteY2" fmla="*/ 1436879 h 1436879"/>
                  <a:gd name="connsiteX3" fmla="*/ 1306887 w 1306887"/>
                  <a:gd name="connsiteY3" fmla="*/ 1122433 h 1436879"/>
                  <a:gd name="connsiteX4" fmla="*/ 985908 w 1306887"/>
                  <a:gd name="connsiteY4" fmla="*/ 225838 h 1436879"/>
                  <a:gd name="connsiteX5" fmla="*/ 754180 w 1306887"/>
                  <a:gd name="connsiteY5" fmla="*/ 10033 h 1436879"/>
                  <a:gd name="connsiteX6" fmla="*/ 698089 w 1306887"/>
                  <a:gd name="connsiteY6" fmla="*/ 890 h 1436879"/>
                  <a:gd name="connsiteX7" fmla="*/ 640707 w 1306887"/>
                  <a:gd name="connsiteY7" fmla="*/ 1814 h 1436879"/>
                  <a:gd name="connsiteX8" fmla="*/ 218777 w 1306887"/>
                  <a:gd name="connsiteY8" fmla="*/ 47683 h 1436879"/>
                  <a:gd name="connsiteX0" fmla="*/ 218777 w 1306887"/>
                  <a:gd name="connsiteY0" fmla="*/ 47683 h 1492045"/>
                  <a:gd name="connsiteX1" fmla="*/ 8087 w 1306887"/>
                  <a:gd name="connsiteY1" fmla="*/ 332140 h 1492045"/>
                  <a:gd name="connsiteX2" fmla="*/ 267212 w 1306887"/>
                  <a:gd name="connsiteY2" fmla="*/ 1492045 h 1492045"/>
                  <a:gd name="connsiteX3" fmla="*/ 1306887 w 1306887"/>
                  <a:gd name="connsiteY3" fmla="*/ 1122433 h 1492045"/>
                  <a:gd name="connsiteX4" fmla="*/ 985908 w 1306887"/>
                  <a:gd name="connsiteY4" fmla="*/ 225838 h 1492045"/>
                  <a:gd name="connsiteX5" fmla="*/ 754180 w 1306887"/>
                  <a:gd name="connsiteY5" fmla="*/ 10033 h 1492045"/>
                  <a:gd name="connsiteX6" fmla="*/ 698089 w 1306887"/>
                  <a:gd name="connsiteY6" fmla="*/ 890 h 1492045"/>
                  <a:gd name="connsiteX7" fmla="*/ 640707 w 1306887"/>
                  <a:gd name="connsiteY7" fmla="*/ 1814 h 1492045"/>
                  <a:gd name="connsiteX8" fmla="*/ 218777 w 1306887"/>
                  <a:gd name="connsiteY8" fmla="*/ 47683 h 1492045"/>
                  <a:gd name="connsiteX0" fmla="*/ 218777 w 1306887"/>
                  <a:gd name="connsiteY0" fmla="*/ 112542 h 1556904"/>
                  <a:gd name="connsiteX1" fmla="*/ 8087 w 1306887"/>
                  <a:gd name="connsiteY1" fmla="*/ 396999 h 1556904"/>
                  <a:gd name="connsiteX2" fmla="*/ 267212 w 1306887"/>
                  <a:gd name="connsiteY2" fmla="*/ 1556904 h 1556904"/>
                  <a:gd name="connsiteX3" fmla="*/ 1306887 w 1306887"/>
                  <a:gd name="connsiteY3" fmla="*/ 1187292 h 1556904"/>
                  <a:gd name="connsiteX4" fmla="*/ 985908 w 1306887"/>
                  <a:gd name="connsiteY4" fmla="*/ 290697 h 1556904"/>
                  <a:gd name="connsiteX5" fmla="*/ 754180 w 1306887"/>
                  <a:gd name="connsiteY5" fmla="*/ 74892 h 1556904"/>
                  <a:gd name="connsiteX6" fmla="*/ 698089 w 1306887"/>
                  <a:gd name="connsiteY6" fmla="*/ 65749 h 1556904"/>
                  <a:gd name="connsiteX7" fmla="*/ 638508 w 1306887"/>
                  <a:gd name="connsiteY7" fmla="*/ 57 h 1556904"/>
                  <a:gd name="connsiteX8" fmla="*/ 218777 w 1306887"/>
                  <a:gd name="connsiteY8" fmla="*/ 112542 h 1556904"/>
                  <a:gd name="connsiteX0" fmla="*/ 218777 w 1306887"/>
                  <a:gd name="connsiteY0" fmla="*/ 113255 h 1557617"/>
                  <a:gd name="connsiteX1" fmla="*/ 8087 w 1306887"/>
                  <a:gd name="connsiteY1" fmla="*/ 397712 h 1557617"/>
                  <a:gd name="connsiteX2" fmla="*/ 267212 w 1306887"/>
                  <a:gd name="connsiteY2" fmla="*/ 1557617 h 1557617"/>
                  <a:gd name="connsiteX3" fmla="*/ 1306887 w 1306887"/>
                  <a:gd name="connsiteY3" fmla="*/ 1188005 h 1557617"/>
                  <a:gd name="connsiteX4" fmla="*/ 985908 w 1306887"/>
                  <a:gd name="connsiteY4" fmla="*/ 291410 h 1557617"/>
                  <a:gd name="connsiteX5" fmla="*/ 754180 w 1306887"/>
                  <a:gd name="connsiteY5" fmla="*/ 75605 h 1557617"/>
                  <a:gd name="connsiteX6" fmla="*/ 638508 w 1306887"/>
                  <a:gd name="connsiteY6" fmla="*/ 770 h 1557617"/>
                  <a:gd name="connsiteX7" fmla="*/ 218777 w 1306887"/>
                  <a:gd name="connsiteY7" fmla="*/ 113255 h 1557617"/>
                  <a:gd name="connsiteX0" fmla="*/ 218777 w 1306887"/>
                  <a:gd name="connsiteY0" fmla="*/ 116318 h 1560680"/>
                  <a:gd name="connsiteX1" fmla="*/ 8087 w 1306887"/>
                  <a:gd name="connsiteY1" fmla="*/ 400775 h 1560680"/>
                  <a:gd name="connsiteX2" fmla="*/ 267212 w 1306887"/>
                  <a:gd name="connsiteY2" fmla="*/ 1560680 h 1560680"/>
                  <a:gd name="connsiteX3" fmla="*/ 1306887 w 1306887"/>
                  <a:gd name="connsiteY3" fmla="*/ 1191068 h 1560680"/>
                  <a:gd name="connsiteX4" fmla="*/ 985908 w 1306887"/>
                  <a:gd name="connsiteY4" fmla="*/ 294473 h 1560680"/>
                  <a:gd name="connsiteX5" fmla="*/ 781399 w 1306887"/>
                  <a:gd name="connsiteY5" fmla="*/ 41369 h 1560680"/>
                  <a:gd name="connsiteX6" fmla="*/ 638508 w 1306887"/>
                  <a:gd name="connsiteY6" fmla="*/ 3833 h 1560680"/>
                  <a:gd name="connsiteX7" fmla="*/ 218777 w 1306887"/>
                  <a:gd name="connsiteY7" fmla="*/ 116318 h 156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06887" h="1560680">
                    <a:moveTo>
                      <a:pt x="218777" y="116318"/>
                    </a:moveTo>
                    <a:cubicBezTo>
                      <a:pt x="65272" y="133005"/>
                      <a:pt x="-29057" y="260362"/>
                      <a:pt x="8087" y="400775"/>
                    </a:cubicBezTo>
                    <a:lnTo>
                      <a:pt x="267212" y="1560680"/>
                    </a:lnTo>
                    <a:lnTo>
                      <a:pt x="1306887" y="1191068"/>
                    </a:lnTo>
                    <a:cubicBezTo>
                      <a:pt x="1226001" y="885300"/>
                      <a:pt x="1066794" y="600241"/>
                      <a:pt x="985908" y="294473"/>
                    </a:cubicBezTo>
                    <a:cubicBezTo>
                      <a:pt x="958050" y="189164"/>
                      <a:pt x="891370" y="69120"/>
                      <a:pt x="781399" y="41369"/>
                    </a:cubicBezTo>
                    <a:cubicBezTo>
                      <a:pt x="723499" y="-7071"/>
                      <a:pt x="727742" y="-2442"/>
                      <a:pt x="638508" y="3833"/>
                    </a:cubicBezTo>
                    <a:lnTo>
                      <a:pt x="218777" y="116318"/>
                    </a:lnTo>
                    <a:close/>
                  </a:path>
                </a:pathLst>
              </a:custGeom>
              <a:solidFill>
                <a:srgbClr val="0070C0"/>
              </a:solidFill>
              <a:ln w="381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13DEA8A7-5820-D2CB-2BBF-B08D6655AA29}"/>
                  </a:ext>
                </a:extLst>
              </p:cNvPr>
              <p:cNvSpPr/>
              <p:nvPr/>
            </p:nvSpPr>
            <p:spPr bwMode="auto">
              <a:xfrm rot="21138897" flipH="1">
                <a:off x="10077281" y="1599582"/>
                <a:ext cx="1105752" cy="1348941"/>
              </a:xfrm>
              <a:custGeom>
                <a:avLst/>
                <a:gdLst>
                  <a:gd name="connsiteX0" fmla="*/ 218777 w 1228566"/>
                  <a:gd name="connsiteY0" fmla="*/ 47683 h 1436879"/>
                  <a:gd name="connsiteX1" fmla="*/ 8087 w 1228566"/>
                  <a:gd name="connsiteY1" fmla="*/ 332140 h 1436879"/>
                  <a:gd name="connsiteX2" fmla="*/ 300327 w 1228566"/>
                  <a:gd name="connsiteY2" fmla="*/ 1436879 h 1436879"/>
                  <a:gd name="connsiteX3" fmla="*/ 1228566 w 1228566"/>
                  <a:gd name="connsiteY3" fmla="*/ 1143142 h 1436879"/>
                  <a:gd name="connsiteX4" fmla="*/ 985908 w 1228566"/>
                  <a:gd name="connsiteY4" fmla="*/ 225838 h 1436879"/>
                  <a:gd name="connsiteX5" fmla="*/ 754180 w 1228566"/>
                  <a:gd name="connsiteY5" fmla="*/ 10033 h 1436879"/>
                  <a:gd name="connsiteX6" fmla="*/ 698089 w 1228566"/>
                  <a:gd name="connsiteY6" fmla="*/ 890 h 1436879"/>
                  <a:gd name="connsiteX7" fmla="*/ 640707 w 1228566"/>
                  <a:gd name="connsiteY7" fmla="*/ 1814 h 1436879"/>
                  <a:gd name="connsiteX0" fmla="*/ 218777 w 1306887"/>
                  <a:gd name="connsiteY0" fmla="*/ 47683 h 1436879"/>
                  <a:gd name="connsiteX1" fmla="*/ 8087 w 1306887"/>
                  <a:gd name="connsiteY1" fmla="*/ 332140 h 1436879"/>
                  <a:gd name="connsiteX2" fmla="*/ 300327 w 1306887"/>
                  <a:gd name="connsiteY2" fmla="*/ 1436879 h 1436879"/>
                  <a:gd name="connsiteX3" fmla="*/ 1306887 w 1306887"/>
                  <a:gd name="connsiteY3" fmla="*/ 1122433 h 1436879"/>
                  <a:gd name="connsiteX4" fmla="*/ 985908 w 1306887"/>
                  <a:gd name="connsiteY4" fmla="*/ 225838 h 1436879"/>
                  <a:gd name="connsiteX5" fmla="*/ 754180 w 1306887"/>
                  <a:gd name="connsiteY5" fmla="*/ 10033 h 1436879"/>
                  <a:gd name="connsiteX6" fmla="*/ 698089 w 1306887"/>
                  <a:gd name="connsiteY6" fmla="*/ 890 h 1436879"/>
                  <a:gd name="connsiteX7" fmla="*/ 640707 w 1306887"/>
                  <a:gd name="connsiteY7" fmla="*/ 1814 h 1436879"/>
                  <a:gd name="connsiteX8" fmla="*/ 218777 w 1306887"/>
                  <a:gd name="connsiteY8" fmla="*/ 47683 h 1436879"/>
                  <a:gd name="connsiteX0" fmla="*/ 218777 w 1306887"/>
                  <a:gd name="connsiteY0" fmla="*/ 47683 h 1492045"/>
                  <a:gd name="connsiteX1" fmla="*/ 8087 w 1306887"/>
                  <a:gd name="connsiteY1" fmla="*/ 332140 h 1492045"/>
                  <a:gd name="connsiteX2" fmla="*/ 267212 w 1306887"/>
                  <a:gd name="connsiteY2" fmla="*/ 1492045 h 1492045"/>
                  <a:gd name="connsiteX3" fmla="*/ 1306887 w 1306887"/>
                  <a:gd name="connsiteY3" fmla="*/ 1122433 h 1492045"/>
                  <a:gd name="connsiteX4" fmla="*/ 985908 w 1306887"/>
                  <a:gd name="connsiteY4" fmla="*/ 225838 h 1492045"/>
                  <a:gd name="connsiteX5" fmla="*/ 754180 w 1306887"/>
                  <a:gd name="connsiteY5" fmla="*/ 10033 h 1492045"/>
                  <a:gd name="connsiteX6" fmla="*/ 698089 w 1306887"/>
                  <a:gd name="connsiteY6" fmla="*/ 890 h 1492045"/>
                  <a:gd name="connsiteX7" fmla="*/ 640707 w 1306887"/>
                  <a:gd name="connsiteY7" fmla="*/ 1814 h 1492045"/>
                  <a:gd name="connsiteX8" fmla="*/ 218777 w 1306887"/>
                  <a:gd name="connsiteY8" fmla="*/ 47683 h 1492045"/>
                  <a:gd name="connsiteX0" fmla="*/ 218777 w 1306887"/>
                  <a:gd name="connsiteY0" fmla="*/ 112542 h 1556904"/>
                  <a:gd name="connsiteX1" fmla="*/ 8087 w 1306887"/>
                  <a:gd name="connsiteY1" fmla="*/ 396999 h 1556904"/>
                  <a:gd name="connsiteX2" fmla="*/ 267212 w 1306887"/>
                  <a:gd name="connsiteY2" fmla="*/ 1556904 h 1556904"/>
                  <a:gd name="connsiteX3" fmla="*/ 1306887 w 1306887"/>
                  <a:gd name="connsiteY3" fmla="*/ 1187292 h 1556904"/>
                  <a:gd name="connsiteX4" fmla="*/ 985908 w 1306887"/>
                  <a:gd name="connsiteY4" fmla="*/ 290697 h 1556904"/>
                  <a:gd name="connsiteX5" fmla="*/ 754180 w 1306887"/>
                  <a:gd name="connsiteY5" fmla="*/ 74892 h 1556904"/>
                  <a:gd name="connsiteX6" fmla="*/ 698089 w 1306887"/>
                  <a:gd name="connsiteY6" fmla="*/ 65749 h 1556904"/>
                  <a:gd name="connsiteX7" fmla="*/ 638508 w 1306887"/>
                  <a:gd name="connsiteY7" fmla="*/ 57 h 1556904"/>
                  <a:gd name="connsiteX8" fmla="*/ 218777 w 1306887"/>
                  <a:gd name="connsiteY8" fmla="*/ 112542 h 1556904"/>
                  <a:gd name="connsiteX0" fmla="*/ 218777 w 1306887"/>
                  <a:gd name="connsiteY0" fmla="*/ 113255 h 1557617"/>
                  <a:gd name="connsiteX1" fmla="*/ 8087 w 1306887"/>
                  <a:gd name="connsiteY1" fmla="*/ 397712 h 1557617"/>
                  <a:gd name="connsiteX2" fmla="*/ 267212 w 1306887"/>
                  <a:gd name="connsiteY2" fmla="*/ 1557617 h 1557617"/>
                  <a:gd name="connsiteX3" fmla="*/ 1306887 w 1306887"/>
                  <a:gd name="connsiteY3" fmla="*/ 1188005 h 1557617"/>
                  <a:gd name="connsiteX4" fmla="*/ 985908 w 1306887"/>
                  <a:gd name="connsiteY4" fmla="*/ 291410 h 1557617"/>
                  <a:gd name="connsiteX5" fmla="*/ 754180 w 1306887"/>
                  <a:gd name="connsiteY5" fmla="*/ 75605 h 1557617"/>
                  <a:gd name="connsiteX6" fmla="*/ 638508 w 1306887"/>
                  <a:gd name="connsiteY6" fmla="*/ 770 h 1557617"/>
                  <a:gd name="connsiteX7" fmla="*/ 218777 w 1306887"/>
                  <a:gd name="connsiteY7" fmla="*/ 113255 h 1557617"/>
                  <a:gd name="connsiteX0" fmla="*/ 218777 w 1306887"/>
                  <a:gd name="connsiteY0" fmla="*/ 116318 h 1560680"/>
                  <a:gd name="connsiteX1" fmla="*/ 8087 w 1306887"/>
                  <a:gd name="connsiteY1" fmla="*/ 400775 h 1560680"/>
                  <a:gd name="connsiteX2" fmla="*/ 267212 w 1306887"/>
                  <a:gd name="connsiteY2" fmla="*/ 1560680 h 1560680"/>
                  <a:gd name="connsiteX3" fmla="*/ 1306887 w 1306887"/>
                  <a:gd name="connsiteY3" fmla="*/ 1191068 h 1560680"/>
                  <a:gd name="connsiteX4" fmla="*/ 985908 w 1306887"/>
                  <a:gd name="connsiteY4" fmla="*/ 294473 h 1560680"/>
                  <a:gd name="connsiteX5" fmla="*/ 781399 w 1306887"/>
                  <a:gd name="connsiteY5" fmla="*/ 41369 h 1560680"/>
                  <a:gd name="connsiteX6" fmla="*/ 638508 w 1306887"/>
                  <a:gd name="connsiteY6" fmla="*/ 3833 h 1560680"/>
                  <a:gd name="connsiteX7" fmla="*/ 218777 w 1306887"/>
                  <a:gd name="connsiteY7" fmla="*/ 116318 h 1560680"/>
                  <a:gd name="connsiteX0" fmla="*/ 218777 w 1306887"/>
                  <a:gd name="connsiteY0" fmla="*/ 116318 h 1551888"/>
                  <a:gd name="connsiteX1" fmla="*/ 8087 w 1306887"/>
                  <a:gd name="connsiteY1" fmla="*/ 400775 h 1551888"/>
                  <a:gd name="connsiteX2" fmla="*/ 334528 w 1306887"/>
                  <a:gd name="connsiteY2" fmla="*/ 1551888 h 1551888"/>
                  <a:gd name="connsiteX3" fmla="*/ 1306887 w 1306887"/>
                  <a:gd name="connsiteY3" fmla="*/ 1191068 h 1551888"/>
                  <a:gd name="connsiteX4" fmla="*/ 985908 w 1306887"/>
                  <a:gd name="connsiteY4" fmla="*/ 294473 h 1551888"/>
                  <a:gd name="connsiteX5" fmla="*/ 781399 w 1306887"/>
                  <a:gd name="connsiteY5" fmla="*/ 41369 h 1551888"/>
                  <a:gd name="connsiteX6" fmla="*/ 638508 w 1306887"/>
                  <a:gd name="connsiteY6" fmla="*/ 3833 h 1551888"/>
                  <a:gd name="connsiteX7" fmla="*/ 218777 w 1306887"/>
                  <a:gd name="connsiteY7" fmla="*/ 116318 h 1551888"/>
                  <a:gd name="connsiteX0" fmla="*/ 223537 w 1311647"/>
                  <a:gd name="connsiteY0" fmla="*/ 116318 h 1551888"/>
                  <a:gd name="connsiteX1" fmla="*/ 7800 w 1311647"/>
                  <a:gd name="connsiteY1" fmla="*/ 364576 h 1551888"/>
                  <a:gd name="connsiteX2" fmla="*/ 339288 w 1311647"/>
                  <a:gd name="connsiteY2" fmla="*/ 1551888 h 1551888"/>
                  <a:gd name="connsiteX3" fmla="*/ 1311647 w 1311647"/>
                  <a:gd name="connsiteY3" fmla="*/ 1191068 h 1551888"/>
                  <a:gd name="connsiteX4" fmla="*/ 990668 w 1311647"/>
                  <a:gd name="connsiteY4" fmla="*/ 294473 h 1551888"/>
                  <a:gd name="connsiteX5" fmla="*/ 786159 w 1311647"/>
                  <a:gd name="connsiteY5" fmla="*/ 41369 h 1551888"/>
                  <a:gd name="connsiteX6" fmla="*/ 643268 w 1311647"/>
                  <a:gd name="connsiteY6" fmla="*/ 3833 h 1551888"/>
                  <a:gd name="connsiteX7" fmla="*/ 223537 w 1311647"/>
                  <a:gd name="connsiteY7" fmla="*/ 116318 h 1551888"/>
                  <a:gd name="connsiteX0" fmla="*/ 189744 w 1314243"/>
                  <a:gd name="connsiteY0" fmla="*/ 128443 h 1551888"/>
                  <a:gd name="connsiteX1" fmla="*/ 10396 w 1314243"/>
                  <a:gd name="connsiteY1" fmla="*/ 364576 h 1551888"/>
                  <a:gd name="connsiteX2" fmla="*/ 341884 w 1314243"/>
                  <a:gd name="connsiteY2" fmla="*/ 1551888 h 1551888"/>
                  <a:gd name="connsiteX3" fmla="*/ 1314243 w 1314243"/>
                  <a:gd name="connsiteY3" fmla="*/ 1191068 h 1551888"/>
                  <a:gd name="connsiteX4" fmla="*/ 993264 w 1314243"/>
                  <a:gd name="connsiteY4" fmla="*/ 294473 h 1551888"/>
                  <a:gd name="connsiteX5" fmla="*/ 788755 w 1314243"/>
                  <a:gd name="connsiteY5" fmla="*/ 41369 h 1551888"/>
                  <a:gd name="connsiteX6" fmla="*/ 645864 w 1314243"/>
                  <a:gd name="connsiteY6" fmla="*/ 3833 h 1551888"/>
                  <a:gd name="connsiteX7" fmla="*/ 189744 w 1314243"/>
                  <a:gd name="connsiteY7" fmla="*/ 128443 h 15518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14243" h="1551888">
                    <a:moveTo>
                      <a:pt x="189744" y="128443"/>
                    </a:moveTo>
                    <a:cubicBezTo>
                      <a:pt x="36239" y="145130"/>
                      <a:pt x="-26748" y="224163"/>
                      <a:pt x="10396" y="364576"/>
                    </a:cubicBezTo>
                    <a:lnTo>
                      <a:pt x="341884" y="1551888"/>
                    </a:lnTo>
                    <a:lnTo>
                      <a:pt x="1314243" y="1191068"/>
                    </a:lnTo>
                    <a:cubicBezTo>
                      <a:pt x="1233357" y="885300"/>
                      <a:pt x="1074150" y="600241"/>
                      <a:pt x="993264" y="294473"/>
                    </a:cubicBezTo>
                    <a:cubicBezTo>
                      <a:pt x="965406" y="189164"/>
                      <a:pt x="898726" y="69120"/>
                      <a:pt x="788755" y="41369"/>
                    </a:cubicBezTo>
                    <a:cubicBezTo>
                      <a:pt x="730855" y="-7071"/>
                      <a:pt x="735098" y="-2442"/>
                      <a:pt x="645864" y="3833"/>
                    </a:cubicBezTo>
                    <a:lnTo>
                      <a:pt x="189744" y="128443"/>
                    </a:lnTo>
                    <a:close/>
                  </a:path>
                </a:pathLst>
              </a:custGeom>
              <a:solidFill>
                <a:srgbClr val="00B0F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1953284A-C6B8-9187-13A6-AD43F53AB468}"/>
                  </a:ext>
                </a:extLst>
              </p:cNvPr>
              <p:cNvSpPr/>
              <p:nvPr/>
            </p:nvSpPr>
            <p:spPr bwMode="auto">
              <a:xfrm rot="1173697">
                <a:off x="9891159" y="1874519"/>
                <a:ext cx="1151761" cy="1087944"/>
              </a:xfrm>
              <a:custGeom>
                <a:avLst/>
                <a:gdLst>
                  <a:gd name="connsiteX0" fmla="*/ 420470 w 1054487"/>
                  <a:gd name="connsiteY0" fmla="*/ 1454 h 1202745"/>
                  <a:gd name="connsiteX1" fmla="*/ 610372 w 1054487"/>
                  <a:gd name="connsiteY1" fmla="*/ 95977 h 1202745"/>
                  <a:gd name="connsiteX2" fmla="*/ 1054487 w 1054487"/>
                  <a:gd name="connsiteY2" fmla="*/ 865207 h 1202745"/>
                  <a:gd name="connsiteX3" fmla="*/ 469855 w 1054487"/>
                  <a:gd name="connsiteY3" fmla="*/ 1202745 h 1202745"/>
                  <a:gd name="connsiteX4" fmla="*/ 25740 w 1054487"/>
                  <a:gd name="connsiteY4" fmla="*/ 433515 h 1202745"/>
                  <a:gd name="connsiteX5" fmla="*/ 95976 w 1054487"/>
                  <a:gd name="connsiteY5" fmla="*/ 171388 h 1202745"/>
                  <a:gd name="connsiteX6" fmla="*/ 348245 w 1054487"/>
                  <a:gd name="connsiteY6" fmla="*/ 25741 h 1202745"/>
                  <a:gd name="connsiteX7" fmla="*/ 420470 w 1054487"/>
                  <a:gd name="connsiteY7" fmla="*/ 1454 h 12027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54487" h="1202745">
                    <a:moveTo>
                      <a:pt x="420470" y="1454"/>
                    </a:moveTo>
                    <a:cubicBezTo>
                      <a:pt x="494681" y="-7754"/>
                      <a:pt x="570630" y="27143"/>
                      <a:pt x="610372" y="95977"/>
                    </a:cubicBezTo>
                    <a:lnTo>
                      <a:pt x="1054487" y="865207"/>
                    </a:lnTo>
                    <a:lnTo>
                      <a:pt x="469855" y="1202745"/>
                    </a:lnTo>
                    <a:lnTo>
                      <a:pt x="25740" y="433515"/>
                    </a:lnTo>
                    <a:cubicBezTo>
                      <a:pt x="-27249" y="341735"/>
                      <a:pt x="4197" y="224377"/>
                      <a:pt x="95976" y="171388"/>
                    </a:cubicBezTo>
                    <a:lnTo>
                      <a:pt x="348245" y="25741"/>
                    </a:lnTo>
                    <a:cubicBezTo>
                      <a:pt x="371190" y="12494"/>
                      <a:pt x="395733" y="4524"/>
                      <a:pt x="420470" y="1454"/>
                    </a:cubicBezTo>
                    <a:close/>
                  </a:path>
                </a:pathLst>
              </a:custGeom>
              <a:solidFill>
                <a:srgbClr val="FFFFCC"/>
              </a:solidFill>
              <a:ln w="381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93" name="平行四辺形 92">
                <a:extLst>
                  <a:ext uri="{FF2B5EF4-FFF2-40B4-BE49-F238E27FC236}">
                    <a16:creationId xmlns:a16="http://schemas.microsoft.com/office/drawing/2014/main" id="{5F1940D0-B498-507F-8760-5310214739E2}"/>
                  </a:ext>
                </a:extLst>
              </p:cNvPr>
              <p:cNvSpPr/>
              <p:nvPr/>
            </p:nvSpPr>
            <p:spPr bwMode="auto">
              <a:xfrm rot="11392482" flipH="1" flipV="1">
                <a:off x="7956546" y="2634210"/>
                <a:ext cx="3687775" cy="841868"/>
              </a:xfrm>
              <a:prstGeom prst="parallelogram">
                <a:avLst>
                  <a:gd name="adj" fmla="val 84789"/>
                </a:avLst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30E2EA01-9359-1D63-5B0D-834A8EC9F467}"/>
                  </a:ext>
                </a:extLst>
              </p:cNvPr>
              <p:cNvSpPr/>
              <p:nvPr/>
            </p:nvSpPr>
            <p:spPr bwMode="auto">
              <a:xfrm>
                <a:off x="9453938" y="589955"/>
                <a:ext cx="1440160" cy="1365955"/>
              </a:xfrm>
              <a:custGeom>
                <a:avLst/>
                <a:gdLst>
                  <a:gd name="connsiteX0" fmla="*/ 313655 w 1440160"/>
                  <a:gd name="connsiteY0" fmla="*/ 1185 h 1365955"/>
                  <a:gd name="connsiteX1" fmla="*/ 370669 w 1440160"/>
                  <a:gd name="connsiteY1" fmla="*/ 105881 h 1365955"/>
                  <a:gd name="connsiteX2" fmla="*/ 380896 w 1440160"/>
                  <a:gd name="connsiteY2" fmla="*/ 208847 h 1365955"/>
                  <a:gd name="connsiteX3" fmla="*/ 439793 w 1440160"/>
                  <a:gd name="connsiteY3" fmla="*/ 181480 h 1365955"/>
                  <a:gd name="connsiteX4" fmla="*/ 720080 w 1440160"/>
                  <a:gd name="connsiteY4" fmla="*/ 133035 h 1365955"/>
                  <a:gd name="connsiteX5" fmla="*/ 1000368 w 1440160"/>
                  <a:gd name="connsiteY5" fmla="*/ 181480 h 1365955"/>
                  <a:gd name="connsiteX6" fmla="*/ 1003360 w 1440160"/>
                  <a:gd name="connsiteY6" fmla="*/ 182870 h 1365955"/>
                  <a:gd name="connsiteX7" fmla="*/ 1055845 w 1440160"/>
                  <a:gd name="connsiteY7" fmla="*/ 155917 h 1365955"/>
                  <a:gd name="connsiteX8" fmla="*/ 1352777 w 1440160"/>
                  <a:gd name="connsiteY8" fmla="*/ 61448 h 1365955"/>
                  <a:gd name="connsiteX9" fmla="*/ 1298753 w 1440160"/>
                  <a:gd name="connsiteY9" fmla="*/ 359043 h 1365955"/>
                  <a:gd name="connsiteX10" fmla="*/ 1293043 w 1440160"/>
                  <a:gd name="connsiteY10" fmla="*/ 379780 h 1365955"/>
                  <a:gd name="connsiteX11" fmla="*/ 1317182 w 1440160"/>
                  <a:gd name="connsiteY11" fmla="*/ 404827 h 1365955"/>
                  <a:gd name="connsiteX12" fmla="*/ 1440160 w 1440160"/>
                  <a:gd name="connsiteY12" fmla="*/ 749495 h 1365955"/>
                  <a:gd name="connsiteX13" fmla="*/ 720080 w 1440160"/>
                  <a:gd name="connsiteY13" fmla="*/ 1365955 h 1365955"/>
                  <a:gd name="connsiteX14" fmla="*/ 0 w 1440160"/>
                  <a:gd name="connsiteY14" fmla="*/ 749495 h 1365955"/>
                  <a:gd name="connsiteX15" fmla="*/ 56588 w 1440160"/>
                  <a:gd name="connsiteY15" fmla="*/ 509541 h 1365955"/>
                  <a:gd name="connsiteX16" fmla="*/ 94613 w 1440160"/>
                  <a:gd name="connsiteY16" fmla="*/ 449566 h 1365955"/>
                  <a:gd name="connsiteX17" fmla="*/ 93170 w 1440160"/>
                  <a:gd name="connsiteY17" fmla="*/ 450237 h 1365955"/>
                  <a:gd name="connsiteX18" fmla="*/ 313655 w 1440160"/>
                  <a:gd name="connsiteY18" fmla="*/ 1185 h 1365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440160" h="1365955">
                    <a:moveTo>
                      <a:pt x="313655" y="1185"/>
                    </a:moveTo>
                    <a:cubicBezTo>
                      <a:pt x="351149" y="-8340"/>
                      <a:pt x="363197" y="40705"/>
                      <a:pt x="370669" y="105881"/>
                    </a:cubicBezTo>
                    <a:lnTo>
                      <a:pt x="380896" y="208847"/>
                    </a:lnTo>
                    <a:lnTo>
                      <a:pt x="439793" y="181480"/>
                    </a:lnTo>
                    <a:cubicBezTo>
                      <a:pt x="525942" y="150285"/>
                      <a:pt x="620658" y="133035"/>
                      <a:pt x="720080" y="133035"/>
                    </a:cubicBezTo>
                    <a:cubicBezTo>
                      <a:pt x="819503" y="133035"/>
                      <a:pt x="914219" y="150285"/>
                      <a:pt x="1000368" y="181480"/>
                    </a:cubicBezTo>
                    <a:lnTo>
                      <a:pt x="1003360" y="182870"/>
                    </a:lnTo>
                    <a:lnTo>
                      <a:pt x="1055845" y="155917"/>
                    </a:lnTo>
                    <a:cubicBezTo>
                      <a:pt x="1171002" y="94017"/>
                      <a:pt x="1294248" y="16911"/>
                      <a:pt x="1352777" y="61448"/>
                    </a:cubicBezTo>
                    <a:cubicBezTo>
                      <a:pt x="1421061" y="113407"/>
                      <a:pt x="1335937" y="249347"/>
                      <a:pt x="1298753" y="359043"/>
                    </a:cubicBezTo>
                    <a:lnTo>
                      <a:pt x="1293043" y="379780"/>
                    </a:lnTo>
                    <a:lnTo>
                      <a:pt x="1317182" y="404827"/>
                    </a:lnTo>
                    <a:cubicBezTo>
                      <a:pt x="1394824" y="503214"/>
                      <a:pt x="1440160" y="621822"/>
                      <a:pt x="1440160" y="749495"/>
                    </a:cubicBezTo>
                    <a:cubicBezTo>
                      <a:pt x="1440160" y="1089956"/>
                      <a:pt x="1117769" y="1365955"/>
                      <a:pt x="720080" y="1365955"/>
                    </a:cubicBezTo>
                    <a:cubicBezTo>
                      <a:pt x="322391" y="1365955"/>
                      <a:pt x="0" y="1089956"/>
                      <a:pt x="0" y="749495"/>
                    </a:cubicBezTo>
                    <a:cubicBezTo>
                      <a:pt x="0" y="664380"/>
                      <a:pt x="20150" y="583294"/>
                      <a:pt x="56588" y="509541"/>
                    </a:cubicBezTo>
                    <a:lnTo>
                      <a:pt x="94613" y="449566"/>
                    </a:lnTo>
                    <a:lnTo>
                      <a:pt x="93170" y="450237"/>
                    </a:lnTo>
                    <a:cubicBezTo>
                      <a:pt x="120627" y="235466"/>
                      <a:pt x="238667" y="20235"/>
                      <a:pt x="313655" y="1185"/>
                    </a:cubicBezTo>
                    <a:close/>
                  </a:path>
                </a:pathLst>
              </a:custGeom>
              <a:solidFill>
                <a:srgbClr val="FFFFCC"/>
              </a:solidFill>
              <a:ln w="381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10EA55A9-B0BC-5B2F-3120-871A0D8CC9E3}"/>
                  </a:ext>
                </a:extLst>
              </p:cNvPr>
              <p:cNvSpPr/>
              <p:nvPr/>
            </p:nvSpPr>
            <p:spPr bwMode="auto">
              <a:xfrm>
                <a:off x="9692588" y="1563556"/>
                <a:ext cx="603581" cy="260200"/>
              </a:xfrm>
              <a:custGeom>
                <a:avLst/>
                <a:gdLst>
                  <a:gd name="connsiteX0" fmla="*/ 189968 w 603581"/>
                  <a:gd name="connsiteY0" fmla="*/ 104 h 260200"/>
                  <a:gd name="connsiteX1" fmla="*/ 245373 w 603581"/>
                  <a:gd name="connsiteY1" fmla="*/ 10645 h 260200"/>
                  <a:gd name="connsiteX2" fmla="*/ 287796 w 603581"/>
                  <a:gd name="connsiteY2" fmla="*/ 36874 h 260200"/>
                  <a:gd name="connsiteX3" fmla="*/ 319656 w 603581"/>
                  <a:gd name="connsiteY3" fmla="*/ 19150 h 260200"/>
                  <a:gd name="connsiteX4" fmla="*/ 454336 w 603581"/>
                  <a:gd name="connsiteY4" fmla="*/ 18829 h 260200"/>
                  <a:gd name="connsiteX5" fmla="*/ 600853 w 603581"/>
                  <a:gd name="connsiteY5" fmla="*/ 182394 h 260200"/>
                  <a:gd name="connsiteX6" fmla="*/ 392183 w 603581"/>
                  <a:gd name="connsiteY6" fmla="*/ 250785 h 260200"/>
                  <a:gd name="connsiteX7" fmla="*/ 275708 w 603581"/>
                  <a:gd name="connsiteY7" fmla="*/ 183168 h 260200"/>
                  <a:gd name="connsiteX8" fmla="*/ 273237 w 603581"/>
                  <a:gd name="connsiteY8" fmla="*/ 179042 h 260200"/>
                  <a:gd name="connsiteX9" fmla="*/ 244544 w 603581"/>
                  <a:gd name="connsiteY9" fmla="*/ 203785 h 260200"/>
                  <a:gd name="connsiteX10" fmla="*/ 186796 w 603581"/>
                  <a:gd name="connsiteY10" fmla="*/ 228568 h 260200"/>
                  <a:gd name="connsiteX11" fmla="*/ 2844 w 603581"/>
                  <a:gd name="connsiteY11" fmla="*/ 159396 h 260200"/>
                  <a:gd name="connsiteX12" fmla="*/ 127566 w 603581"/>
                  <a:gd name="connsiteY12" fmla="*/ 7515 h 260200"/>
                  <a:gd name="connsiteX13" fmla="*/ 189968 w 603581"/>
                  <a:gd name="connsiteY13" fmla="*/ 104 h 26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03581" h="260200">
                    <a:moveTo>
                      <a:pt x="189968" y="104"/>
                    </a:moveTo>
                    <a:cubicBezTo>
                      <a:pt x="209931" y="749"/>
                      <a:pt x="228729" y="4387"/>
                      <a:pt x="245373" y="10645"/>
                    </a:cubicBezTo>
                    <a:lnTo>
                      <a:pt x="287796" y="36874"/>
                    </a:lnTo>
                    <a:lnTo>
                      <a:pt x="319656" y="19150"/>
                    </a:lnTo>
                    <a:cubicBezTo>
                      <a:pt x="357418" y="6774"/>
                      <a:pt x="405295" y="5689"/>
                      <a:pt x="454336" y="18829"/>
                    </a:cubicBezTo>
                    <a:cubicBezTo>
                      <a:pt x="552418" y="45110"/>
                      <a:pt x="618016" y="118341"/>
                      <a:pt x="600853" y="182394"/>
                    </a:cubicBezTo>
                    <a:cubicBezTo>
                      <a:pt x="583690" y="246446"/>
                      <a:pt x="490265" y="277066"/>
                      <a:pt x="392183" y="250785"/>
                    </a:cubicBezTo>
                    <a:cubicBezTo>
                      <a:pt x="343142" y="237645"/>
                      <a:pt x="302222" y="212767"/>
                      <a:pt x="275708" y="183168"/>
                    </a:cubicBezTo>
                    <a:lnTo>
                      <a:pt x="273237" y="179042"/>
                    </a:lnTo>
                    <a:lnTo>
                      <a:pt x="244544" y="203785"/>
                    </a:lnTo>
                    <a:cubicBezTo>
                      <a:pt x="227578" y="214325"/>
                      <a:pt x="208106" y="222858"/>
                      <a:pt x="186796" y="228568"/>
                    </a:cubicBezTo>
                    <a:cubicBezTo>
                      <a:pt x="101558" y="251407"/>
                      <a:pt x="19200" y="220438"/>
                      <a:pt x="2844" y="159396"/>
                    </a:cubicBezTo>
                    <a:cubicBezTo>
                      <a:pt x="-13513" y="98354"/>
                      <a:pt x="42328" y="30355"/>
                      <a:pt x="127566" y="7515"/>
                    </a:cubicBezTo>
                    <a:cubicBezTo>
                      <a:pt x="148875" y="1805"/>
                      <a:pt x="170006" y="-542"/>
                      <a:pt x="189968" y="104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28575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grpSp>
            <p:nvGrpSpPr>
              <p:cNvPr id="96" name="グループ化 95">
                <a:extLst>
                  <a:ext uri="{FF2B5EF4-FFF2-40B4-BE49-F238E27FC236}">
                    <a16:creationId xmlns:a16="http://schemas.microsoft.com/office/drawing/2014/main" id="{D6CBE7AF-1B44-CD1E-9E20-6561360BA1DA}"/>
                  </a:ext>
                </a:extLst>
              </p:cNvPr>
              <p:cNvGrpSpPr/>
              <p:nvPr/>
            </p:nvGrpSpPr>
            <p:grpSpPr>
              <a:xfrm>
                <a:off x="8648857" y="2746598"/>
                <a:ext cx="1807358" cy="500444"/>
                <a:chOff x="4615844" y="4237473"/>
                <a:chExt cx="1807358" cy="500444"/>
              </a:xfrm>
            </p:grpSpPr>
            <p:sp>
              <p:nvSpPr>
                <p:cNvPr id="125" name="フリーフォーム: 図形 124">
                  <a:extLst>
                    <a:ext uri="{FF2B5EF4-FFF2-40B4-BE49-F238E27FC236}">
                      <a16:creationId xmlns:a16="http://schemas.microsoft.com/office/drawing/2014/main" id="{71BFAE4F-F7E3-FD12-04BA-5FC7EBEE584A}"/>
                    </a:ext>
                  </a:extLst>
                </p:cNvPr>
                <p:cNvSpPr/>
                <p:nvPr/>
              </p:nvSpPr>
              <p:spPr bwMode="auto">
                <a:xfrm rot="550838" flipH="1" flipV="1">
                  <a:off x="4615844" y="4237473"/>
                  <a:ext cx="1807358" cy="500444"/>
                </a:xfrm>
                <a:custGeom>
                  <a:avLst/>
                  <a:gdLst>
                    <a:gd name="connsiteX0" fmla="*/ 1429630 w 1890330"/>
                    <a:gd name="connsiteY0" fmla="*/ 487661 h 487661"/>
                    <a:gd name="connsiteX1" fmla="*/ 10638 w 1890330"/>
                    <a:gd name="connsiteY1" fmla="*/ 487661 h 487661"/>
                    <a:gd name="connsiteX2" fmla="*/ 82522 w 1890330"/>
                    <a:gd name="connsiteY2" fmla="*/ 421840 h 487661"/>
                    <a:gd name="connsiteX3" fmla="*/ 0 w 1890330"/>
                    <a:gd name="connsiteY3" fmla="*/ 421840 h 487661"/>
                    <a:gd name="connsiteX4" fmla="*/ 460701 w 1890330"/>
                    <a:gd name="connsiteY4" fmla="*/ 0 h 487661"/>
                    <a:gd name="connsiteX5" fmla="*/ 1879692 w 1890330"/>
                    <a:gd name="connsiteY5" fmla="*/ 0 h 487661"/>
                    <a:gd name="connsiteX6" fmla="*/ 1807808 w 1890330"/>
                    <a:gd name="connsiteY6" fmla="*/ 65821 h 487661"/>
                    <a:gd name="connsiteX7" fmla="*/ 1890330 w 1890330"/>
                    <a:gd name="connsiteY7" fmla="*/ 65821 h 487661"/>
                    <a:gd name="connsiteX0" fmla="*/ 1429630 w 1890330"/>
                    <a:gd name="connsiteY0" fmla="*/ 487661 h 487661"/>
                    <a:gd name="connsiteX1" fmla="*/ 10638 w 1890330"/>
                    <a:gd name="connsiteY1" fmla="*/ 487661 h 487661"/>
                    <a:gd name="connsiteX2" fmla="*/ 82522 w 1890330"/>
                    <a:gd name="connsiteY2" fmla="*/ 421840 h 487661"/>
                    <a:gd name="connsiteX3" fmla="*/ 0 w 1890330"/>
                    <a:gd name="connsiteY3" fmla="*/ 421840 h 487661"/>
                    <a:gd name="connsiteX4" fmla="*/ 460701 w 1890330"/>
                    <a:gd name="connsiteY4" fmla="*/ 0 h 487661"/>
                    <a:gd name="connsiteX5" fmla="*/ 1879692 w 1890330"/>
                    <a:gd name="connsiteY5" fmla="*/ 0 h 487661"/>
                    <a:gd name="connsiteX6" fmla="*/ 1890330 w 1890330"/>
                    <a:gd name="connsiteY6" fmla="*/ 65821 h 487661"/>
                    <a:gd name="connsiteX7" fmla="*/ 1429630 w 1890330"/>
                    <a:gd name="connsiteY7" fmla="*/ 487661 h 487661"/>
                    <a:gd name="connsiteX0" fmla="*/ 1429630 w 1890330"/>
                    <a:gd name="connsiteY0" fmla="*/ 487661 h 487661"/>
                    <a:gd name="connsiteX1" fmla="*/ 10638 w 1890330"/>
                    <a:gd name="connsiteY1" fmla="*/ 487661 h 487661"/>
                    <a:gd name="connsiteX2" fmla="*/ 0 w 1890330"/>
                    <a:gd name="connsiteY2" fmla="*/ 421840 h 487661"/>
                    <a:gd name="connsiteX3" fmla="*/ 460701 w 1890330"/>
                    <a:gd name="connsiteY3" fmla="*/ 0 h 487661"/>
                    <a:gd name="connsiteX4" fmla="*/ 1879692 w 1890330"/>
                    <a:gd name="connsiteY4" fmla="*/ 0 h 487661"/>
                    <a:gd name="connsiteX5" fmla="*/ 1890330 w 1890330"/>
                    <a:gd name="connsiteY5" fmla="*/ 65821 h 487661"/>
                    <a:gd name="connsiteX6" fmla="*/ 1429630 w 1890330"/>
                    <a:gd name="connsiteY6" fmla="*/ 487661 h 487661"/>
                    <a:gd name="connsiteX0" fmla="*/ 1429630 w 1890330"/>
                    <a:gd name="connsiteY0" fmla="*/ 487661 h 487661"/>
                    <a:gd name="connsiteX1" fmla="*/ 10638 w 1890330"/>
                    <a:gd name="connsiteY1" fmla="*/ 487661 h 487661"/>
                    <a:gd name="connsiteX2" fmla="*/ 0 w 1890330"/>
                    <a:gd name="connsiteY2" fmla="*/ 421840 h 487661"/>
                    <a:gd name="connsiteX3" fmla="*/ 460701 w 1890330"/>
                    <a:gd name="connsiteY3" fmla="*/ 0 h 487661"/>
                    <a:gd name="connsiteX4" fmla="*/ 1879692 w 1890330"/>
                    <a:gd name="connsiteY4" fmla="*/ 0 h 487661"/>
                    <a:gd name="connsiteX5" fmla="*/ 1890330 w 1890330"/>
                    <a:gd name="connsiteY5" fmla="*/ 65821 h 487661"/>
                    <a:gd name="connsiteX6" fmla="*/ 1429630 w 1890330"/>
                    <a:gd name="connsiteY6" fmla="*/ 487661 h 487661"/>
                    <a:gd name="connsiteX0" fmla="*/ 1429630 w 1897092"/>
                    <a:gd name="connsiteY0" fmla="*/ 487661 h 487661"/>
                    <a:gd name="connsiteX1" fmla="*/ 10638 w 1897092"/>
                    <a:gd name="connsiteY1" fmla="*/ 487661 h 487661"/>
                    <a:gd name="connsiteX2" fmla="*/ 0 w 1897092"/>
                    <a:gd name="connsiteY2" fmla="*/ 421840 h 487661"/>
                    <a:gd name="connsiteX3" fmla="*/ 460701 w 1897092"/>
                    <a:gd name="connsiteY3" fmla="*/ 0 h 487661"/>
                    <a:gd name="connsiteX4" fmla="*/ 1879692 w 1897092"/>
                    <a:gd name="connsiteY4" fmla="*/ 0 h 487661"/>
                    <a:gd name="connsiteX5" fmla="*/ 1890330 w 1897092"/>
                    <a:gd name="connsiteY5" fmla="*/ 65821 h 487661"/>
                    <a:gd name="connsiteX6" fmla="*/ 1429630 w 1897092"/>
                    <a:gd name="connsiteY6" fmla="*/ 487661 h 487661"/>
                    <a:gd name="connsiteX0" fmla="*/ 1429630 w 1897092"/>
                    <a:gd name="connsiteY0" fmla="*/ 487661 h 493347"/>
                    <a:gd name="connsiteX1" fmla="*/ 10638 w 1897092"/>
                    <a:gd name="connsiteY1" fmla="*/ 487661 h 493347"/>
                    <a:gd name="connsiteX2" fmla="*/ 0 w 1897092"/>
                    <a:gd name="connsiteY2" fmla="*/ 421840 h 493347"/>
                    <a:gd name="connsiteX3" fmla="*/ 460701 w 1897092"/>
                    <a:gd name="connsiteY3" fmla="*/ 0 h 493347"/>
                    <a:gd name="connsiteX4" fmla="*/ 1879692 w 1897092"/>
                    <a:gd name="connsiteY4" fmla="*/ 0 h 493347"/>
                    <a:gd name="connsiteX5" fmla="*/ 1890330 w 1897092"/>
                    <a:gd name="connsiteY5" fmla="*/ 65821 h 493347"/>
                    <a:gd name="connsiteX6" fmla="*/ 1429630 w 1897092"/>
                    <a:gd name="connsiteY6" fmla="*/ 487661 h 493347"/>
                    <a:gd name="connsiteX0" fmla="*/ 1429630 w 1897092"/>
                    <a:gd name="connsiteY0" fmla="*/ 487661 h 497186"/>
                    <a:gd name="connsiteX1" fmla="*/ 10638 w 1897092"/>
                    <a:gd name="connsiteY1" fmla="*/ 487661 h 497186"/>
                    <a:gd name="connsiteX2" fmla="*/ 0 w 1897092"/>
                    <a:gd name="connsiteY2" fmla="*/ 421840 h 497186"/>
                    <a:gd name="connsiteX3" fmla="*/ 460701 w 1897092"/>
                    <a:gd name="connsiteY3" fmla="*/ 0 h 497186"/>
                    <a:gd name="connsiteX4" fmla="*/ 1879692 w 1897092"/>
                    <a:gd name="connsiteY4" fmla="*/ 0 h 497186"/>
                    <a:gd name="connsiteX5" fmla="*/ 1890330 w 1897092"/>
                    <a:gd name="connsiteY5" fmla="*/ 65821 h 497186"/>
                    <a:gd name="connsiteX6" fmla="*/ 1429630 w 1897092"/>
                    <a:gd name="connsiteY6" fmla="*/ 487661 h 497186"/>
                    <a:gd name="connsiteX0" fmla="*/ 1438686 w 1906148"/>
                    <a:gd name="connsiteY0" fmla="*/ 487661 h 497186"/>
                    <a:gd name="connsiteX1" fmla="*/ 19694 w 1906148"/>
                    <a:gd name="connsiteY1" fmla="*/ 487661 h 497186"/>
                    <a:gd name="connsiteX2" fmla="*/ 9056 w 1906148"/>
                    <a:gd name="connsiteY2" fmla="*/ 421840 h 497186"/>
                    <a:gd name="connsiteX3" fmla="*/ 469757 w 1906148"/>
                    <a:gd name="connsiteY3" fmla="*/ 0 h 497186"/>
                    <a:gd name="connsiteX4" fmla="*/ 1888748 w 1906148"/>
                    <a:gd name="connsiteY4" fmla="*/ 0 h 497186"/>
                    <a:gd name="connsiteX5" fmla="*/ 1899386 w 1906148"/>
                    <a:gd name="connsiteY5" fmla="*/ 65821 h 497186"/>
                    <a:gd name="connsiteX6" fmla="*/ 1438686 w 1906148"/>
                    <a:gd name="connsiteY6" fmla="*/ 487661 h 497186"/>
                    <a:gd name="connsiteX0" fmla="*/ 1438686 w 1906148"/>
                    <a:gd name="connsiteY0" fmla="*/ 490919 h 500444"/>
                    <a:gd name="connsiteX1" fmla="*/ 19694 w 1906148"/>
                    <a:gd name="connsiteY1" fmla="*/ 490919 h 500444"/>
                    <a:gd name="connsiteX2" fmla="*/ 9056 w 1906148"/>
                    <a:gd name="connsiteY2" fmla="*/ 425098 h 500444"/>
                    <a:gd name="connsiteX3" fmla="*/ 469757 w 1906148"/>
                    <a:gd name="connsiteY3" fmla="*/ 3258 h 500444"/>
                    <a:gd name="connsiteX4" fmla="*/ 1888748 w 1906148"/>
                    <a:gd name="connsiteY4" fmla="*/ 3258 h 500444"/>
                    <a:gd name="connsiteX5" fmla="*/ 1899386 w 1906148"/>
                    <a:gd name="connsiteY5" fmla="*/ 69079 h 500444"/>
                    <a:gd name="connsiteX6" fmla="*/ 1438686 w 1906148"/>
                    <a:gd name="connsiteY6" fmla="*/ 490919 h 5004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06148" h="500444">
                      <a:moveTo>
                        <a:pt x="1438686" y="490919"/>
                      </a:moveTo>
                      <a:cubicBezTo>
                        <a:pt x="1410883" y="503713"/>
                        <a:pt x="36915" y="503527"/>
                        <a:pt x="19694" y="490919"/>
                      </a:cubicBezTo>
                      <a:cubicBezTo>
                        <a:pt x="2473" y="478311"/>
                        <a:pt x="-8834" y="440675"/>
                        <a:pt x="9056" y="425098"/>
                      </a:cubicBezTo>
                      <a:cubicBezTo>
                        <a:pt x="26946" y="409521"/>
                        <a:pt x="446112" y="10590"/>
                        <a:pt x="469757" y="3258"/>
                      </a:cubicBezTo>
                      <a:cubicBezTo>
                        <a:pt x="493402" y="-4074"/>
                        <a:pt x="1415751" y="3258"/>
                        <a:pt x="1888748" y="3258"/>
                      </a:cubicBezTo>
                      <a:cubicBezTo>
                        <a:pt x="1905566" y="13515"/>
                        <a:pt x="1912318" y="54262"/>
                        <a:pt x="1899386" y="69079"/>
                      </a:cubicBezTo>
                      <a:cubicBezTo>
                        <a:pt x="1886454" y="83896"/>
                        <a:pt x="1466489" y="478125"/>
                        <a:pt x="1438686" y="490919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3810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26" name="平行四辺形 28">
                  <a:extLst>
                    <a:ext uri="{FF2B5EF4-FFF2-40B4-BE49-F238E27FC236}">
                      <a16:creationId xmlns:a16="http://schemas.microsoft.com/office/drawing/2014/main" id="{53B9ED7C-0030-BFB8-DA27-19A17263C761}"/>
                    </a:ext>
                  </a:extLst>
                </p:cNvPr>
                <p:cNvSpPr/>
                <p:nvPr/>
              </p:nvSpPr>
              <p:spPr bwMode="auto">
                <a:xfrm rot="550838" flipH="1" flipV="1">
                  <a:off x="4744751" y="4330731"/>
                  <a:ext cx="1450920" cy="276713"/>
                </a:xfrm>
                <a:custGeom>
                  <a:avLst/>
                  <a:gdLst>
                    <a:gd name="connsiteX0" fmla="*/ 0 w 1729493"/>
                    <a:gd name="connsiteY0" fmla="*/ 385436 h 385436"/>
                    <a:gd name="connsiteX1" fmla="*/ 420942 w 1729493"/>
                    <a:gd name="connsiteY1" fmla="*/ 0 h 385436"/>
                    <a:gd name="connsiteX2" fmla="*/ 1729493 w 1729493"/>
                    <a:gd name="connsiteY2" fmla="*/ 0 h 385436"/>
                    <a:gd name="connsiteX3" fmla="*/ 1308551 w 1729493"/>
                    <a:gd name="connsiteY3" fmla="*/ 385436 h 385436"/>
                    <a:gd name="connsiteX4" fmla="*/ 0 w 1729493"/>
                    <a:gd name="connsiteY4" fmla="*/ 385436 h 385436"/>
                    <a:gd name="connsiteX0" fmla="*/ 141 w 1729634"/>
                    <a:gd name="connsiteY0" fmla="*/ 385436 h 385436"/>
                    <a:gd name="connsiteX1" fmla="*/ 421083 w 1729634"/>
                    <a:gd name="connsiteY1" fmla="*/ 0 h 385436"/>
                    <a:gd name="connsiteX2" fmla="*/ 1729634 w 1729634"/>
                    <a:gd name="connsiteY2" fmla="*/ 0 h 385436"/>
                    <a:gd name="connsiteX3" fmla="*/ 1308692 w 1729634"/>
                    <a:gd name="connsiteY3" fmla="*/ 385436 h 385436"/>
                    <a:gd name="connsiteX4" fmla="*/ 141 w 1729634"/>
                    <a:gd name="connsiteY4" fmla="*/ 385436 h 385436"/>
                    <a:gd name="connsiteX0" fmla="*/ 141 w 1858281"/>
                    <a:gd name="connsiteY0" fmla="*/ 385436 h 385436"/>
                    <a:gd name="connsiteX1" fmla="*/ 421083 w 1858281"/>
                    <a:gd name="connsiteY1" fmla="*/ 0 h 385436"/>
                    <a:gd name="connsiteX2" fmla="*/ 1858281 w 1858281"/>
                    <a:gd name="connsiteY2" fmla="*/ 50420 h 385436"/>
                    <a:gd name="connsiteX3" fmla="*/ 1308692 w 1858281"/>
                    <a:gd name="connsiteY3" fmla="*/ 385436 h 385436"/>
                    <a:gd name="connsiteX4" fmla="*/ 141 w 1858281"/>
                    <a:gd name="connsiteY4" fmla="*/ 385436 h 385436"/>
                    <a:gd name="connsiteX0" fmla="*/ 40897 w 1899037"/>
                    <a:gd name="connsiteY0" fmla="*/ 385436 h 413401"/>
                    <a:gd name="connsiteX1" fmla="*/ 461839 w 1899037"/>
                    <a:gd name="connsiteY1" fmla="*/ 0 h 413401"/>
                    <a:gd name="connsiteX2" fmla="*/ 1899037 w 1899037"/>
                    <a:gd name="connsiteY2" fmla="*/ 50420 h 413401"/>
                    <a:gd name="connsiteX3" fmla="*/ 1537602 w 1899037"/>
                    <a:gd name="connsiteY3" fmla="*/ 383152 h 413401"/>
                    <a:gd name="connsiteX4" fmla="*/ 40897 w 1899037"/>
                    <a:gd name="connsiteY4" fmla="*/ 385436 h 413401"/>
                    <a:gd name="connsiteX0" fmla="*/ 1691 w 1859831"/>
                    <a:gd name="connsiteY0" fmla="*/ 385436 h 392662"/>
                    <a:gd name="connsiteX1" fmla="*/ 422633 w 1859831"/>
                    <a:gd name="connsiteY1" fmla="*/ 0 h 392662"/>
                    <a:gd name="connsiteX2" fmla="*/ 1859831 w 1859831"/>
                    <a:gd name="connsiteY2" fmla="*/ 50420 h 392662"/>
                    <a:gd name="connsiteX3" fmla="*/ 1498396 w 1859831"/>
                    <a:gd name="connsiteY3" fmla="*/ 383152 h 392662"/>
                    <a:gd name="connsiteX4" fmla="*/ 1691 w 1859831"/>
                    <a:gd name="connsiteY4" fmla="*/ 385436 h 392662"/>
                    <a:gd name="connsiteX0" fmla="*/ 45360 w 1903500"/>
                    <a:gd name="connsiteY0" fmla="*/ 335016 h 358502"/>
                    <a:gd name="connsiteX1" fmla="*/ 432145 w 1903500"/>
                    <a:gd name="connsiteY1" fmla="*/ 10068 h 358502"/>
                    <a:gd name="connsiteX2" fmla="*/ 1903500 w 1903500"/>
                    <a:gd name="connsiteY2" fmla="*/ 0 h 358502"/>
                    <a:gd name="connsiteX3" fmla="*/ 1542065 w 1903500"/>
                    <a:gd name="connsiteY3" fmla="*/ 332732 h 358502"/>
                    <a:gd name="connsiteX4" fmla="*/ 45360 w 1903500"/>
                    <a:gd name="connsiteY4" fmla="*/ 335016 h 358502"/>
                    <a:gd name="connsiteX0" fmla="*/ 3471 w 1861611"/>
                    <a:gd name="connsiteY0" fmla="*/ 335016 h 335016"/>
                    <a:gd name="connsiteX1" fmla="*/ 390256 w 1861611"/>
                    <a:gd name="connsiteY1" fmla="*/ 10068 h 335016"/>
                    <a:gd name="connsiteX2" fmla="*/ 1861611 w 1861611"/>
                    <a:gd name="connsiteY2" fmla="*/ 0 h 335016"/>
                    <a:gd name="connsiteX3" fmla="*/ 1500176 w 1861611"/>
                    <a:gd name="connsiteY3" fmla="*/ 332732 h 335016"/>
                    <a:gd name="connsiteX4" fmla="*/ 3471 w 1861611"/>
                    <a:gd name="connsiteY4" fmla="*/ 335016 h 335016"/>
                    <a:gd name="connsiteX0" fmla="*/ 3858 w 1830211"/>
                    <a:gd name="connsiteY0" fmla="*/ 357514 h 357513"/>
                    <a:gd name="connsiteX1" fmla="*/ 358856 w 1830211"/>
                    <a:gd name="connsiteY1" fmla="*/ 10068 h 357513"/>
                    <a:gd name="connsiteX2" fmla="*/ 1830211 w 1830211"/>
                    <a:gd name="connsiteY2" fmla="*/ 0 h 357513"/>
                    <a:gd name="connsiteX3" fmla="*/ 1468776 w 1830211"/>
                    <a:gd name="connsiteY3" fmla="*/ 332732 h 357513"/>
                    <a:gd name="connsiteX4" fmla="*/ 3858 w 1830211"/>
                    <a:gd name="connsiteY4" fmla="*/ 357514 h 357513"/>
                    <a:gd name="connsiteX0" fmla="*/ 46102 w 1872455"/>
                    <a:gd name="connsiteY0" fmla="*/ 357514 h 377184"/>
                    <a:gd name="connsiteX1" fmla="*/ 414091 w 1872455"/>
                    <a:gd name="connsiteY1" fmla="*/ 15876 h 377184"/>
                    <a:gd name="connsiteX2" fmla="*/ 1872455 w 1872455"/>
                    <a:gd name="connsiteY2" fmla="*/ 0 h 377184"/>
                    <a:gd name="connsiteX3" fmla="*/ 1511020 w 1872455"/>
                    <a:gd name="connsiteY3" fmla="*/ 332732 h 377184"/>
                    <a:gd name="connsiteX4" fmla="*/ 46102 w 1872455"/>
                    <a:gd name="connsiteY4" fmla="*/ 357514 h 377184"/>
                    <a:gd name="connsiteX0" fmla="*/ 3883 w 1830236"/>
                    <a:gd name="connsiteY0" fmla="*/ 357514 h 357515"/>
                    <a:gd name="connsiteX1" fmla="*/ 371872 w 1830236"/>
                    <a:gd name="connsiteY1" fmla="*/ 15876 h 357515"/>
                    <a:gd name="connsiteX2" fmla="*/ 1830236 w 1830236"/>
                    <a:gd name="connsiteY2" fmla="*/ 0 h 357515"/>
                    <a:gd name="connsiteX3" fmla="*/ 1468801 w 1830236"/>
                    <a:gd name="connsiteY3" fmla="*/ 332732 h 357515"/>
                    <a:gd name="connsiteX4" fmla="*/ 3883 w 1830236"/>
                    <a:gd name="connsiteY4" fmla="*/ 357514 h 357515"/>
                    <a:gd name="connsiteX0" fmla="*/ 4173 w 1809600"/>
                    <a:gd name="connsiteY0" fmla="*/ 338462 h 338462"/>
                    <a:gd name="connsiteX1" fmla="*/ 351236 w 1809600"/>
                    <a:gd name="connsiteY1" fmla="*/ 15876 h 338462"/>
                    <a:gd name="connsiteX2" fmla="*/ 1809600 w 1809600"/>
                    <a:gd name="connsiteY2" fmla="*/ 0 h 338462"/>
                    <a:gd name="connsiteX3" fmla="*/ 1448165 w 1809600"/>
                    <a:gd name="connsiteY3" fmla="*/ 332732 h 338462"/>
                    <a:gd name="connsiteX4" fmla="*/ 4173 w 1809600"/>
                    <a:gd name="connsiteY4" fmla="*/ 338462 h 3384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9600" h="338462">
                      <a:moveTo>
                        <a:pt x="4173" y="338462"/>
                      </a:moveTo>
                      <a:cubicBezTo>
                        <a:pt x="-34996" y="329760"/>
                        <a:pt x="210922" y="144355"/>
                        <a:pt x="351236" y="15876"/>
                      </a:cubicBezTo>
                      <a:lnTo>
                        <a:pt x="1809600" y="0"/>
                      </a:lnTo>
                      <a:lnTo>
                        <a:pt x="1448165" y="332732"/>
                      </a:lnTo>
                      <a:lnTo>
                        <a:pt x="4173" y="338462"/>
                      </a:lnTo>
                      <a:close/>
                    </a:path>
                  </a:pathLst>
                </a:custGeom>
                <a:solidFill>
                  <a:sysClr val="windowText" lastClr="000000">
                    <a:lumMod val="65000"/>
                    <a:lumOff val="3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145B9321-402E-B4F9-A3DA-F3C44C91AE5D}"/>
                  </a:ext>
                </a:extLst>
              </p:cNvPr>
              <p:cNvSpPr/>
              <p:nvPr/>
            </p:nvSpPr>
            <p:spPr bwMode="auto">
              <a:xfrm rot="900000">
                <a:off x="9918140" y="2037332"/>
                <a:ext cx="601896" cy="1002099"/>
              </a:xfrm>
              <a:custGeom>
                <a:avLst/>
                <a:gdLst>
                  <a:gd name="connsiteX0" fmla="*/ 437690 w 590572"/>
                  <a:gd name="connsiteY0" fmla="*/ 8648 h 1112146"/>
                  <a:gd name="connsiteX1" fmla="*/ 480525 w 590572"/>
                  <a:gd name="connsiteY1" fmla="*/ 0 h 1112146"/>
                  <a:gd name="connsiteX2" fmla="*/ 590572 w 590572"/>
                  <a:gd name="connsiteY2" fmla="*/ 110047 h 1112146"/>
                  <a:gd name="connsiteX3" fmla="*/ 590571 w 590572"/>
                  <a:gd name="connsiteY3" fmla="*/ 630146 h 1112146"/>
                  <a:gd name="connsiteX4" fmla="*/ 581923 w 590572"/>
                  <a:gd name="connsiteY4" fmla="*/ 672981 h 1112146"/>
                  <a:gd name="connsiteX5" fmla="*/ 562926 w 590572"/>
                  <a:gd name="connsiteY5" fmla="*/ 701157 h 1112146"/>
                  <a:gd name="connsiteX6" fmla="*/ 555627 w 590572"/>
                  <a:gd name="connsiteY6" fmla="*/ 712150 h 1112146"/>
                  <a:gd name="connsiteX7" fmla="*/ 187860 w 590572"/>
                  <a:gd name="connsiteY7" fmla="*/ 1079915 h 1112146"/>
                  <a:gd name="connsiteX8" fmla="*/ 32230 w 590572"/>
                  <a:gd name="connsiteY8" fmla="*/ 1079915 h 1112146"/>
                  <a:gd name="connsiteX9" fmla="*/ 32231 w 590572"/>
                  <a:gd name="connsiteY9" fmla="*/ 1079915 h 1112146"/>
                  <a:gd name="connsiteX10" fmla="*/ 32231 w 590572"/>
                  <a:gd name="connsiteY10" fmla="*/ 924285 h 1112146"/>
                  <a:gd name="connsiteX11" fmla="*/ 370478 w 590572"/>
                  <a:gd name="connsiteY11" fmla="*/ 586038 h 1112146"/>
                  <a:gd name="connsiteX12" fmla="*/ 370478 w 590572"/>
                  <a:gd name="connsiteY12" fmla="*/ 110047 h 1112146"/>
                  <a:gd name="connsiteX13" fmla="*/ 437690 w 590572"/>
                  <a:gd name="connsiteY13" fmla="*/ 8648 h 1112146"/>
                  <a:gd name="connsiteX0" fmla="*/ 437690 w 601896"/>
                  <a:gd name="connsiteY0" fmla="*/ 4 h 1103502"/>
                  <a:gd name="connsiteX1" fmla="*/ 590572 w 601896"/>
                  <a:gd name="connsiteY1" fmla="*/ 101403 h 1103502"/>
                  <a:gd name="connsiteX2" fmla="*/ 590571 w 601896"/>
                  <a:gd name="connsiteY2" fmla="*/ 621502 h 1103502"/>
                  <a:gd name="connsiteX3" fmla="*/ 581923 w 601896"/>
                  <a:gd name="connsiteY3" fmla="*/ 664337 h 1103502"/>
                  <a:gd name="connsiteX4" fmla="*/ 562926 w 601896"/>
                  <a:gd name="connsiteY4" fmla="*/ 692513 h 1103502"/>
                  <a:gd name="connsiteX5" fmla="*/ 555627 w 601896"/>
                  <a:gd name="connsiteY5" fmla="*/ 703506 h 1103502"/>
                  <a:gd name="connsiteX6" fmla="*/ 187860 w 601896"/>
                  <a:gd name="connsiteY6" fmla="*/ 1071271 h 1103502"/>
                  <a:gd name="connsiteX7" fmla="*/ 32230 w 601896"/>
                  <a:gd name="connsiteY7" fmla="*/ 1071271 h 1103502"/>
                  <a:gd name="connsiteX8" fmla="*/ 32231 w 601896"/>
                  <a:gd name="connsiteY8" fmla="*/ 1071271 h 1103502"/>
                  <a:gd name="connsiteX9" fmla="*/ 32231 w 601896"/>
                  <a:gd name="connsiteY9" fmla="*/ 915641 h 1103502"/>
                  <a:gd name="connsiteX10" fmla="*/ 370478 w 601896"/>
                  <a:gd name="connsiteY10" fmla="*/ 577394 h 1103502"/>
                  <a:gd name="connsiteX11" fmla="*/ 370478 w 601896"/>
                  <a:gd name="connsiteY11" fmla="*/ 101403 h 1103502"/>
                  <a:gd name="connsiteX12" fmla="*/ 437690 w 601896"/>
                  <a:gd name="connsiteY12" fmla="*/ 4 h 1103502"/>
                  <a:gd name="connsiteX0" fmla="*/ 437690 w 601896"/>
                  <a:gd name="connsiteY0" fmla="*/ 4 h 1103502"/>
                  <a:gd name="connsiteX1" fmla="*/ 590572 w 601896"/>
                  <a:gd name="connsiteY1" fmla="*/ 101403 h 1103502"/>
                  <a:gd name="connsiteX2" fmla="*/ 590571 w 601896"/>
                  <a:gd name="connsiteY2" fmla="*/ 621502 h 1103502"/>
                  <a:gd name="connsiteX3" fmla="*/ 581923 w 601896"/>
                  <a:gd name="connsiteY3" fmla="*/ 664337 h 1103502"/>
                  <a:gd name="connsiteX4" fmla="*/ 562926 w 601896"/>
                  <a:gd name="connsiteY4" fmla="*/ 692513 h 1103502"/>
                  <a:gd name="connsiteX5" fmla="*/ 555627 w 601896"/>
                  <a:gd name="connsiteY5" fmla="*/ 703506 h 1103502"/>
                  <a:gd name="connsiteX6" fmla="*/ 187860 w 601896"/>
                  <a:gd name="connsiteY6" fmla="*/ 1071271 h 1103502"/>
                  <a:gd name="connsiteX7" fmla="*/ 32230 w 601896"/>
                  <a:gd name="connsiteY7" fmla="*/ 1071271 h 1103502"/>
                  <a:gd name="connsiteX8" fmla="*/ 32231 w 601896"/>
                  <a:gd name="connsiteY8" fmla="*/ 1071271 h 1103502"/>
                  <a:gd name="connsiteX9" fmla="*/ 32231 w 601896"/>
                  <a:gd name="connsiteY9" fmla="*/ 915641 h 1103502"/>
                  <a:gd name="connsiteX10" fmla="*/ 370478 w 601896"/>
                  <a:gd name="connsiteY10" fmla="*/ 577394 h 1103502"/>
                  <a:gd name="connsiteX11" fmla="*/ 370478 w 601896"/>
                  <a:gd name="connsiteY11" fmla="*/ 101403 h 1103502"/>
                  <a:gd name="connsiteX12" fmla="*/ 529130 w 601896"/>
                  <a:gd name="connsiteY12" fmla="*/ 91444 h 1103502"/>
                  <a:gd name="connsiteX0" fmla="*/ 437690 w 601896"/>
                  <a:gd name="connsiteY0" fmla="*/ 4 h 1103502"/>
                  <a:gd name="connsiteX1" fmla="*/ 590572 w 601896"/>
                  <a:gd name="connsiteY1" fmla="*/ 101403 h 1103502"/>
                  <a:gd name="connsiteX2" fmla="*/ 590571 w 601896"/>
                  <a:gd name="connsiteY2" fmla="*/ 621502 h 1103502"/>
                  <a:gd name="connsiteX3" fmla="*/ 581923 w 601896"/>
                  <a:gd name="connsiteY3" fmla="*/ 664337 h 1103502"/>
                  <a:gd name="connsiteX4" fmla="*/ 562926 w 601896"/>
                  <a:gd name="connsiteY4" fmla="*/ 692513 h 1103502"/>
                  <a:gd name="connsiteX5" fmla="*/ 555627 w 601896"/>
                  <a:gd name="connsiteY5" fmla="*/ 703506 h 1103502"/>
                  <a:gd name="connsiteX6" fmla="*/ 187860 w 601896"/>
                  <a:gd name="connsiteY6" fmla="*/ 1071271 h 1103502"/>
                  <a:gd name="connsiteX7" fmla="*/ 32230 w 601896"/>
                  <a:gd name="connsiteY7" fmla="*/ 1071271 h 1103502"/>
                  <a:gd name="connsiteX8" fmla="*/ 32231 w 601896"/>
                  <a:gd name="connsiteY8" fmla="*/ 1071271 h 1103502"/>
                  <a:gd name="connsiteX9" fmla="*/ 32231 w 601896"/>
                  <a:gd name="connsiteY9" fmla="*/ 915641 h 1103502"/>
                  <a:gd name="connsiteX10" fmla="*/ 370478 w 601896"/>
                  <a:gd name="connsiteY10" fmla="*/ 577394 h 1103502"/>
                  <a:gd name="connsiteX11" fmla="*/ 370478 w 601896"/>
                  <a:gd name="connsiteY11" fmla="*/ 101403 h 1103502"/>
                  <a:gd name="connsiteX0" fmla="*/ 590572 w 601896"/>
                  <a:gd name="connsiteY0" fmla="*/ 0 h 1002099"/>
                  <a:gd name="connsiteX1" fmla="*/ 590571 w 601896"/>
                  <a:gd name="connsiteY1" fmla="*/ 520099 h 1002099"/>
                  <a:gd name="connsiteX2" fmla="*/ 581923 w 601896"/>
                  <a:gd name="connsiteY2" fmla="*/ 562934 h 1002099"/>
                  <a:gd name="connsiteX3" fmla="*/ 562926 w 601896"/>
                  <a:gd name="connsiteY3" fmla="*/ 591110 h 1002099"/>
                  <a:gd name="connsiteX4" fmla="*/ 555627 w 601896"/>
                  <a:gd name="connsiteY4" fmla="*/ 602103 h 1002099"/>
                  <a:gd name="connsiteX5" fmla="*/ 187860 w 601896"/>
                  <a:gd name="connsiteY5" fmla="*/ 969868 h 1002099"/>
                  <a:gd name="connsiteX6" fmla="*/ 32230 w 601896"/>
                  <a:gd name="connsiteY6" fmla="*/ 969868 h 1002099"/>
                  <a:gd name="connsiteX7" fmla="*/ 32231 w 601896"/>
                  <a:gd name="connsiteY7" fmla="*/ 969868 h 1002099"/>
                  <a:gd name="connsiteX8" fmla="*/ 32231 w 601896"/>
                  <a:gd name="connsiteY8" fmla="*/ 814238 h 1002099"/>
                  <a:gd name="connsiteX9" fmla="*/ 370478 w 601896"/>
                  <a:gd name="connsiteY9" fmla="*/ 475991 h 1002099"/>
                  <a:gd name="connsiteX10" fmla="*/ 370478 w 601896"/>
                  <a:gd name="connsiteY10" fmla="*/ 0 h 1002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01896" h="1002099">
                    <a:moveTo>
                      <a:pt x="590572" y="0"/>
                    </a:moveTo>
                    <a:cubicBezTo>
                      <a:pt x="616052" y="103583"/>
                      <a:pt x="590571" y="346733"/>
                      <a:pt x="590571" y="520099"/>
                    </a:cubicBezTo>
                    <a:cubicBezTo>
                      <a:pt x="590571" y="535293"/>
                      <a:pt x="587492" y="549768"/>
                      <a:pt x="581923" y="562934"/>
                    </a:cubicBezTo>
                    <a:lnTo>
                      <a:pt x="562926" y="591110"/>
                    </a:lnTo>
                    <a:lnTo>
                      <a:pt x="555627" y="602103"/>
                    </a:lnTo>
                    <a:lnTo>
                      <a:pt x="187860" y="969868"/>
                    </a:lnTo>
                    <a:cubicBezTo>
                      <a:pt x="144884" y="1012843"/>
                      <a:pt x="75206" y="1012843"/>
                      <a:pt x="32230" y="969868"/>
                    </a:cubicBezTo>
                    <a:lnTo>
                      <a:pt x="32231" y="969868"/>
                    </a:lnTo>
                    <a:cubicBezTo>
                      <a:pt x="-10744" y="926892"/>
                      <a:pt x="-10744" y="857214"/>
                      <a:pt x="32231" y="814238"/>
                    </a:cubicBezTo>
                    <a:lnTo>
                      <a:pt x="370478" y="475991"/>
                    </a:lnTo>
                    <a:lnTo>
                      <a:pt x="370478" y="0"/>
                    </a:lnTo>
                  </a:path>
                </a:pathLst>
              </a:custGeom>
              <a:solidFill>
                <a:srgbClr val="FFFFCC"/>
              </a:solidFill>
              <a:ln w="381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B742F7D8-27A3-EC17-FC21-2ACF590CE80A}"/>
                  </a:ext>
                </a:extLst>
              </p:cNvPr>
              <p:cNvSpPr/>
              <p:nvPr/>
            </p:nvSpPr>
            <p:spPr bwMode="auto">
              <a:xfrm>
                <a:off x="9525377" y="1422551"/>
                <a:ext cx="332174" cy="126764"/>
              </a:xfrm>
              <a:custGeom>
                <a:avLst/>
                <a:gdLst>
                  <a:gd name="connsiteX0" fmla="*/ 10290 w 332174"/>
                  <a:gd name="connsiteY0" fmla="*/ 0 h 126764"/>
                  <a:gd name="connsiteX1" fmla="*/ 13052 w 332174"/>
                  <a:gd name="connsiteY1" fmla="*/ 7990 h 126764"/>
                  <a:gd name="connsiteX2" fmla="*/ 166087 w 332174"/>
                  <a:gd name="connsiteY2" fmla="*/ 67233 h 126764"/>
                  <a:gd name="connsiteX3" fmla="*/ 319122 w 332174"/>
                  <a:gd name="connsiteY3" fmla="*/ 7990 h 126764"/>
                  <a:gd name="connsiteX4" fmla="*/ 321885 w 332174"/>
                  <a:gd name="connsiteY4" fmla="*/ 0 h 126764"/>
                  <a:gd name="connsiteX5" fmla="*/ 332174 w 332174"/>
                  <a:gd name="connsiteY5" fmla="*/ 29765 h 126764"/>
                  <a:gd name="connsiteX6" fmla="*/ 166087 w 332174"/>
                  <a:gd name="connsiteY6" fmla="*/ 126764 h 126764"/>
                  <a:gd name="connsiteX7" fmla="*/ 0 w 332174"/>
                  <a:gd name="connsiteY7" fmla="*/ 29765 h 126764"/>
                  <a:gd name="connsiteX8" fmla="*/ 10290 w 332174"/>
                  <a:gd name="connsiteY8" fmla="*/ 0 h 1267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32174" h="126764">
                    <a:moveTo>
                      <a:pt x="10290" y="0"/>
                    </a:moveTo>
                    <a:lnTo>
                      <a:pt x="13052" y="7990"/>
                    </a:lnTo>
                    <a:cubicBezTo>
                      <a:pt x="38266" y="42805"/>
                      <a:pt x="97292" y="67233"/>
                      <a:pt x="166087" y="67233"/>
                    </a:cubicBezTo>
                    <a:cubicBezTo>
                      <a:pt x="234882" y="67233"/>
                      <a:pt x="293909" y="42805"/>
                      <a:pt x="319122" y="7990"/>
                    </a:cubicBezTo>
                    <a:lnTo>
                      <a:pt x="321885" y="0"/>
                    </a:lnTo>
                    <a:lnTo>
                      <a:pt x="332174" y="29765"/>
                    </a:lnTo>
                    <a:cubicBezTo>
                      <a:pt x="332174" y="83336"/>
                      <a:pt x="257814" y="126764"/>
                      <a:pt x="166087" y="126764"/>
                    </a:cubicBezTo>
                    <a:cubicBezTo>
                      <a:pt x="74360" y="126764"/>
                      <a:pt x="0" y="83336"/>
                      <a:pt x="0" y="29765"/>
                    </a:cubicBezTo>
                    <a:lnTo>
                      <a:pt x="10290" y="0"/>
                    </a:lnTo>
                    <a:close/>
                  </a:path>
                </a:pathLst>
              </a:custGeom>
              <a:solidFill>
                <a:srgbClr val="0070C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436DE8F7-765F-B5D2-267C-D9946F7E10A9}"/>
                  </a:ext>
                </a:extLst>
              </p:cNvPr>
              <p:cNvSpPr/>
              <p:nvPr/>
            </p:nvSpPr>
            <p:spPr bwMode="auto">
              <a:xfrm>
                <a:off x="10154027" y="1422551"/>
                <a:ext cx="332174" cy="126764"/>
              </a:xfrm>
              <a:custGeom>
                <a:avLst/>
                <a:gdLst>
                  <a:gd name="connsiteX0" fmla="*/ 10290 w 332174"/>
                  <a:gd name="connsiteY0" fmla="*/ 0 h 126764"/>
                  <a:gd name="connsiteX1" fmla="*/ 13052 w 332174"/>
                  <a:gd name="connsiteY1" fmla="*/ 7990 h 126764"/>
                  <a:gd name="connsiteX2" fmla="*/ 166087 w 332174"/>
                  <a:gd name="connsiteY2" fmla="*/ 67233 h 126764"/>
                  <a:gd name="connsiteX3" fmla="*/ 319122 w 332174"/>
                  <a:gd name="connsiteY3" fmla="*/ 7990 h 126764"/>
                  <a:gd name="connsiteX4" fmla="*/ 321885 w 332174"/>
                  <a:gd name="connsiteY4" fmla="*/ 0 h 126764"/>
                  <a:gd name="connsiteX5" fmla="*/ 332174 w 332174"/>
                  <a:gd name="connsiteY5" fmla="*/ 29765 h 126764"/>
                  <a:gd name="connsiteX6" fmla="*/ 166087 w 332174"/>
                  <a:gd name="connsiteY6" fmla="*/ 126764 h 126764"/>
                  <a:gd name="connsiteX7" fmla="*/ 0 w 332174"/>
                  <a:gd name="connsiteY7" fmla="*/ 29765 h 126764"/>
                  <a:gd name="connsiteX8" fmla="*/ 10290 w 332174"/>
                  <a:gd name="connsiteY8" fmla="*/ 0 h 1267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32174" h="126764">
                    <a:moveTo>
                      <a:pt x="10290" y="0"/>
                    </a:moveTo>
                    <a:lnTo>
                      <a:pt x="13052" y="7990"/>
                    </a:lnTo>
                    <a:cubicBezTo>
                      <a:pt x="38266" y="42805"/>
                      <a:pt x="97292" y="67233"/>
                      <a:pt x="166087" y="67233"/>
                    </a:cubicBezTo>
                    <a:cubicBezTo>
                      <a:pt x="234882" y="67233"/>
                      <a:pt x="293909" y="42805"/>
                      <a:pt x="319122" y="7990"/>
                    </a:cubicBezTo>
                    <a:lnTo>
                      <a:pt x="321885" y="0"/>
                    </a:lnTo>
                    <a:lnTo>
                      <a:pt x="332174" y="29765"/>
                    </a:lnTo>
                    <a:cubicBezTo>
                      <a:pt x="332174" y="83336"/>
                      <a:pt x="257814" y="126764"/>
                      <a:pt x="166087" y="126764"/>
                    </a:cubicBezTo>
                    <a:cubicBezTo>
                      <a:pt x="74360" y="126764"/>
                      <a:pt x="0" y="83336"/>
                      <a:pt x="0" y="29765"/>
                    </a:cubicBezTo>
                    <a:lnTo>
                      <a:pt x="10290" y="0"/>
                    </a:lnTo>
                    <a:close/>
                  </a:path>
                </a:pathLst>
              </a:custGeom>
              <a:solidFill>
                <a:srgbClr val="0070C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D4F72844-74FD-5731-5AB9-CA0C95629B5E}"/>
                  </a:ext>
                </a:extLst>
              </p:cNvPr>
              <p:cNvSpPr/>
              <p:nvPr/>
            </p:nvSpPr>
            <p:spPr bwMode="auto">
              <a:xfrm rot="1800000">
                <a:off x="10600728" y="714470"/>
                <a:ext cx="175083" cy="192247"/>
              </a:xfrm>
              <a:custGeom>
                <a:avLst/>
                <a:gdLst>
                  <a:gd name="connsiteX0" fmla="*/ 100396 w 175083"/>
                  <a:gd name="connsiteY0" fmla="*/ 4302 h 192247"/>
                  <a:gd name="connsiteX1" fmla="*/ 119343 w 175083"/>
                  <a:gd name="connsiteY1" fmla="*/ 312 h 192247"/>
                  <a:gd name="connsiteX2" fmla="*/ 168509 w 175083"/>
                  <a:gd name="connsiteY2" fmla="*/ 153073 h 192247"/>
                  <a:gd name="connsiteX3" fmla="*/ 175083 w 175083"/>
                  <a:gd name="connsiteY3" fmla="*/ 192247 h 192247"/>
                  <a:gd name="connsiteX4" fmla="*/ 129623 w 175083"/>
                  <a:gd name="connsiteY4" fmla="*/ 179163 h 192247"/>
                  <a:gd name="connsiteX5" fmla="*/ 0 w 175083"/>
                  <a:gd name="connsiteY5" fmla="*/ 167286 h 192247"/>
                  <a:gd name="connsiteX6" fmla="*/ 9189 w 175083"/>
                  <a:gd name="connsiteY6" fmla="*/ 150792 h 192247"/>
                  <a:gd name="connsiteX7" fmla="*/ 100396 w 175083"/>
                  <a:gd name="connsiteY7" fmla="*/ 4302 h 1922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75083" h="192247">
                    <a:moveTo>
                      <a:pt x="100396" y="4302"/>
                    </a:moveTo>
                    <a:cubicBezTo>
                      <a:pt x="106651" y="785"/>
                      <a:pt x="112962" y="-701"/>
                      <a:pt x="119343" y="312"/>
                    </a:cubicBezTo>
                    <a:cubicBezTo>
                      <a:pt x="157626" y="6393"/>
                      <a:pt x="160878" y="84217"/>
                      <a:pt x="168509" y="153073"/>
                    </a:cubicBezTo>
                    <a:lnTo>
                      <a:pt x="175083" y="192247"/>
                    </a:lnTo>
                    <a:lnTo>
                      <a:pt x="129623" y="179163"/>
                    </a:lnTo>
                    <a:lnTo>
                      <a:pt x="0" y="167286"/>
                    </a:lnTo>
                    <a:lnTo>
                      <a:pt x="9189" y="150792"/>
                    </a:lnTo>
                    <a:cubicBezTo>
                      <a:pt x="39265" y="90245"/>
                      <a:pt x="69124" y="21887"/>
                      <a:pt x="100396" y="4302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grpSp>
            <p:nvGrpSpPr>
              <p:cNvPr id="101" name="グループ化 100">
                <a:extLst>
                  <a:ext uri="{FF2B5EF4-FFF2-40B4-BE49-F238E27FC236}">
                    <a16:creationId xmlns:a16="http://schemas.microsoft.com/office/drawing/2014/main" id="{215E3E48-8EE9-D652-F8AF-E80B04D77FA3}"/>
                  </a:ext>
                </a:extLst>
              </p:cNvPr>
              <p:cNvGrpSpPr/>
              <p:nvPr/>
            </p:nvGrpSpPr>
            <p:grpSpPr>
              <a:xfrm>
                <a:off x="10364803" y="1606439"/>
                <a:ext cx="185433" cy="120490"/>
                <a:chOff x="7024656" y="2758259"/>
                <a:chExt cx="319562" cy="207644"/>
              </a:xfrm>
            </p:grpSpPr>
            <p:sp>
              <p:nvSpPr>
                <p:cNvPr id="119" name="楕円 118">
                  <a:extLst>
                    <a:ext uri="{FF2B5EF4-FFF2-40B4-BE49-F238E27FC236}">
                      <a16:creationId xmlns:a16="http://schemas.microsoft.com/office/drawing/2014/main" id="{AC636BC6-45CF-D34F-EAB1-37DCE0F6B594}"/>
                    </a:ext>
                  </a:extLst>
                </p:cNvPr>
                <p:cNvSpPr/>
                <p:nvPr/>
              </p:nvSpPr>
              <p:spPr bwMode="auto">
                <a:xfrm>
                  <a:off x="7105618" y="2777309"/>
                  <a:ext cx="45719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20" name="楕円 119">
                  <a:extLst>
                    <a:ext uri="{FF2B5EF4-FFF2-40B4-BE49-F238E27FC236}">
                      <a16:creationId xmlns:a16="http://schemas.microsoft.com/office/drawing/2014/main" id="{0425F0AA-15B3-028A-65FC-AC1DD9A01F5B}"/>
                    </a:ext>
                  </a:extLst>
                </p:cNvPr>
                <p:cNvSpPr/>
                <p:nvPr/>
              </p:nvSpPr>
              <p:spPr bwMode="auto">
                <a:xfrm>
                  <a:off x="7024656" y="2886846"/>
                  <a:ext cx="45719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21" name="楕円 120">
                  <a:extLst>
                    <a:ext uri="{FF2B5EF4-FFF2-40B4-BE49-F238E27FC236}">
                      <a16:creationId xmlns:a16="http://schemas.microsoft.com/office/drawing/2014/main" id="{1A3B0114-1F33-EECC-4B4B-5BE83C237D8C}"/>
                    </a:ext>
                  </a:extLst>
                </p:cNvPr>
                <p:cNvSpPr/>
                <p:nvPr/>
              </p:nvSpPr>
              <p:spPr bwMode="auto">
                <a:xfrm>
                  <a:off x="7234206" y="2758259"/>
                  <a:ext cx="45719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22" name="楕円 121">
                  <a:extLst>
                    <a:ext uri="{FF2B5EF4-FFF2-40B4-BE49-F238E27FC236}">
                      <a16:creationId xmlns:a16="http://schemas.microsoft.com/office/drawing/2014/main" id="{2824F721-E5A8-2A4C-2F6E-4BF2181FDFF2}"/>
                    </a:ext>
                  </a:extLst>
                </p:cNvPr>
                <p:cNvSpPr/>
                <p:nvPr/>
              </p:nvSpPr>
              <p:spPr bwMode="auto">
                <a:xfrm>
                  <a:off x="7153244" y="2867796"/>
                  <a:ext cx="45719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23" name="楕円 122">
                  <a:extLst>
                    <a:ext uri="{FF2B5EF4-FFF2-40B4-BE49-F238E27FC236}">
                      <a16:creationId xmlns:a16="http://schemas.microsoft.com/office/drawing/2014/main" id="{1C16F67F-CC49-2DFA-BA53-2F5B5B83086F}"/>
                    </a:ext>
                  </a:extLst>
                </p:cNvPr>
                <p:cNvSpPr/>
                <p:nvPr/>
              </p:nvSpPr>
              <p:spPr bwMode="auto">
                <a:xfrm>
                  <a:off x="7298499" y="2841603"/>
                  <a:ext cx="45719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24" name="楕円 123">
                  <a:extLst>
                    <a:ext uri="{FF2B5EF4-FFF2-40B4-BE49-F238E27FC236}">
                      <a16:creationId xmlns:a16="http://schemas.microsoft.com/office/drawing/2014/main" id="{0BEABEC0-AE37-B3A7-B2FA-32569A3174D6}"/>
                    </a:ext>
                  </a:extLst>
                </p:cNvPr>
                <p:cNvSpPr/>
                <p:nvPr/>
              </p:nvSpPr>
              <p:spPr bwMode="auto">
                <a:xfrm>
                  <a:off x="7238967" y="2920184"/>
                  <a:ext cx="45719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86D203B7-8909-178E-A96B-57F8984986A7}"/>
                  </a:ext>
                </a:extLst>
              </p:cNvPr>
              <p:cNvSpPr/>
              <p:nvPr/>
            </p:nvSpPr>
            <p:spPr bwMode="auto">
              <a:xfrm rot="900000">
                <a:off x="9503804" y="1989707"/>
                <a:ext cx="601896" cy="1002099"/>
              </a:xfrm>
              <a:custGeom>
                <a:avLst/>
                <a:gdLst>
                  <a:gd name="connsiteX0" fmla="*/ 437690 w 590572"/>
                  <a:gd name="connsiteY0" fmla="*/ 8648 h 1112146"/>
                  <a:gd name="connsiteX1" fmla="*/ 480525 w 590572"/>
                  <a:gd name="connsiteY1" fmla="*/ 0 h 1112146"/>
                  <a:gd name="connsiteX2" fmla="*/ 590572 w 590572"/>
                  <a:gd name="connsiteY2" fmla="*/ 110047 h 1112146"/>
                  <a:gd name="connsiteX3" fmla="*/ 590571 w 590572"/>
                  <a:gd name="connsiteY3" fmla="*/ 630146 h 1112146"/>
                  <a:gd name="connsiteX4" fmla="*/ 581923 w 590572"/>
                  <a:gd name="connsiteY4" fmla="*/ 672981 h 1112146"/>
                  <a:gd name="connsiteX5" fmla="*/ 562926 w 590572"/>
                  <a:gd name="connsiteY5" fmla="*/ 701157 h 1112146"/>
                  <a:gd name="connsiteX6" fmla="*/ 555627 w 590572"/>
                  <a:gd name="connsiteY6" fmla="*/ 712150 h 1112146"/>
                  <a:gd name="connsiteX7" fmla="*/ 187860 w 590572"/>
                  <a:gd name="connsiteY7" fmla="*/ 1079915 h 1112146"/>
                  <a:gd name="connsiteX8" fmla="*/ 32230 w 590572"/>
                  <a:gd name="connsiteY8" fmla="*/ 1079915 h 1112146"/>
                  <a:gd name="connsiteX9" fmla="*/ 32231 w 590572"/>
                  <a:gd name="connsiteY9" fmla="*/ 1079915 h 1112146"/>
                  <a:gd name="connsiteX10" fmla="*/ 32231 w 590572"/>
                  <a:gd name="connsiteY10" fmla="*/ 924285 h 1112146"/>
                  <a:gd name="connsiteX11" fmla="*/ 370478 w 590572"/>
                  <a:gd name="connsiteY11" fmla="*/ 586038 h 1112146"/>
                  <a:gd name="connsiteX12" fmla="*/ 370478 w 590572"/>
                  <a:gd name="connsiteY12" fmla="*/ 110047 h 1112146"/>
                  <a:gd name="connsiteX13" fmla="*/ 437690 w 590572"/>
                  <a:gd name="connsiteY13" fmla="*/ 8648 h 1112146"/>
                  <a:gd name="connsiteX0" fmla="*/ 437690 w 601896"/>
                  <a:gd name="connsiteY0" fmla="*/ 4 h 1103502"/>
                  <a:gd name="connsiteX1" fmla="*/ 590572 w 601896"/>
                  <a:gd name="connsiteY1" fmla="*/ 101403 h 1103502"/>
                  <a:gd name="connsiteX2" fmla="*/ 590571 w 601896"/>
                  <a:gd name="connsiteY2" fmla="*/ 621502 h 1103502"/>
                  <a:gd name="connsiteX3" fmla="*/ 581923 w 601896"/>
                  <a:gd name="connsiteY3" fmla="*/ 664337 h 1103502"/>
                  <a:gd name="connsiteX4" fmla="*/ 562926 w 601896"/>
                  <a:gd name="connsiteY4" fmla="*/ 692513 h 1103502"/>
                  <a:gd name="connsiteX5" fmla="*/ 555627 w 601896"/>
                  <a:gd name="connsiteY5" fmla="*/ 703506 h 1103502"/>
                  <a:gd name="connsiteX6" fmla="*/ 187860 w 601896"/>
                  <a:gd name="connsiteY6" fmla="*/ 1071271 h 1103502"/>
                  <a:gd name="connsiteX7" fmla="*/ 32230 w 601896"/>
                  <a:gd name="connsiteY7" fmla="*/ 1071271 h 1103502"/>
                  <a:gd name="connsiteX8" fmla="*/ 32231 w 601896"/>
                  <a:gd name="connsiteY8" fmla="*/ 1071271 h 1103502"/>
                  <a:gd name="connsiteX9" fmla="*/ 32231 w 601896"/>
                  <a:gd name="connsiteY9" fmla="*/ 915641 h 1103502"/>
                  <a:gd name="connsiteX10" fmla="*/ 370478 w 601896"/>
                  <a:gd name="connsiteY10" fmla="*/ 577394 h 1103502"/>
                  <a:gd name="connsiteX11" fmla="*/ 370478 w 601896"/>
                  <a:gd name="connsiteY11" fmla="*/ 101403 h 1103502"/>
                  <a:gd name="connsiteX12" fmla="*/ 437690 w 601896"/>
                  <a:gd name="connsiteY12" fmla="*/ 4 h 1103502"/>
                  <a:gd name="connsiteX0" fmla="*/ 437690 w 601896"/>
                  <a:gd name="connsiteY0" fmla="*/ 4 h 1103502"/>
                  <a:gd name="connsiteX1" fmla="*/ 590572 w 601896"/>
                  <a:gd name="connsiteY1" fmla="*/ 101403 h 1103502"/>
                  <a:gd name="connsiteX2" fmla="*/ 590571 w 601896"/>
                  <a:gd name="connsiteY2" fmla="*/ 621502 h 1103502"/>
                  <a:gd name="connsiteX3" fmla="*/ 581923 w 601896"/>
                  <a:gd name="connsiteY3" fmla="*/ 664337 h 1103502"/>
                  <a:gd name="connsiteX4" fmla="*/ 562926 w 601896"/>
                  <a:gd name="connsiteY4" fmla="*/ 692513 h 1103502"/>
                  <a:gd name="connsiteX5" fmla="*/ 555627 w 601896"/>
                  <a:gd name="connsiteY5" fmla="*/ 703506 h 1103502"/>
                  <a:gd name="connsiteX6" fmla="*/ 187860 w 601896"/>
                  <a:gd name="connsiteY6" fmla="*/ 1071271 h 1103502"/>
                  <a:gd name="connsiteX7" fmla="*/ 32230 w 601896"/>
                  <a:gd name="connsiteY7" fmla="*/ 1071271 h 1103502"/>
                  <a:gd name="connsiteX8" fmla="*/ 32231 w 601896"/>
                  <a:gd name="connsiteY8" fmla="*/ 1071271 h 1103502"/>
                  <a:gd name="connsiteX9" fmla="*/ 32231 w 601896"/>
                  <a:gd name="connsiteY9" fmla="*/ 915641 h 1103502"/>
                  <a:gd name="connsiteX10" fmla="*/ 370478 w 601896"/>
                  <a:gd name="connsiteY10" fmla="*/ 577394 h 1103502"/>
                  <a:gd name="connsiteX11" fmla="*/ 370478 w 601896"/>
                  <a:gd name="connsiteY11" fmla="*/ 101403 h 1103502"/>
                  <a:gd name="connsiteX12" fmla="*/ 529130 w 601896"/>
                  <a:gd name="connsiteY12" fmla="*/ 91444 h 1103502"/>
                  <a:gd name="connsiteX0" fmla="*/ 437690 w 601896"/>
                  <a:gd name="connsiteY0" fmla="*/ 4 h 1103502"/>
                  <a:gd name="connsiteX1" fmla="*/ 590572 w 601896"/>
                  <a:gd name="connsiteY1" fmla="*/ 101403 h 1103502"/>
                  <a:gd name="connsiteX2" fmla="*/ 590571 w 601896"/>
                  <a:gd name="connsiteY2" fmla="*/ 621502 h 1103502"/>
                  <a:gd name="connsiteX3" fmla="*/ 581923 w 601896"/>
                  <a:gd name="connsiteY3" fmla="*/ 664337 h 1103502"/>
                  <a:gd name="connsiteX4" fmla="*/ 562926 w 601896"/>
                  <a:gd name="connsiteY4" fmla="*/ 692513 h 1103502"/>
                  <a:gd name="connsiteX5" fmla="*/ 555627 w 601896"/>
                  <a:gd name="connsiteY5" fmla="*/ 703506 h 1103502"/>
                  <a:gd name="connsiteX6" fmla="*/ 187860 w 601896"/>
                  <a:gd name="connsiteY6" fmla="*/ 1071271 h 1103502"/>
                  <a:gd name="connsiteX7" fmla="*/ 32230 w 601896"/>
                  <a:gd name="connsiteY7" fmla="*/ 1071271 h 1103502"/>
                  <a:gd name="connsiteX8" fmla="*/ 32231 w 601896"/>
                  <a:gd name="connsiteY8" fmla="*/ 1071271 h 1103502"/>
                  <a:gd name="connsiteX9" fmla="*/ 32231 w 601896"/>
                  <a:gd name="connsiteY9" fmla="*/ 915641 h 1103502"/>
                  <a:gd name="connsiteX10" fmla="*/ 370478 w 601896"/>
                  <a:gd name="connsiteY10" fmla="*/ 577394 h 1103502"/>
                  <a:gd name="connsiteX11" fmla="*/ 370478 w 601896"/>
                  <a:gd name="connsiteY11" fmla="*/ 101403 h 1103502"/>
                  <a:gd name="connsiteX0" fmla="*/ 590572 w 601896"/>
                  <a:gd name="connsiteY0" fmla="*/ 0 h 1002099"/>
                  <a:gd name="connsiteX1" fmla="*/ 590571 w 601896"/>
                  <a:gd name="connsiteY1" fmla="*/ 520099 h 1002099"/>
                  <a:gd name="connsiteX2" fmla="*/ 581923 w 601896"/>
                  <a:gd name="connsiteY2" fmla="*/ 562934 h 1002099"/>
                  <a:gd name="connsiteX3" fmla="*/ 562926 w 601896"/>
                  <a:gd name="connsiteY3" fmla="*/ 591110 h 1002099"/>
                  <a:gd name="connsiteX4" fmla="*/ 555627 w 601896"/>
                  <a:gd name="connsiteY4" fmla="*/ 602103 h 1002099"/>
                  <a:gd name="connsiteX5" fmla="*/ 187860 w 601896"/>
                  <a:gd name="connsiteY5" fmla="*/ 969868 h 1002099"/>
                  <a:gd name="connsiteX6" fmla="*/ 32230 w 601896"/>
                  <a:gd name="connsiteY6" fmla="*/ 969868 h 1002099"/>
                  <a:gd name="connsiteX7" fmla="*/ 32231 w 601896"/>
                  <a:gd name="connsiteY7" fmla="*/ 969868 h 1002099"/>
                  <a:gd name="connsiteX8" fmla="*/ 32231 w 601896"/>
                  <a:gd name="connsiteY8" fmla="*/ 814238 h 1002099"/>
                  <a:gd name="connsiteX9" fmla="*/ 370478 w 601896"/>
                  <a:gd name="connsiteY9" fmla="*/ 475991 h 1002099"/>
                  <a:gd name="connsiteX10" fmla="*/ 370478 w 601896"/>
                  <a:gd name="connsiteY10" fmla="*/ 0 h 1002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01896" h="1002099">
                    <a:moveTo>
                      <a:pt x="590572" y="0"/>
                    </a:moveTo>
                    <a:cubicBezTo>
                      <a:pt x="616052" y="103583"/>
                      <a:pt x="590571" y="346733"/>
                      <a:pt x="590571" y="520099"/>
                    </a:cubicBezTo>
                    <a:cubicBezTo>
                      <a:pt x="590571" y="535293"/>
                      <a:pt x="587492" y="549768"/>
                      <a:pt x="581923" y="562934"/>
                    </a:cubicBezTo>
                    <a:lnTo>
                      <a:pt x="562926" y="591110"/>
                    </a:lnTo>
                    <a:lnTo>
                      <a:pt x="555627" y="602103"/>
                    </a:lnTo>
                    <a:lnTo>
                      <a:pt x="187860" y="969868"/>
                    </a:lnTo>
                    <a:cubicBezTo>
                      <a:pt x="144884" y="1012843"/>
                      <a:pt x="75206" y="1012843"/>
                      <a:pt x="32230" y="969868"/>
                    </a:cubicBezTo>
                    <a:lnTo>
                      <a:pt x="32231" y="969868"/>
                    </a:lnTo>
                    <a:cubicBezTo>
                      <a:pt x="-10744" y="926892"/>
                      <a:pt x="-10744" y="857214"/>
                      <a:pt x="32231" y="814238"/>
                    </a:cubicBezTo>
                    <a:lnTo>
                      <a:pt x="370478" y="475991"/>
                    </a:lnTo>
                    <a:lnTo>
                      <a:pt x="370478" y="0"/>
                    </a:lnTo>
                  </a:path>
                </a:pathLst>
              </a:custGeom>
              <a:solidFill>
                <a:srgbClr val="FFFFCC"/>
              </a:solidFill>
              <a:ln w="381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grpSp>
            <p:nvGrpSpPr>
              <p:cNvPr id="103" name="グループ化 102">
                <a:extLst>
                  <a:ext uri="{FF2B5EF4-FFF2-40B4-BE49-F238E27FC236}">
                    <a16:creationId xmlns:a16="http://schemas.microsoft.com/office/drawing/2014/main" id="{052E1F85-A3C6-53F0-450E-77400CC4070A}"/>
                  </a:ext>
                </a:extLst>
              </p:cNvPr>
              <p:cNvGrpSpPr/>
              <p:nvPr/>
            </p:nvGrpSpPr>
            <p:grpSpPr>
              <a:xfrm>
                <a:off x="8301410" y="2094988"/>
                <a:ext cx="1743278" cy="1035798"/>
                <a:chOff x="4284184" y="3585863"/>
                <a:chExt cx="1743278" cy="1035798"/>
              </a:xfrm>
              <a:solidFill>
                <a:sysClr val="window" lastClr="FFFFFF">
                  <a:lumMod val="75000"/>
                </a:sysClr>
              </a:solidFill>
            </p:grpSpPr>
            <p:sp>
              <p:nvSpPr>
                <p:cNvPr id="113" name="フリーフォーム: 図形 112">
                  <a:extLst>
                    <a:ext uri="{FF2B5EF4-FFF2-40B4-BE49-F238E27FC236}">
                      <a16:creationId xmlns:a16="http://schemas.microsoft.com/office/drawing/2014/main" id="{8EBA28D7-AF5B-B4BF-71EC-F9B5A9F75D4D}"/>
                    </a:ext>
                  </a:extLst>
                </p:cNvPr>
                <p:cNvSpPr/>
                <p:nvPr/>
              </p:nvSpPr>
              <p:spPr bwMode="auto">
                <a:xfrm rot="550838" flipH="1">
                  <a:off x="4284184" y="3585863"/>
                  <a:ext cx="1743278" cy="1035798"/>
                </a:xfrm>
                <a:custGeom>
                  <a:avLst/>
                  <a:gdLst>
                    <a:gd name="connsiteX0" fmla="*/ 1703157 w 1740295"/>
                    <a:gd name="connsiteY0" fmla="*/ 0 h 1022337"/>
                    <a:gd name="connsiteX1" fmla="*/ 360344 w 1740295"/>
                    <a:gd name="connsiteY1" fmla="*/ 0 h 1022337"/>
                    <a:gd name="connsiteX2" fmla="*/ 0 w 1740295"/>
                    <a:gd name="connsiteY2" fmla="*/ 953618 h 1022337"/>
                    <a:gd name="connsiteX3" fmla="*/ 63104 w 1740295"/>
                    <a:gd name="connsiteY3" fmla="*/ 953618 h 1022337"/>
                    <a:gd name="connsiteX4" fmla="*/ 37138 w 1740295"/>
                    <a:gd name="connsiteY4" fmla="*/ 1022337 h 1022337"/>
                    <a:gd name="connsiteX5" fmla="*/ 1379951 w 1740295"/>
                    <a:gd name="connsiteY5" fmla="*/ 1022337 h 1022337"/>
                    <a:gd name="connsiteX6" fmla="*/ 1740295 w 1740295"/>
                    <a:gd name="connsiteY6" fmla="*/ 68718 h 1022337"/>
                    <a:gd name="connsiteX7" fmla="*/ 1677191 w 1740295"/>
                    <a:gd name="connsiteY7" fmla="*/ 68719 h 1022337"/>
                    <a:gd name="connsiteX0" fmla="*/ 1703157 w 1740295"/>
                    <a:gd name="connsiteY0" fmla="*/ 0 h 1022337"/>
                    <a:gd name="connsiteX1" fmla="*/ 360344 w 1740295"/>
                    <a:gd name="connsiteY1" fmla="*/ 0 h 1022337"/>
                    <a:gd name="connsiteX2" fmla="*/ 0 w 1740295"/>
                    <a:gd name="connsiteY2" fmla="*/ 953618 h 1022337"/>
                    <a:gd name="connsiteX3" fmla="*/ 63104 w 1740295"/>
                    <a:gd name="connsiteY3" fmla="*/ 953618 h 1022337"/>
                    <a:gd name="connsiteX4" fmla="*/ 37138 w 1740295"/>
                    <a:gd name="connsiteY4" fmla="*/ 1022337 h 1022337"/>
                    <a:gd name="connsiteX5" fmla="*/ 1379951 w 1740295"/>
                    <a:gd name="connsiteY5" fmla="*/ 1022337 h 1022337"/>
                    <a:gd name="connsiteX6" fmla="*/ 1740295 w 1740295"/>
                    <a:gd name="connsiteY6" fmla="*/ 68718 h 1022337"/>
                    <a:gd name="connsiteX7" fmla="*/ 1703157 w 1740295"/>
                    <a:gd name="connsiteY7" fmla="*/ 0 h 1022337"/>
                    <a:gd name="connsiteX0" fmla="*/ 1703157 w 1740295"/>
                    <a:gd name="connsiteY0" fmla="*/ 0 h 1022337"/>
                    <a:gd name="connsiteX1" fmla="*/ 360344 w 1740295"/>
                    <a:gd name="connsiteY1" fmla="*/ 0 h 1022337"/>
                    <a:gd name="connsiteX2" fmla="*/ 0 w 1740295"/>
                    <a:gd name="connsiteY2" fmla="*/ 953618 h 1022337"/>
                    <a:gd name="connsiteX3" fmla="*/ 37138 w 1740295"/>
                    <a:gd name="connsiteY3" fmla="*/ 1022337 h 1022337"/>
                    <a:gd name="connsiteX4" fmla="*/ 1379951 w 1740295"/>
                    <a:gd name="connsiteY4" fmla="*/ 1022337 h 1022337"/>
                    <a:gd name="connsiteX5" fmla="*/ 1740295 w 1740295"/>
                    <a:gd name="connsiteY5" fmla="*/ 68718 h 1022337"/>
                    <a:gd name="connsiteX6" fmla="*/ 1703157 w 1740295"/>
                    <a:gd name="connsiteY6" fmla="*/ 0 h 1022337"/>
                    <a:gd name="connsiteX0" fmla="*/ 1703157 w 1740295"/>
                    <a:gd name="connsiteY0" fmla="*/ 0 h 1022337"/>
                    <a:gd name="connsiteX1" fmla="*/ 360344 w 1740295"/>
                    <a:gd name="connsiteY1" fmla="*/ 0 h 1022337"/>
                    <a:gd name="connsiteX2" fmla="*/ 0 w 1740295"/>
                    <a:gd name="connsiteY2" fmla="*/ 953618 h 1022337"/>
                    <a:gd name="connsiteX3" fmla="*/ 37138 w 1740295"/>
                    <a:gd name="connsiteY3" fmla="*/ 1022337 h 1022337"/>
                    <a:gd name="connsiteX4" fmla="*/ 1379951 w 1740295"/>
                    <a:gd name="connsiteY4" fmla="*/ 1022337 h 1022337"/>
                    <a:gd name="connsiteX5" fmla="*/ 1740295 w 1740295"/>
                    <a:gd name="connsiteY5" fmla="*/ 68718 h 1022337"/>
                    <a:gd name="connsiteX6" fmla="*/ 1703157 w 1740295"/>
                    <a:gd name="connsiteY6" fmla="*/ 0 h 1022337"/>
                    <a:gd name="connsiteX0" fmla="*/ 1703157 w 1743006"/>
                    <a:gd name="connsiteY0" fmla="*/ 0 h 1022337"/>
                    <a:gd name="connsiteX1" fmla="*/ 360344 w 1743006"/>
                    <a:gd name="connsiteY1" fmla="*/ 0 h 1022337"/>
                    <a:gd name="connsiteX2" fmla="*/ 0 w 1743006"/>
                    <a:gd name="connsiteY2" fmla="*/ 953618 h 1022337"/>
                    <a:gd name="connsiteX3" fmla="*/ 37138 w 1743006"/>
                    <a:gd name="connsiteY3" fmla="*/ 1022337 h 1022337"/>
                    <a:gd name="connsiteX4" fmla="*/ 1379951 w 1743006"/>
                    <a:gd name="connsiteY4" fmla="*/ 1022337 h 1022337"/>
                    <a:gd name="connsiteX5" fmla="*/ 1740295 w 1743006"/>
                    <a:gd name="connsiteY5" fmla="*/ 68718 h 1022337"/>
                    <a:gd name="connsiteX6" fmla="*/ 1703157 w 1743006"/>
                    <a:gd name="connsiteY6" fmla="*/ 0 h 1022337"/>
                    <a:gd name="connsiteX0" fmla="*/ 1703157 w 1743006"/>
                    <a:gd name="connsiteY0" fmla="*/ 7081 h 1029418"/>
                    <a:gd name="connsiteX1" fmla="*/ 360344 w 1743006"/>
                    <a:gd name="connsiteY1" fmla="*/ 7081 h 1029418"/>
                    <a:gd name="connsiteX2" fmla="*/ 0 w 1743006"/>
                    <a:gd name="connsiteY2" fmla="*/ 960699 h 1029418"/>
                    <a:gd name="connsiteX3" fmla="*/ 37138 w 1743006"/>
                    <a:gd name="connsiteY3" fmla="*/ 1029418 h 1029418"/>
                    <a:gd name="connsiteX4" fmla="*/ 1379951 w 1743006"/>
                    <a:gd name="connsiteY4" fmla="*/ 1029418 h 1029418"/>
                    <a:gd name="connsiteX5" fmla="*/ 1740295 w 1743006"/>
                    <a:gd name="connsiteY5" fmla="*/ 75799 h 1029418"/>
                    <a:gd name="connsiteX6" fmla="*/ 1703157 w 1743006"/>
                    <a:gd name="connsiteY6" fmla="*/ 7081 h 1029418"/>
                    <a:gd name="connsiteX0" fmla="*/ 1703363 w 1743212"/>
                    <a:gd name="connsiteY0" fmla="*/ 7081 h 1029418"/>
                    <a:gd name="connsiteX1" fmla="*/ 360550 w 1743212"/>
                    <a:gd name="connsiteY1" fmla="*/ 7081 h 1029418"/>
                    <a:gd name="connsiteX2" fmla="*/ 206 w 1743212"/>
                    <a:gd name="connsiteY2" fmla="*/ 960699 h 1029418"/>
                    <a:gd name="connsiteX3" fmla="*/ 37344 w 1743212"/>
                    <a:gd name="connsiteY3" fmla="*/ 1029418 h 1029418"/>
                    <a:gd name="connsiteX4" fmla="*/ 1380157 w 1743212"/>
                    <a:gd name="connsiteY4" fmla="*/ 1029418 h 1029418"/>
                    <a:gd name="connsiteX5" fmla="*/ 1740501 w 1743212"/>
                    <a:gd name="connsiteY5" fmla="*/ 75799 h 1029418"/>
                    <a:gd name="connsiteX6" fmla="*/ 1703363 w 1743212"/>
                    <a:gd name="connsiteY6" fmla="*/ 7081 h 1029418"/>
                    <a:gd name="connsiteX0" fmla="*/ 1703429 w 1743278"/>
                    <a:gd name="connsiteY0" fmla="*/ 7081 h 1032622"/>
                    <a:gd name="connsiteX1" fmla="*/ 360616 w 1743278"/>
                    <a:gd name="connsiteY1" fmla="*/ 7081 h 1032622"/>
                    <a:gd name="connsiteX2" fmla="*/ 272 w 1743278"/>
                    <a:gd name="connsiteY2" fmla="*/ 960699 h 1032622"/>
                    <a:gd name="connsiteX3" fmla="*/ 37410 w 1743278"/>
                    <a:gd name="connsiteY3" fmla="*/ 1029418 h 1032622"/>
                    <a:gd name="connsiteX4" fmla="*/ 1380223 w 1743278"/>
                    <a:gd name="connsiteY4" fmla="*/ 1029418 h 1032622"/>
                    <a:gd name="connsiteX5" fmla="*/ 1740567 w 1743278"/>
                    <a:gd name="connsiteY5" fmla="*/ 75799 h 1032622"/>
                    <a:gd name="connsiteX6" fmla="*/ 1703429 w 1743278"/>
                    <a:gd name="connsiteY6" fmla="*/ 7081 h 1032622"/>
                    <a:gd name="connsiteX0" fmla="*/ 1703429 w 1743278"/>
                    <a:gd name="connsiteY0" fmla="*/ 7081 h 1035798"/>
                    <a:gd name="connsiteX1" fmla="*/ 360616 w 1743278"/>
                    <a:gd name="connsiteY1" fmla="*/ 7081 h 1035798"/>
                    <a:gd name="connsiteX2" fmla="*/ 272 w 1743278"/>
                    <a:gd name="connsiteY2" fmla="*/ 960699 h 1035798"/>
                    <a:gd name="connsiteX3" fmla="*/ 37410 w 1743278"/>
                    <a:gd name="connsiteY3" fmla="*/ 1029418 h 1035798"/>
                    <a:gd name="connsiteX4" fmla="*/ 1380223 w 1743278"/>
                    <a:gd name="connsiteY4" fmla="*/ 1029418 h 1035798"/>
                    <a:gd name="connsiteX5" fmla="*/ 1740567 w 1743278"/>
                    <a:gd name="connsiteY5" fmla="*/ 75799 h 1035798"/>
                    <a:gd name="connsiteX6" fmla="*/ 1703429 w 1743278"/>
                    <a:gd name="connsiteY6" fmla="*/ 7081 h 10357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43278" h="1035798">
                      <a:moveTo>
                        <a:pt x="1703429" y="7081"/>
                      </a:moveTo>
                      <a:cubicBezTo>
                        <a:pt x="1255825" y="7081"/>
                        <a:pt x="378865" y="-8852"/>
                        <a:pt x="360616" y="7081"/>
                      </a:cubicBezTo>
                      <a:cubicBezTo>
                        <a:pt x="342367" y="23014"/>
                        <a:pt x="3137" y="933020"/>
                        <a:pt x="272" y="960699"/>
                      </a:cubicBezTo>
                      <a:cubicBezTo>
                        <a:pt x="-2593" y="988378"/>
                        <a:pt x="17670" y="1022208"/>
                        <a:pt x="37410" y="1029418"/>
                      </a:cubicBezTo>
                      <a:cubicBezTo>
                        <a:pt x="57150" y="1036628"/>
                        <a:pt x="1353332" y="1039131"/>
                        <a:pt x="1380223" y="1029418"/>
                      </a:cubicBezTo>
                      <a:cubicBezTo>
                        <a:pt x="1407114" y="1019705"/>
                        <a:pt x="1620452" y="393672"/>
                        <a:pt x="1740567" y="75799"/>
                      </a:cubicBezTo>
                      <a:cubicBezTo>
                        <a:pt x="1750105" y="51611"/>
                        <a:pt x="1733712" y="8759"/>
                        <a:pt x="1703429" y="7081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3810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grpSp>
              <p:nvGrpSpPr>
                <p:cNvPr id="114" name="グループ化 113">
                  <a:extLst>
                    <a:ext uri="{FF2B5EF4-FFF2-40B4-BE49-F238E27FC236}">
                      <a16:creationId xmlns:a16="http://schemas.microsoft.com/office/drawing/2014/main" id="{EA7BF424-7519-BA3C-933E-18357F861116}"/>
                    </a:ext>
                  </a:extLst>
                </p:cNvPr>
                <p:cNvGrpSpPr/>
                <p:nvPr/>
              </p:nvGrpSpPr>
              <p:grpSpPr>
                <a:xfrm>
                  <a:off x="4880862" y="3968436"/>
                  <a:ext cx="418591" cy="395009"/>
                  <a:chOff x="2458653" y="3982115"/>
                  <a:chExt cx="694122" cy="650141"/>
                </a:xfrm>
                <a:grpFill/>
              </p:grpSpPr>
              <p:sp>
                <p:nvSpPr>
                  <p:cNvPr id="115" name="楕円 114">
                    <a:extLst>
                      <a:ext uri="{FF2B5EF4-FFF2-40B4-BE49-F238E27FC236}">
                        <a16:creationId xmlns:a16="http://schemas.microsoft.com/office/drawing/2014/main" id="{65FD3D64-85BB-33CB-0C38-C2E1F50D70A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58653" y="4103762"/>
                    <a:ext cx="694122" cy="528494"/>
                  </a:xfrm>
                  <a:prstGeom prst="ellipse">
                    <a:avLst/>
                  </a:prstGeom>
                  <a:grpFill/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16" name="星: 6 pt 115">
                    <a:extLst>
                      <a:ext uri="{FF2B5EF4-FFF2-40B4-BE49-F238E27FC236}">
                        <a16:creationId xmlns:a16="http://schemas.microsoft.com/office/drawing/2014/main" id="{7E0721A4-C117-9038-6383-99356E35748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09478" y="4067175"/>
                    <a:ext cx="192472" cy="137702"/>
                  </a:xfrm>
                  <a:prstGeom prst="star6">
                    <a:avLst/>
                  </a:prstGeom>
                  <a:grpFill/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17" name="台形 116">
                    <a:extLst>
                      <a:ext uri="{FF2B5EF4-FFF2-40B4-BE49-F238E27FC236}">
                        <a16:creationId xmlns:a16="http://schemas.microsoft.com/office/drawing/2014/main" id="{1568A76D-9022-4D7B-F60C-41CFB72E4BFE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773683" y="3982115"/>
                    <a:ext cx="64062" cy="153910"/>
                  </a:xfrm>
                  <a:prstGeom prst="trapezoid">
                    <a:avLst/>
                  </a:prstGeom>
                  <a:grpFill/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18" name="フリーフォーム: 図形 117">
                    <a:extLst>
                      <a:ext uri="{FF2B5EF4-FFF2-40B4-BE49-F238E27FC236}">
                        <a16:creationId xmlns:a16="http://schemas.microsoft.com/office/drawing/2014/main" id="{8FF37637-8B68-86B6-F9C3-A86C3E688B3D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832694" y="3986255"/>
                    <a:ext cx="203135" cy="71721"/>
                  </a:xfrm>
                  <a:custGeom>
                    <a:avLst/>
                    <a:gdLst>
                      <a:gd name="connsiteX0" fmla="*/ 276880 w 553760"/>
                      <a:gd name="connsiteY0" fmla="*/ 0 h 313061"/>
                      <a:gd name="connsiteX1" fmla="*/ 530443 w 553760"/>
                      <a:gd name="connsiteY1" fmla="*/ 118707 h 313061"/>
                      <a:gd name="connsiteX2" fmla="*/ 553760 w 553760"/>
                      <a:gd name="connsiteY2" fmla="*/ 156531 h 313061"/>
                      <a:gd name="connsiteX3" fmla="*/ 530443 w 553760"/>
                      <a:gd name="connsiteY3" fmla="*/ 194355 h 313061"/>
                      <a:gd name="connsiteX4" fmla="*/ 276880 w 553760"/>
                      <a:gd name="connsiteY4" fmla="*/ 313061 h 313061"/>
                      <a:gd name="connsiteX5" fmla="*/ 23317 w 553760"/>
                      <a:gd name="connsiteY5" fmla="*/ 194355 h 313061"/>
                      <a:gd name="connsiteX6" fmla="*/ 0 w 553760"/>
                      <a:gd name="connsiteY6" fmla="*/ 156531 h 313061"/>
                      <a:gd name="connsiteX7" fmla="*/ 23317 w 553760"/>
                      <a:gd name="connsiteY7" fmla="*/ 118707 h 313061"/>
                      <a:gd name="connsiteX8" fmla="*/ 276880 w 553760"/>
                      <a:gd name="connsiteY8" fmla="*/ 0 h 3130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53760" h="313061">
                        <a:moveTo>
                          <a:pt x="276880" y="0"/>
                        </a:moveTo>
                        <a:cubicBezTo>
                          <a:pt x="382431" y="0"/>
                          <a:pt x="475491" y="47088"/>
                          <a:pt x="530443" y="118707"/>
                        </a:cubicBezTo>
                        <a:lnTo>
                          <a:pt x="553760" y="156531"/>
                        </a:lnTo>
                        <a:lnTo>
                          <a:pt x="530443" y="194355"/>
                        </a:lnTo>
                        <a:cubicBezTo>
                          <a:pt x="475491" y="265974"/>
                          <a:pt x="382431" y="313061"/>
                          <a:pt x="276880" y="313061"/>
                        </a:cubicBezTo>
                        <a:cubicBezTo>
                          <a:pt x="171330" y="313061"/>
                          <a:pt x="78269" y="265974"/>
                          <a:pt x="23317" y="194355"/>
                        </a:cubicBezTo>
                        <a:lnTo>
                          <a:pt x="0" y="156531"/>
                        </a:lnTo>
                        <a:lnTo>
                          <a:pt x="23317" y="118707"/>
                        </a:lnTo>
                        <a:cubicBezTo>
                          <a:pt x="78269" y="47088"/>
                          <a:pt x="171330" y="0"/>
                          <a:pt x="276880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  <p:grpSp>
            <p:nvGrpSpPr>
              <p:cNvPr id="104" name="グループ化 103">
                <a:extLst>
                  <a:ext uri="{FF2B5EF4-FFF2-40B4-BE49-F238E27FC236}">
                    <a16:creationId xmlns:a16="http://schemas.microsoft.com/office/drawing/2014/main" id="{6C65262B-7D94-137F-930F-2EA09788C870}"/>
                  </a:ext>
                </a:extLst>
              </p:cNvPr>
              <p:cNvGrpSpPr/>
              <p:nvPr/>
            </p:nvGrpSpPr>
            <p:grpSpPr>
              <a:xfrm>
                <a:off x="9538903" y="1572643"/>
                <a:ext cx="138453" cy="120490"/>
                <a:chOff x="7105618" y="2758259"/>
                <a:chExt cx="238600" cy="207644"/>
              </a:xfrm>
            </p:grpSpPr>
            <p:sp>
              <p:nvSpPr>
                <p:cNvPr id="108" name="楕円 107">
                  <a:extLst>
                    <a:ext uri="{FF2B5EF4-FFF2-40B4-BE49-F238E27FC236}">
                      <a16:creationId xmlns:a16="http://schemas.microsoft.com/office/drawing/2014/main" id="{409ADBF5-20D3-3141-5122-7004DD1460DB}"/>
                    </a:ext>
                  </a:extLst>
                </p:cNvPr>
                <p:cNvSpPr/>
                <p:nvPr/>
              </p:nvSpPr>
              <p:spPr bwMode="auto">
                <a:xfrm>
                  <a:off x="7105618" y="2777309"/>
                  <a:ext cx="45719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09" name="楕円 108">
                  <a:extLst>
                    <a:ext uri="{FF2B5EF4-FFF2-40B4-BE49-F238E27FC236}">
                      <a16:creationId xmlns:a16="http://schemas.microsoft.com/office/drawing/2014/main" id="{C46CF18F-9D81-704A-BFC5-CCF384807D19}"/>
                    </a:ext>
                  </a:extLst>
                </p:cNvPr>
                <p:cNvSpPr/>
                <p:nvPr/>
              </p:nvSpPr>
              <p:spPr bwMode="auto">
                <a:xfrm>
                  <a:off x="7234206" y="2758259"/>
                  <a:ext cx="45719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10" name="楕円 109">
                  <a:extLst>
                    <a:ext uri="{FF2B5EF4-FFF2-40B4-BE49-F238E27FC236}">
                      <a16:creationId xmlns:a16="http://schemas.microsoft.com/office/drawing/2014/main" id="{D066B78E-E983-1762-5E92-2EF78B2086AC}"/>
                    </a:ext>
                  </a:extLst>
                </p:cNvPr>
                <p:cNvSpPr/>
                <p:nvPr/>
              </p:nvSpPr>
              <p:spPr bwMode="auto">
                <a:xfrm>
                  <a:off x="7153244" y="2867796"/>
                  <a:ext cx="45719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11" name="楕円 110">
                  <a:extLst>
                    <a:ext uri="{FF2B5EF4-FFF2-40B4-BE49-F238E27FC236}">
                      <a16:creationId xmlns:a16="http://schemas.microsoft.com/office/drawing/2014/main" id="{AE76BE3D-D946-7036-D0CE-5417062D747F}"/>
                    </a:ext>
                  </a:extLst>
                </p:cNvPr>
                <p:cNvSpPr/>
                <p:nvPr/>
              </p:nvSpPr>
              <p:spPr bwMode="auto">
                <a:xfrm>
                  <a:off x="7298499" y="2841603"/>
                  <a:ext cx="45719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12" name="楕円 111">
                  <a:extLst>
                    <a:ext uri="{FF2B5EF4-FFF2-40B4-BE49-F238E27FC236}">
                      <a16:creationId xmlns:a16="http://schemas.microsoft.com/office/drawing/2014/main" id="{0B04422B-DFC1-E7F4-AD74-147BB2988884}"/>
                    </a:ext>
                  </a:extLst>
                </p:cNvPr>
                <p:cNvSpPr/>
                <p:nvPr/>
              </p:nvSpPr>
              <p:spPr bwMode="auto">
                <a:xfrm>
                  <a:off x="7238967" y="2920184"/>
                  <a:ext cx="45719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sp>
            <p:nvSpPr>
              <p:cNvPr id="105" name="楕円 104">
                <a:extLst>
                  <a:ext uri="{FF2B5EF4-FFF2-40B4-BE49-F238E27FC236}">
                    <a16:creationId xmlns:a16="http://schemas.microsoft.com/office/drawing/2014/main" id="{B1C9EEE6-A01A-0B64-C379-EA7700180236}"/>
                  </a:ext>
                </a:extLst>
              </p:cNvPr>
              <p:cNvSpPr/>
              <p:nvPr/>
            </p:nvSpPr>
            <p:spPr bwMode="auto">
              <a:xfrm>
                <a:off x="9879344" y="1524812"/>
                <a:ext cx="160724" cy="136846"/>
              </a:xfrm>
              <a:prstGeom prst="ellipse">
                <a:avLst/>
              </a:prstGeom>
              <a:solidFill>
                <a:srgbClr val="C00000"/>
              </a:solidFill>
              <a:ln w="28575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AB96CE6B-8874-4CD3-44CF-2C36B567A97F}"/>
                  </a:ext>
                </a:extLst>
              </p:cNvPr>
              <p:cNvSpPr/>
              <p:nvPr/>
            </p:nvSpPr>
            <p:spPr bwMode="auto">
              <a:xfrm>
                <a:off x="9535668" y="1355317"/>
                <a:ext cx="311595" cy="134467"/>
              </a:xfrm>
              <a:custGeom>
                <a:avLst/>
                <a:gdLst>
                  <a:gd name="connsiteX0" fmla="*/ 155797 w 311595"/>
                  <a:gd name="connsiteY0" fmla="*/ 0 h 134467"/>
                  <a:gd name="connsiteX1" fmla="*/ 308832 w 311595"/>
                  <a:gd name="connsiteY1" fmla="*/ 59243 h 134467"/>
                  <a:gd name="connsiteX2" fmla="*/ 311595 w 311595"/>
                  <a:gd name="connsiteY2" fmla="*/ 67234 h 134467"/>
                  <a:gd name="connsiteX3" fmla="*/ 308832 w 311595"/>
                  <a:gd name="connsiteY3" fmla="*/ 75224 h 134467"/>
                  <a:gd name="connsiteX4" fmla="*/ 155797 w 311595"/>
                  <a:gd name="connsiteY4" fmla="*/ 134467 h 134467"/>
                  <a:gd name="connsiteX5" fmla="*/ 2762 w 311595"/>
                  <a:gd name="connsiteY5" fmla="*/ 75224 h 134467"/>
                  <a:gd name="connsiteX6" fmla="*/ 0 w 311595"/>
                  <a:gd name="connsiteY6" fmla="*/ 67234 h 134467"/>
                  <a:gd name="connsiteX7" fmla="*/ 2762 w 311595"/>
                  <a:gd name="connsiteY7" fmla="*/ 59243 h 134467"/>
                  <a:gd name="connsiteX8" fmla="*/ 155797 w 311595"/>
                  <a:gd name="connsiteY8" fmla="*/ 0 h 134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1595" h="134467">
                    <a:moveTo>
                      <a:pt x="155797" y="0"/>
                    </a:moveTo>
                    <a:cubicBezTo>
                      <a:pt x="224592" y="0"/>
                      <a:pt x="283619" y="24428"/>
                      <a:pt x="308832" y="59243"/>
                    </a:cubicBezTo>
                    <a:lnTo>
                      <a:pt x="311595" y="67234"/>
                    </a:lnTo>
                    <a:lnTo>
                      <a:pt x="308832" y="75224"/>
                    </a:lnTo>
                    <a:cubicBezTo>
                      <a:pt x="283619" y="110039"/>
                      <a:pt x="224592" y="134467"/>
                      <a:pt x="155797" y="134467"/>
                    </a:cubicBezTo>
                    <a:cubicBezTo>
                      <a:pt x="87002" y="134467"/>
                      <a:pt x="27976" y="110039"/>
                      <a:pt x="2762" y="75224"/>
                    </a:cubicBezTo>
                    <a:lnTo>
                      <a:pt x="0" y="67234"/>
                    </a:lnTo>
                    <a:lnTo>
                      <a:pt x="2762" y="59243"/>
                    </a:lnTo>
                    <a:cubicBezTo>
                      <a:pt x="27976" y="24428"/>
                      <a:pt x="87002" y="0"/>
                      <a:pt x="155797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28575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ED4C7882-F761-2EB6-8080-34C8ACB868A6}"/>
                  </a:ext>
                </a:extLst>
              </p:cNvPr>
              <p:cNvSpPr/>
              <p:nvPr/>
            </p:nvSpPr>
            <p:spPr bwMode="auto">
              <a:xfrm>
                <a:off x="10164318" y="1355317"/>
                <a:ext cx="311595" cy="134467"/>
              </a:xfrm>
              <a:custGeom>
                <a:avLst/>
                <a:gdLst>
                  <a:gd name="connsiteX0" fmla="*/ 155797 w 311595"/>
                  <a:gd name="connsiteY0" fmla="*/ 0 h 134467"/>
                  <a:gd name="connsiteX1" fmla="*/ 308832 w 311595"/>
                  <a:gd name="connsiteY1" fmla="*/ 59243 h 134467"/>
                  <a:gd name="connsiteX2" fmla="*/ 311595 w 311595"/>
                  <a:gd name="connsiteY2" fmla="*/ 67234 h 134467"/>
                  <a:gd name="connsiteX3" fmla="*/ 308832 w 311595"/>
                  <a:gd name="connsiteY3" fmla="*/ 75224 h 134467"/>
                  <a:gd name="connsiteX4" fmla="*/ 155797 w 311595"/>
                  <a:gd name="connsiteY4" fmla="*/ 134467 h 134467"/>
                  <a:gd name="connsiteX5" fmla="*/ 2762 w 311595"/>
                  <a:gd name="connsiteY5" fmla="*/ 75224 h 134467"/>
                  <a:gd name="connsiteX6" fmla="*/ 0 w 311595"/>
                  <a:gd name="connsiteY6" fmla="*/ 67234 h 134467"/>
                  <a:gd name="connsiteX7" fmla="*/ 2762 w 311595"/>
                  <a:gd name="connsiteY7" fmla="*/ 59243 h 134467"/>
                  <a:gd name="connsiteX8" fmla="*/ 155797 w 311595"/>
                  <a:gd name="connsiteY8" fmla="*/ 0 h 134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1595" h="134467">
                    <a:moveTo>
                      <a:pt x="155797" y="0"/>
                    </a:moveTo>
                    <a:cubicBezTo>
                      <a:pt x="224592" y="0"/>
                      <a:pt x="283619" y="24428"/>
                      <a:pt x="308832" y="59243"/>
                    </a:cubicBezTo>
                    <a:lnTo>
                      <a:pt x="311595" y="67234"/>
                    </a:lnTo>
                    <a:lnTo>
                      <a:pt x="308832" y="75224"/>
                    </a:lnTo>
                    <a:cubicBezTo>
                      <a:pt x="283619" y="110039"/>
                      <a:pt x="224592" y="134467"/>
                      <a:pt x="155797" y="134467"/>
                    </a:cubicBezTo>
                    <a:cubicBezTo>
                      <a:pt x="87002" y="134467"/>
                      <a:pt x="27976" y="110039"/>
                      <a:pt x="2762" y="75224"/>
                    </a:cubicBezTo>
                    <a:lnTo>
                      <a:pt x="0" y="67234"/>
                    </a:lnTo>
                    <a:lnTo>
                      <a:pt x="2762" y="59243"/>
                    </a:lnTo>
                    <a:cubicBezTo>
                      <a:pt x="27976" y="24428"/>
                      <a:pt x="87002" y="0"/>
                      <a:pt x="155797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28575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sp>
          <p:nvSpPr>
            <p:cNvPr id="81" name="楕円 424">
              <a:extLst>
                <a:ext uri="{FF2B5EF4-FFF2-40B4-BE49-F238E27FC236}">
                  <a16:creationId xmlns:a16="http://schemas.microsoft.com/office/drawing/2014/main" id="{6104CC12-A282-631A-E185-2626696A2D0A}"/>
                </a:ext>
              </a:extLst>
            </p:cNvPr>
            <p:cNvSpPr/>
            <p:nvPr/>
          </p:nvSpPr>
          <p:spPr>
            <a:xfrm>
              <a:off x="2545080" y="4876800"/>
              <a:ext cx="99060" cy="154379"/>
            </a:xfrm>
            <a:custGeom>
              <a:avLst/>
              <a:gdLst>
                <a:gd name="connsiteX0" fmla="*/ 0 w 586740"/>
                <a:gd name="connsiteY0" fmla="*/ 293370 h 586740"/>
                <a:gd name="connsiteX1" fmla="*/ 293370 w 586740"/>
                <a:gd name="connsiteY1" fmla="*/ 0 h 586740"/>
                <a:gd name="connsiteX2" fmla="*/ 586740 w 586740"/>
                <a:gd name="connsiteY2" fmla="*/ 293370 h 586740"/>
                <a:gd name="connsiteX3" fmla="*/ 293370 w 586740"/>
                <a:gd name="connsiteY3" fmla="*/ 586740 h 586740"/>
                <a:gd name="connsiteX4" fmla="*/ 0 w 586740"/>
                <a:gd name="connsiteY4" fmla="*/ 293370 h 586740"/>
                <a:gd name="connsiteX0" fmla="*/ 0 w 586740"/>
                <a:gd name="connsiteY0" fmla="*/ 293370 h 586740"/>
                <a:gd name="connsiteX1" fmla="*/ 293370 w 586740"/>
                <a:gd name="connsiteY1" fmla="*/ 0 h 586740"/>
                <a:gd name="connsiteX2" fmla="*/ 586740 w 586740"/>
                <a:gd name="connsiteY2" fmla="*/ 293370 h 586740"/>
                <a:gd name="connsiteX3" fmla="*/ 293370 w 586740"/>
                <a:gd name="connsiteY3" fmla="*/ 586740 h 586740"/>
                <a:gd name="connsiteX4" fmla="*/ 0 w 586740"/>
                <a:gd name="connsiteY4" fmla="*/ 293370 h 586740"/>
                <a:gd name="connsiteX0" fmla="*/ 0 w 586740"/>
                <a:gd name="connsiteY0" fmla="*/ 293370 h 586740"/>
                <a:gd name="connsiteX1" fmla="*/ 293370 w 586740"/>
                <a:gd name="connsiteY1" fmla="*/ 0 h 586740"/>
                <a:gd name="connsiteX2" fmla="*/ 586740 w 586740"/>
                <a:gd name="connsiteY2" fmla="*/ 293370 h 586740"/>
                <a:gd name="connsiteX3" fmla="*/ 293370 w 586740"/>
                <a:gd name="connsiteY3" fmla="*/ 586740 h 586740"/>
                <a:gd name="connsiteX4" fmla="*/ 0 w 586740"/>
                <a:gd name="connsiteY4" fmla="*/ 293370 h 586740"/>
                <a:gd name="connsiteX0" fmla="*/ 0 w 586740"/>
                <a:gd name="connsiteY0" fmla="*/ 293370 h 586740"/>
                <a:gd name="connsiteX1" fmla="*/ 293370 w 586740"/>
                <a:gd name="connsiteY1" fmla="*/ 0 h 586740"/>
                <a:gd name="connsiteX2" fmla="*/ 586740 w 586740"/>
                <a:gd name="connsiteY2" fmla="*/ 293370 h 586740"/>
                <a:gd name="connsiteX3" fmla="*/ 293370 w 586740"/>
                <a:gd name="connsiteY3" fmla="*/ 586740 h 586740"/>
                <a:gd name="connsiteX4" fmla="*/ 0 w 586740"/>
                <a:gd name="connsiteY4" fmla="*/ 293370 h 586740"/>
                <a:gd name="connsiteX0" fmla="*/ 0 w 586740"/>
                <a:gd name="connsiteY0" fmla="*/ 621030 h 914400"/>
                <a:gd name="connsiteX1" fmla="*/ 285750 w 586740"/>
                <a:gd name="connsiteY1" fmla="*/ 0 h 914400"/>
                <a:gd name="connsiteX2" fmla="*/ 586740 w 586740"/>
                <a:gd name="connsiteY2" fmla="*/ 621030 h 914400"/>
                <a:gd name="connsiteX3" fmla="*/ 293370 w 586740"/>
                <a:gd name="connsiteY3" fmla="*/ 914400 h 914400"/>
                <a:gd name="connsiteX4" fmla="*/ 0 w 586740"/>
                <a:gd name="connsiteY4" fmla="*/ 621030 h 914400"/>
                <a:gd name="connsiteX0" fmla="*/ 0 w 586740"/>
                <a:gd name="connsiteY0" fmla="*/ 621030 h 914400"/>
                <a:gd name="connsiteX1" fmla="*/ 285750 w 586740"/>
                <a:gd name="connsiteY1" fmla="*/ 0 h 914400"/>
                <a:gd name="connsiteX2" fmla="*/ 586740 w 586740"/>
                <a:gd name="connsiteY2" fmla="*/ 621030 h 914400"/>
                <a:gd name="connsiteX3" fmla="*/ 293370 w 586740"/>
                <a:gd name="connsiteY3" fmla="*/ 914400 h 914400"/>
                <a:gd name="connsiteX4" fmla="*/ 0 w 586740"/>
                <a:gd name="connsiteY4" fmla="*/ 621030 h 914400"/>
                <a:gd name="connsiteX0" fmla="*/ 0 w 586740"/>
                <a:gd name="connsiteY0" fmla="*/ 621030 h 914400"/>
                <a:gd name="connsiteX1" fmla="*/ 285750 w 586740"/>
                <a:gd name="connsiteY1" fmla="*/ 0 h 914400"/>
                <a:gd name="connsiteX2" fmla="*/ 586740 w 586740"/>
                <a:gd name="connsiteY2" fmla="*/ 621030 h 914400"/>
                <a:gd name="connsiteX3" fmla="*/ 293370 w 586740"/>
                <a:gd name="connsiteY3" fmla="*/ 914400 h 914400"/>
                <a:gd name="connsiteX4" fmla="*/ 0 w 586740"/>
                <a:gd name="connsiteY4" fmla="*/ 621030 h 914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6740" h="914400">
                  <a:moveTo>
                    <a:pt x="0" y="621030"/>
                  </a:moveTo>
                  <a:cubicBezTo>
                    <a:pt x="0" y="459006"/>
                    <a:pt x="192306" y="236220"/>
                    <a:pt x="285750" y="0"/>
                  </a:cubicBezTo>
                  <a:cubicBezTo>
                    <a:pt x="409674" y="228600"/>
                    <a:pt x="586740" y="459006"/>
                    <a:pt x="586740" y="621030"/>
                  </a:cubicBezTo>
                  <a:cubicBezTo>
                    <a:pt x="586740" y="783054"/>
                    <a:pt x="455394" y="914400"/>
                    <a:pt x="293370" y="914400"/>
                  </a:cubicBezTo>
                  <a:cubicBezTo>
                    <a:pt x="131346" y="914400"/>
                    <a:pt x="0" y="783054"/>
                    <a:pt x="0" y="621030"/>
                  </a:cubicBezTo>
                  <a:close/>
                </a:path>
              </a:pathLst>
            </a:custGeom>
            <a:solidFill>
              <a:srgbClr val="CCFFFF"/>
            </a:solidFill>
            <a:ln w="38100">
              <a:solidFill>
                <a:srgbClr val="00B0F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82" name="楕円 424">
              <a:extLst>
                <a:ext uri="{FF2B5EF4-FFF2-40B4-BE49-F238E27FC236}">
                  <a16:creationId xmlns:a16="http://schemas.microsoft.com/office/drawing/2014/main" id="{2E1079D6-B321-2BD7-6B79-F214642A0BCC}"/>
                </a:ext>
              </a:extLst>
            </p:cNvPr>
            <p:cNvSpPr/>
            <p:nvPr/>
          </p:nvSpPr>
          <p:spPr>
            <a:xfrm>
              <a:off x="2335530" y="5238750"/>
              <a:ext cx="99060" cy="154379"/>
            </a:xfrm>
            <a:custGeom>
              <a:avLst/>
              <a:gdLst>
                <a:gd name="connsiteX0" fmla="*/ 0 w 586740"/>
                <a:gd name="connsiteY0" fmla="*/ 293370 h 586740"/>
                <a:gd name="connsiteX1" fmla="*/ 293370 w 586740"/>
                <a:gd name="connsiteY1" fmla="*/ 0 h 586740"/>
                <a:gd name="connsiteX2" fmla="*/ 586740 w 586740"/>
                <a:gd name="connsiteY2" fmla="*/ 293370 h 586740"/>
                <a:gd name="connsiteX3" fmla="*/ 293370 w 586740"/>
                <a:gd name="connsiteY3" fmla="*/ 586740 h 586740"/>
                <a:gd name="connsiteX4" fmla="*/ 0 w 586740"/>
                <a:gd name="connsiteY4" fmla="*/ 293370 h 586740"/>
                <a:gd name="connsiteX0" fmla="*/ 0 w 586740"/>
                <a:gd name="connsiteY0" fmla="*/ 293370 h 586740"/>
                <a:gd name="connsiteX1" fmla="*/ 293370 w 586740"/>
                <a:gd name="connsiteY1" fmla="*/ 0 h 586740"/>
                <a:gd name="connsiteX2" fmla="*/ 586740 w 586740"/>
                <a:gd name="connsiteY2" fmla="*/ 293370 h 586740"/>
                <a:gd name="connsiteX3" fmla="*/ 293370 w 586740"/>
                <a:gd name="connsiteY3" fmla="*/ 586740 h 586740"/>
                <a:gd name="connsiteX4" fmla="*/ 0 w 586740"/>
                <a:gd name="connsiteY4" fmla="*/ 293370 h 586740"/>
                <a:gd name="connsiteX0" fmla="*/ 0 w 586740"/>
                <a:gd name="connsiteY0" fmla="*/ 293370 h 586740"/>
                <a:gd name="connsiteX1" fmla="*/ 293370 w 586740"/>
                <a:gd name="connsiteY1" fmla="*/ 0 h 586740"/>
                <a:gd name="connsiteX2" fmla="*/ 586740 w 586740"/>
                <a:gd name="connsiteY2" fmla="*/ 293370 h 586740"/>
                <a:gd name="connsiteX3" fmla="*/ 293370 w 586740"/>
                <a:gd name="connsiteY3" fmla="*/ 586740 h 586740"/>
                <a:gd name="connsiteX4" fmla="*/ 0 w 586740"/>
                <a:gd name="connsiteY4" fmla="*/ 293370 h 586740"/>
                <a:gd name="connsiteX0" fmla="*/ 0 w 586740"/>
                <a:gd name="connsiteY0" fmla="*/ 293370 h 586740"/>
                <a:gd name="connsiteX1" fmla="*/ 293370 w 586740"/>
                <a:gd name="connsiteY1" fmla="*/ 0 h 586740"/>
                <a:gd name="connsiteX2" fmla="*/ 586740 w 586740"/>
                <a:gd name="connsiteY2" fmla="*/ 293370 h 586740"/>
                <a:gd name="connsiteX3" fmla="*/ 293370 w 586740"/>
                <a:gd name="connsiteY3" fmla="*/ 586740 h 586740"/>
                <a:gd name="connsiteX4" fmla="*/ 0 w 586740"/>
                <a:gd name="connsiteY4" fmla="*/ 293370 h 586740"/>
                <a:gd name="connsiteX0" fmla="*/ 0 w 586740"/>
                <a:gd name="connsiteY0" fmla="*/ 621030 h 914400"/>
                <a:gd name="connsiteX1" fmla="*/ 285750 w 586740"/>
                <a:gd name="connsiteY1" fmla="*/ 0 h 914400"/>
                <a:gd name="connsiteX2" fmla="*/ 586740 w 586740"/>
                <a:gd name="connsiteY2" fmla="*/ 621030 h 914400"/>
                <a:gd name="connsiteX3" fmla="*/ 293370 w 586740"/>
                <a:gd name="connsiteY3" fmla="*/ 914400 h 914400"/>
                <a:gd name="connsiteX4" fmla="*/ 0 w 586740"/>
                <a:gd name="connsiteY4" fmla="*/ 621030 h 914400"/>
                <a:gd name="connsiteX0" fmla="*/ 0 w 586740"/>
                <a:gd name="connsiteY0" fmla="*/ 621030 h 914400"/>
                <a:gd name="connsiteX1" fmla="*/ 285750 w 586740"/>
                <a:gd name="connsiteY1" fmla="*/ 0 h 914400"/>
                <a:gd name="connsiteX2" fmla="*/ 586740 w 586740"/>
                <a:gd name="connsiteY2" fmla="*/ 621030 h 914400"/>
                <a:gd name="connsiteX3" fmla="*/ 293370 w 586740"/>
                <a:gd name="connsiteY3" fmla="*/ 914400 h 914400"/>
                <a:gd name="connsiteX4" fmla="*/ 0 w 586740"/>
                <a:gd name="connsiteY4" fmla="*/ 621030 h 914400"/>
                <a:gd name="connsiteX0" fmla="*/ 0 w 586740"/>
                <a:gd name="connsiteY0" fmla="*/ 621030 h 914400"/>
                <a:gd name="connsiteX1" fmla="*/ 285750 w 586740"/>
                <a:gd name="connsiteY1" fmla="*/ 0 h 914400"/>
                <a:gd name="connsiteX2" fmla="*/ 586740 w 586740"/>
                <a:gd name="connsiteY2" fmla="*/ 621030 h 914400"/>
                <a:gd name="connsiteX3" fmla="*/ 293370 w 586740"/>
                <a:gd name="connsiteY3" fmla="*/ 914400 h 914400"/>
                <a:gd name="connsiteX4" fmla="*/ 0 w 586740"/>
                <a:gd name="connsiteY4" fmla="*/ 621030 h 914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6740" h="914400">
                  <a:moveTo>
                    <a:pt x="0" y="621030"/>
                  </a:moveTo>
                  <a:cubicBezTo>
                    <a:pt x="0" y="459006"/>
                    <a:pt x="192306" y="236220"/>
                    <a:pt x="285750" y="0"/>
                  </a:cubicBezTo>
                  <a:cubicBezTo>
                    <a:pt x="409674" y="228600"/>
                    <a:pt x="586740" y="459006"/>
                    <a:pt x="586740" y="621030"/>
                  </a:cubicBezTo>
                  <a:cubicBezTo>
                    <a:pt x="586740" y="783054"/>
                    <a:pt x="455394" y="914400"/>
                    <a:pt x="293370" y="914400"/>
                  </a:cubicBezTo>
                  <a:cubicBezTo>
                    <a:pt x="131346" y="914400"/>
                    <a:pt x="0" y="783054"/>
                    <a:pt x="0" y="621030"/>
                  </a:cubicBezTo>
                  <a:close/>
                </a:path>
              </a:pathLst>
            </a:custGeom>
            <a:solidFill>
              <a:srgbClr val="CCFFFF"/>
            </a:solidFill>
            <a:ln w="38100">
              <a:solidFill>
                <a:srgbClr val="00B0F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83" name="楕円 424">
              <a:extLst>
                <a:ext uri="{FF2B5EF4-FFF2-40B4-BE49-F238E27FC236}">
                  <a16:creationId xmlns:a16="http://schemas.microsoft.com/office/drawing/2014/main" id="{7CB1A7A8-F643-5CAF-282E-86A902FBD1E1}"/>
                </a:ext>
              </a:extLst>
            </p:cNvPr>
            <p:cNvSpPr/>
            <p:nvPr/>
          </p:nvSpPr>
          <p:spPr>
            <a:xfrm>
              <a:off x="2549843" y="4510088"/>
              <a:ext cx="99060" cy="154379"/>
            </a:xfrm>
            <a:custGeom>
              <a:avLst/>
              <a:gdLst>
                <a:gd name="connsiteX0" fmla="*/ 0 w 586740"/>
                <a:gd name="connsiteY0" fmla="*/ 293370 h 586740"/>
                <a:gd name="connsiteX1" fmla="*/ 293370 w 586740"/>
                <a:gd name="connsiteY1" fmla="*/ 0 h 586740"/>
                <a:gd name="connsiteX2" fmla="*/ 586740 w 586740"/>
                <a:gd name="connsiteY2" fmla="*/ 293370 h 586740"/>
                <a:gd name="connsiteX3" fmla="*/ 293370 w 586740"/>
                <a:gd name="connsiteY3" fmla="*/ 586740 h 586740"/>
                <a:gd name="connsiteX4" fmla="*/ 0 w 586740"/>
                <a:gd name="connsiteY4" fmla="*/ 293370 h 586740"/>
                <a:gd name="connsiteX0" fmla="*/ 0 w 586740"/>
                <a:gd name="connsiteY0" fmla="*/ 293370 h 586740"/>
                <a:gd name="connsiteX1" fmla="*/ 293370 w 586740"/>
                <a:gd name="connsiteY1" fmla="*/ 0 h 586740"/>
                <a:gd name="connsiteX2" fmla="*/ 586740 w 586740"/>
                <a:gd name="connsiteY2" fmla="*/ 293370 h 586740"/>
                <a:gd name="connsiteX3" fmla="*/ 293370 w 586740"/>
                <a:gd name="connsiteY3" fmla="*/ 586740 h 586740"/>
                <a:gd name="connsiteX4" fmla="*/ 0 w 586740"/>
                <a:gd name="connsiteY4" fmla="*/ 293370 h 586740"/>
                <a:gd name="connsiteX0" fmla="*/ 0 w 586740"/>
                <a:gd name="connsiteY0" fmla="*/ 293370 h 586740"/>
                <a:gd name="connsiteX1" fmla="*/ 293370 w 586740"/>
                <a:gd name="connsiteY1" fmla="*/ 0 h 586740"/>
                <a:gd name="connsiteX2" fmla="*/ 586740 w 586740"/>
                <a:gd name="connsiteY2" fmla="*/ 293370 h 586740"/>
                <a:gd name="connsiteX3" fmla="*/ 293370 w 586740"/>
                <a:gd name="connsiteY3" fmla="*/ 586740 h 586740"/>
                <a:gd name="connsiteX4" fmla="*/ 0 w 586740"/>
                <a:gd name="connsiteY4" fmla="*/ 293370 h 586740"/>
                <a:gd name="connsiteX0" fmla="*/ 0 w 586740"/>
                <a:gd name="connsiteY0" fmla="*/ 293370 h 586740"/>
                <a:gd name="connsiteX1" fmla="*/ 293370 w 586740"/>
                <a:gd name="connsiteY1" fmla="*/ 0 h 586740"/>
                <a:gd name="connsiteX2" fmla="*/ 586740 w 586740"/>
                <a:gd name="connsiteY2" fmla="*/ 293370 h 586740"/>
                <a:gd name="connsiteX3" fmla="*/ 293370 w 586740"/>
                <a:gd name="connsiteY3" fmla="*/ 586740 h 586740"/>
                <a:gd name="connsiteX4" fmla="*/ 0 w 586740"/>
                <a:gd name="connsiteY4" fmla="*/ 293370 h 586740"/>
                <a:gd name="connsiteX0" fmla="*/ 0 w 586740"/>
                <a:gd name="connsiteY0" fmla="*/ 621030 h 914400"/>
                <a:gd name="connsiteX1" fmla="*/ 285750 w 586740"/>
                <a:gd name="connsiteY1" fmla="*/ 0 h 914400"/>
                <a:gd name="connsiteX2" fmla="*/ 586740 w 586740"/>
                <a:gd name="connsiteY2" fmla="*/ 621030 h 914400"/>
                <a:gd name="connsiteX3" fmla="*/ 293370 w 586740"/>
                <a:gd name="connsiteY3" fmla="*/ 914400 h 914400"/>
                <a:gd name="connsiteX4" fmla="*/ 0 w 586740"/>
                <a:gd name="connsiteY4" fmla="*/ 621030 h 914400"/>
                <a:gd name="connsiteX0" fmla="*/ 0 w 586740"/>
                <a:gd name="connsiteY0" fmla="*/ 621030 h 914400"/>
                <a:gd name="connsiteX1" fmla="*/ 285750 w 586740"/>
                <a:gd name="connsiteY1" fmla="*/ 0 h 914400"/>
                <a:gd name="connsiteX2" fmla="*/ 586740 w 586740"/>
                <a:gd name="connsiteY2" fmla="*/ 621030 h 914400"/>
                <a:gd name="connsiteX3" fmla="*/ 293370 w 586740"/>
                <a:gd name="connsiteY3" fmla="*/ 914400 h 914400"/>
                <a:gd name="connsiteX4" fmla="*/ 0 w 586740"/>
                <a:gd name="connsiteY4" fmla="*/ 621030 h 914400"/>
                <a:gd name="connsiteX0" fmla="*/ 0 w 586740"/>
                <a:gd name="connsiteY0" fmla="*/ 621030 h 914400"/>
                <a:gd name="connsiteX1" fmla="*/ 285750 w 586740"/>
                <a:gd name="connsiteY1" fmla="*/ 0 h 914400"/>
                <a:gd name="connsiteX2" fmla="*/ 586740 w 586740"/>
                <a:gd name="connsiteY2" fmla="*/ 621030 h 914400"/>
                <a:gd name="connsiteX3" fmla="*/ 293370 w 586740"/>
                <a:gd name="connsiteY3" fmla="*/ 914400 h 914400"/>
                <a:gd name="connsiteX4" fmla="*/ 0 w 586740"/>
                <a:gd name="connsiteY4" fmla="*/ 621030 h 914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6740" h="914400">
                  <a:moveTo>
                    <a:pt x="0" y="621030"/>
                  </a:moveTo>
                  <a:cubicBezTo>
                    <a:pt x="0" y="459006"/>
                    <a:pt x="192306" y="236220"/>
                    <a:pt x="285750" y="0"/>
                  </a:cubicBezTo>
                  <a:cubicBezTo>
                    <a:pt x="409674" y="228600"/>
                    <a:pt x="586740" y="459006"/>
                    <a:pt x="586740" y="621030"/>
                  </a:cubicBezTo>
                  <a:cubicBezTo>
                    <a:pt x="586740" y="783054"/>
                    <a:pt x="455394" y="914400"/>
                    <a:pt x="293370" y="914400"/>
                  </a:cubicBezTo>
                  <a:cubicBezTo>
                    <a:pt x="131346" y="914400"/>
                    <a:pt x="0" y="783054"/>
                    <a:pt x="0" y="621030"/>
                  </a:cubicBezTo>
                  <a:close/>
                </a:path>
              </a:pathLst>
            </a:custGeom>
            <a:solidFill>
              <a:srgbClr val="CCFFFF"/>
            </a:solidFill>
            <a:ln w="38100">
              <a:solidFill>
                <a:srgbClr val="00B0F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84" name="楕円 424">
              <a:extLst>
                <a:ext uri="{FF2B5EF4-FFF2-40B4-BE49-F238E27FC236}">
                  <a16:creationId xmlns:a16="http://schemas.microsoft.com/office/drawing/2014/main" id="{688DE0E4-1A0A-98F8-CBE8-C453B8EACF65}"/>
                </a:ext>
              </a:extLst>
            </p:cNvPr>
            <p:cNvSpPr/>
            <p:nvPr/>
          </p:nvSpPr>
          <p:spPr>
            <a:xfrm>
              <a:off x="2145031" y="4432898"/>
              <a:ext cx="99060" cy="154379"/>
            </a:xfrm>
            <a:custGeom>
              <a:avLst/>
              <a:gdLst>
                <a:gd name="connsiteX0" fmla="*/ 0 w 586740"/>
                <a:gd name="connsiteY0" fmla="*/ 293370 h 586740"/>
                <a:gd name="connsiteX1" fmla="*/ 293370 w 586740"/>
                <a:gd name="connsiteY1" fmla="*/ 0 h 586740"/>
                <a:gd name="connsiteX2" fmla="*/ 586740 w 586740"/>
                <a:gd name="connsiteY2" fmla="*/ 293370 h 586740"/>
                <a:gd name="connsiteX3" fmla="*/ 293370 w 586740"/>
                <a:gd name="connsiteY3" fmla="*/ 586740 h 586740"/>
                <a:gd name="connsiteX4" fmla="*/ 0 w 586740"/>
                <a:gd name="connsiteY4" fmla="*/ 293370 h 586740"/>
                <a:gd name="connsiteX0" fmla="*/ 0 w 586740"/>
                <a:gd name="connsiteY0" fmla="*/ 293370 h 586740"/>
                <a:gd name="connsiteX1" fmla="*/ 293370 w 586740"/>
                <a:gd name="connsiteY1" fmla="*/ 0 h 586740"/>
                <a:gd name="connsiteX2" fmla="*/ 586740 w 586740"/>
                <a:gd name="connsiteY2" fmla="*/ 293370 h 586740"/>
                <a:gd name="connsiteX3" fmla="*/ 293370 w 586740"/>
                <a:gd name="connsiteY3" fmla="*/ 586740 h 586740"/>
                <a:gd name="connsiteX4" fmla="*/ 0 w 586740"/>
                <a:gd name="connsiteY4" fmla="*/ 293370 h 586740"/>
                <a:gd name="connsiteX0" fmla="*/ 0 w 586740"/>
                <a:gd name="connsiteY0" fmla="*/ 293370 h 586740"/>
                <a:gd name="connsiteX1" fmla="*/ 293370 w 586740"/>
                <a:gd name="connsiteY1" fmla="*/ 0 h 586740"/>
                <a:gd name="connsiteX2" fmla="*/ 586740 w 586740"/>
                <a:gd name="connsiteY2" fmla="*/ 293370 h 586740"/>
                <a:gd name="connsiteX3" fmla="*/ 293370 w 586740"/>
                <a:gd name="connsiteY3" fmla="*/ 586740 h 586740"/>
                <a:gd name="connsiteX4" fmla="*/ 0 w 586740"/>
                <a:gd name="connsiteY4" fmla="*/ 293370 h 586740"/>
                <a:gd name="connsiteX0" fmla="*/ 0 w 586740"/>
                <a:gd name="connsiteY0" fmla="*/ 293370 h 586740"/>
                <a:gd name="connsiteX1" fmla="*/ 293370 w 586740"/>
                <a:gd name="connsiteY1" fmla="*/ 0 h 586740"/>
                <a:gd name="connsiteX2" fmla="*/ 586740 w 586740"/>
                <a:gd name="connsiteY2" fmla="*/ 293370 h 586740"/>
                <a:gd name="connsiteX3" fmla="*/ 293370 w 586740"/>
                <a:gd name="connsiteY3" fmla="*/ 586740 h 586740"/>
                <a:gd name="connsiteX4" fmla="*/ 0 w 586740"/>
                <a:gd name="connsiteY4" fmla="*/ 293370 h 586740"/>
                <a:gd name="connsiteX0" fmla="*/ 0 w 586740"/>
                <a:gd name="connsiteY0" fmla="*/ 621030 h 914400"/>
                <a:gd name="connsiteX1" fmla="*/ 285750 w 586740"/>
                <a:gd name="connsiteY1" fmla="*/ 0 h 914400"/>
                <a:gd name="connsiteX2" fmla="*/ 586740 w 586740"/>
                <a:gd name="connsiteY2" fmla="*/ 621030 h 914400"/>
                <a:gd name="connsiteX3" fmla="*/ 293370 w 586740"/>
                <a:gd name="connsiteY3" fmla="*/ 914400 h 914400"/>
                <a:gd name="connsiteX4" fmla="*/ 0 w 586740"/>
                <a:gd name="connsiteY4" fmla="*/ 621030 h 914400"/>
                <a:gd name="connsiteX0" fmla="*/ 0 w 586740"/>
                <a:gd name="connsiteY0" fmla="*/ 621030 h 914400"/>
                <a:gd name="connsiteX1" fmla="*/ 285750 w 586740"/>
                <a:gd name="connsiteY1" fmla="*/ 0 h 914400"/>
                <a:gd name="connsiteX2" fmla="*/ 586740 w 586740"/>
                <a:gd name="connsiteY2" fmla="*/ 621030 h 914400"/>
                <a:gd name="connsiteX3" fmla="*/ 293370 w 586740"/>
                <a:gd name="connsiteY3" fmla="*/ 914400 h 914400"/>
                <a:gd name="connsiteX4" fmla="*/ 0 w 586740"/>
                <a:gd name="connsiteY4" fmla="*/ 621030 h 914400"/>
                <a:gd name="connsiteX0" fmla="*/ 0 w 586740"/>
                <a:gd name="connsiteY0" fmla="*/ 621030 h 914400"/>
                <a:gd name="connsiteX1" fmla="*/ 285750 w 586740"/>
                <a:gd name="connsiteY1" fmla="*/ 0 h 914400"/>
                <a:gd name="connsiteX2" fmla="*/ 586740 w 586740"/>
                <a:gd name="connsiteY2" fmla="*/ 621030 h 914400"/>
                <a:gd name="connsiteX3" fmla="*/ 293370 w 586740"/>
                <a:gd name="connsiteY3" fmla="*/ 914400 h 914400"/>
                <a:gd name="connsiteX4" fmla="*/ 0 w 586740"/>
                <a:gd name="connsiteY4" fmla="*/ 621030 h 914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6740" h="914400">
                  <a:moveTo>
                    <a:pt x="0" y="621030"/>
                  </a:moveTo>
                  <a:cubicBezTo>
                    <a:pt x="0" y="459006"/>
                    <a:pt x="192306" y="236220"/>
                    <a:pt x="285750" y="0"/>
                  </a:cubicBezTo>
                  <a:cubicBezTo>
                    <a:pt x="409674" y="228600"/>
                    <a:pt x="586740" y="459006"/>
                    <a:pt x="586740" y="621030"/>
                  </a:cubicBezTo>
                  <a:cubicBezTo>
                    <a:pt x="586740" y="783054"/>
                    <a:pt x="455394" y="914400"/>
                    <a:pt x="293370" y="914400"/>
                  </a:cubicBezTo>
                  <a:cubicBezTo>
                    <a:pt x="131346" y="914400"/>
                    <a:pt x="0" y="783054"/>
                    <a:pt x="0" y="621030"/>
                  </a:cubicBezTo>
                  <a:close/>
                </a:path>
              </a:pathLst>
            </a:custGeom>
            <a:solidFill>
              <a:srgbClr val="CCFFFF"/>
            </a:solidFill>
            <a:ln w="38100">
              <a:solidFill>
                <a:srgbClr val="00B0F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85" name="楕円 424">
              <a:extLst>
                <a:ext uri="{FF2B5EF4-FFF2-40B4-BE49-F238E27FC236}">
                  <a16:creationId xmlns:a16="http://schemas.microsoft.com/office/drawing/2014/main" id="{9A87DE60-536D-83AD-8CE4-87CC111E7CDB}"/>
                </a:ext>
              </a:extLst>
            </p:cNvPr>
            <p:cNvSpPr/>
            <p:nvPr/>
          </p:nvSpPr>
          <p:spPr>
            <a:xfrm>
              <a:off x="1835468" y="4577752"/>
              <a:ext cx="99060" cy="154379"/>
            </a:xfrm>
            <a:custGeom>
              <a:avLst/>
              <a:gdLst>
                <a:gd name="connsiteX0" fmla="*/ 0 w 586740"/>
                <a:gd name="connsiteY0" fmla="*/ 293370 h 586740"/>
                <a:gd name="connsiteX1" fmla="*/ 293370 w 586740"/>
                <a:gd name="connsiteY1" fmla="*/ 0 h 586740"/>
                <a:gd name="connsiteX2" fmla="*/ 586740 w 586740"/>
                <a:gd name="connsiteY2" fmla="*/ 293370 h 586740"/>
                <a:gd name="connsiteX3" fmla="*/ 293370 w 586740"/>
                <a:gd name="connsiteY3" fmla="*/ 586740 h 586740"/>
                <a:gd name="connsiteX4" fmla="*/ 0 w 586740"/>
                <a:gd name="connsiteY4" fmla="*/ 293370 h 586740"/>
                <a:gd name="connsiteX0" fmla="*/ 0 w 586740"/>
                <a:gd name="connsiteY0" fmla="*/ 293370 h 586740"/>
                <a:gd name="connsiteX1" fmla="*/ 293370 w 586740"/>
                <a:gd name="connsiteY1" fmla="*/ 0 h 586740"/>
                <a:gd name="connsiteX2" fmla="*/ 586740 w 586740"/>
                <a:gd name="connsiteY2" fmla="*/ 293370 h 586740"/>
                <a:gd name="connsiteX3" fmla="*/ 293370 w 586740"/>
                <a:gd name="connsiteY3" fmla="*/ 586740 h 586740"/>
                <a:gd name="connsiteX4" fmla="*/ 0 w 586740"/>
                <a:gd name="connsiteY4" fmla="*/ 293370 h 586740"/>
                <a:gd name="connsiteX0" fmla="*/ 0 w 586740"/>
                <a:gd name="connsiteY0" fmla="*/ 293370 h 586740"/>
                <a:gd name="connsiteX1" fmla="*/ 293370 w 586740"/>
                <a:gd name="connsiteY1" fmla="*/ 0 h 586740"/>
                <a:gd name="connsiteX2" fmla="*/ 586740 w 586740"/>
                <a:gd name="connsiteY2" fmla="*/ 293370 h 586740"/>
                <a:gd name="connsiteX3" fmla="*/ 293370 w 586740"/>
                <a:gd name="connsiteY3" fmla="*/ 586740 h 586740"/>
                <a:gd name="connsiteX4" fmla="*/ 0 w 586740"/>
                <a:gd name="connsiteY4" fmla="*/ 293370 h 586740"/>
                <a:gd name="connsiteX0" fmla="*/ 0 w 586740"/>
                <a:gd name="connsiteY0" fmla="*/ 293370 h 586740"/>
                <a:gd name="connsiteX1" fmla="*/ 293370 w 586740"/>
                <a:gd name="connsiteY1" fmla="*/ 0 h 586740"/>
                <a:gd name="connsiteX2" fmla="*/ 586740 w 586740"/>
                <a:gd name="connsiteY2" fmla="*/ 293370 h 586740"/>
                <a:gd name="connsiteX3" fmla="*/ 293370 w 586740"/>
                <a:gd name="connsiteY3" fmla="*/ 586740 h 586740"/>
                <a:gd name="connsiteX4" fmla="*/ 0 w 586740"/>
                <a:gd name="connsiteY4" fmla="*/ 293370 h 586740"/>
                <a:gd name="connsiteX0" fmla="*/ 0 w 586740"/>
                <a:gd name="connsiteY0" fmla="*/ 621030 h 914400"/>
                <a:gd name="connsiteX1" fmla="*/ 285750 w 586740"/>
                <a:gd name="connsiteY1" fmla="*/ 0 h 914400"/>
                <a:gd name="connsiteX2" fmla="*/ 586740 w 586740"/>
                <a:gd name="connsiteY2" fmla="*/ 621030 h 914400"/>
                <a:gd name="connsiteX3" fmla="*/ 293370 w 586740"/>
                <a:gd name="connsiteY3" fmla="*/ 914400 h 914400"/>
                <a:gd name="connsiteX4" fmla="*/ 0 w 586740"/>
                <a:gd name="connsiteY4" fmla="*/ 621030 h 914400"/>
                <a:gd name="connsiteX0" fmla="*/ 0 w 586740"/>
                <a:gd name="connsiteY0" fmla="*/ 621030 h 914400"/>
                <a:gd name="connsiteX1" fmla="*/ 285750 w 586740"/>
                <a:gd name="connsiteY1" fmla="*/ 0 h 914400"/>
                <a:gd name="connsiteX2" fmla="*/ 586740 w 586740"/>
                <a:gd name="connsiteY2" fmla="*/ 621030 h 914400"/>
                <a:gd name="connsiteX3" fmla="*/ 293370 w 586740"/>
                <a:gd name="connsiteY3" fmla="*/ 914400 h 914400"/>
                <a:gd name="connsiteX4" fmla="*/ 0 w 586740"/>
                <a:gd name="connsiteY4" fmla="*/ 621030 h 914400"/>
                <a:gd name="connsiteX0" fmla="*/ 0 w 586740"/>
                <a:gd name="connsiteY0" fmla="*/ 621030 h 914400"/>
                <a:gd name="connsiteX1" fmla="*/ 285750 w 586740"/>
                <a:gd name="connsiteY1" fmla="*/ 0 h 914400"/>
                <a:gd name="connsiteX2" fmla="*/ 586740 w 586740"/>
                <a:gd name="connsiteY2" fmla="*/ 621030 h 914400"/>
                <a:gd name="connsiteX3" fmla="*/ 293370 w 586740"/>
                <a:gd name="connsiteY3" fmla="*/ 914400 h 914400"/>
                <a:gd name="connsiteX4" fmla="*/ 0 w 586740"/>
                <a:gd name="connsiteY4" fmla="*/ 621030 h 914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6740" h="914400">
                  <a:moveTo>
                    <a:pt x="0" y="621030"/>
                  </a:moveTo>
                  <a:cubicBezTo>
                    <a:pt x="0" y="459006"/>
                    <a:pt x="192306" y="236220"/>
                    <a:pt x="285750" y="0"/>
                  </a:cubicBezTo>
                  <a:cubicBezTo>
                    <a:pt x="409674" y="228600"/>
                    <a:pt x="586740" y="459006"/>
                    <a:pt x="586740" y="621030"/>
                  </a:cubicBezTo>
                  <a:cubicBezTo>
                    <a:pt x="586740" y="783054"/>
                    <a:pt x="455394" y="914400"/>
                    <a:pt x="293370" y="914400"/>
                  </a:cubicBezTo>
                  <a:cubicBezTo>
                    <a:pt x="131346" y="914400"/>
                    <a:pt x="0" y="783054"/>
                    <a:pt x="0" y="621030"/>
                  </a:cubicBezTo>
                  <a:close/>
                </a:path>
              </a:pathLst>
            </a:custGeom>
            <a:solidFill>
              <a:srgbClr val="CCFFFF"/>
            </a:solidFill>
            <a:ln w="38100">
              <a:solidFill>
                <a:srgbClr val="00B0F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86" name="楕円 424">
              <a:extLst>
                <a:ext uri="{FF2B5EF4-FFF2-40B4-BE49-F238E27FC236}">
                  <a16:creationId xmlns:a16="http://schemas.microsoft.com/office/drawing/2014/main" id="{69A16FC9-355D-A59D-5A6F-875A154E1781}"/>
                </a:ext>
              </a:extLst>
            </p:cNvPr>
            <p:cNvSpPr/>
            <p:nvPr/>
          </p:nvSpPr>
          <p:spPr>
            <a:xfrm>
              <a:off x="1692593" y="4267201"/>
              <a:ext cx="99060" cy="154379"/>
            </a:xfrm>
            <a:custGeom>
              <a:avLst/>
              <a:gdLst>
                <a:gd name="connsiteX0" fmla="*/ 0 w 586740"/>
                <a:gd name="connsiteY0" fmla="*/ 293370 h 586740"/>
                <a:gd name="connsiteX1" fmla="*/ 293370 w 586740"/>
                <a:gd name="connsiteY1" fmla="*/ 0 h 586740"/>
                <a:gd name="connsiteX2" fmla="*/ 586740 w 586740"/>
                <a:gd name="connsiteY2" fmla="*/ 293370 h 586740"/>
                <a:gd name="connsiteX3" fmla="*/ 293370 w 586740"/>
                <a:gd name="connsiteY3" fmla="*/ 586740 h 586740"/>
                <a:gd name="connsiteX4" fmla="*/ 0 w 586740"/>
                <a:gd name="connsiteY4" fmla="*/ 293370 h 586740"/>
                <a:gd name="connsiteX0" fmla="*/ 0 w 586740"/>
                <a:gd name="connsiteY0" fmla="*/ 293370 h 586740"/>
                <a:gd name="connsiteX1" fmla="*/ 293370 w 586740"/>
                <a:gd name="connsiteY1" fmla="*/ 0 h 586740"/>
                <a:gd name="connsiteX2" fmla="*/ 586740 w 586740"/>
                <a:gd name="connsiteY2" fmla="*/ 293370 h 586740"/>
                <a:gd name="connsiteX3" fmla="*/ 293370 w 586740"/>
                <a:gd name="connsiteY3" fmla="*/ 586740 h 586740"/>
                <a:gd name="connsiteX4" fmla="*/ 0 w 586740"/>
                <a:gd name="connsiteY4" fmla="*/ 293370 h 586740"/>
                <a:gd name="connsiteX0" fmla="*/ 0 w 586740"/>
                <a:gd name="connsiteY0" fmla="*/ 293370 h 586740"/>
                <a:gd name="connsiteX1" fmla="*/ 293370 w 586740"/>
                <a:gd name="connsiteY1" fmla="*/ 0 h 586740"/>
                <a:gd name="connsiteX2" fmla="*/ 586740 w 586740"/>
                <a:gd name="connsiteY2" fmla="*/ 293370 h 586740"/>
                <a:gd name="connsiteX3" fmla="*/ 293370 w 586740"/>
                <a:gd name="connsiteY3" fmla="*/ 586740 h 586740"/>
                <a:gd name="connsiteX4" fmla="*/ 0 w 586740"/>
                <a:gd name="connsiteY4" fmla="*/ 293370 h 586740"/>
                <a:gd name="connsiteX0" fmla="*/ 0 w 586740"/>
                <a:gd name="connsiteY0" fmla="*/ 293370 h 586740"/>
                <a:gd name="connsiteX1" fmla="*/ 293370 w 586740"/>
                <a:gd name="connsiteY1" fmla="*/ 0 h 586740"/>
                <a:gd name="connsiteX2" fmla="*/ 586740 w 586740"/>
                <a:gd name="connsiteY2" fmla="*/ 293370 h 586740"/>
                <a:gd name="connsiteX3" fmla="*/ 293370 w 586740"/>
                <a:gd name="connsiteY3" fmla="*/ 586740 h 586740"/>
                <a:gd name="connsiteX4" fmla="*/ 0 w 586740"/>
                <a:gd name="connsiteY4" fmla="*/ 293370 h 586740"/>
                <a:gd name="connsiteX0" fmla="*/ 0 w 586740"/>
                <a:gd name="connsiteY0" fmla="*/ 621030 h 914400"/>
                <a:gd name="connsiteX1" fmla="*/ 285750 w 586740"/>
                <a:gd name="connsiteY1" fmla="*/ 0 h 914400"/>
                <a:gd name="connsiteX2" fmla="*/ 586740 w 586740"/>
                <a:gd name="connsiteY2" fmla="*/ 621030 h 914400"/>
                <a:gd name="connsiteX3" fmla="*/ 293370 w 586740"/>
                <a:gd name="connsiteY3" fmla="*/ 914400 h 914400"/>
                <a:gd name="connsiteX4" fmla="*/ 0 w 586740"/>
                <a:gd name="connsiteY4" fmla="*/ 621030 h 914400"/>
                <a:gd name="connsiteX0" fmla="*/ 0 w 586740"/>
                <a:gd name="connsiteY0" fmla="*/ 621030 h 914400"/>
                <a:gd name="connsiteX1" fmla="*/ 285750 w 586740"/>
                <a:gd name="connsiteY1" fmla="*/ 0 h 914400"/>
                <a:gd name="connsiteX2" fmla="*/ 586740 w 586740"/>
                <a:gd name="connsiteY2" fmla="*/ 621030 h 914400"/>
                <a:gd name="connsiteX3" fmla="*/ 293370 w 586740"/>
                <a:gd name="connsiteY3" fmla="*/ 914400 h 914400"/>
                <a:gd name="connsiteX4" fmla="*/ 0 w 586740"/>
                <a:gd name="connsiteY4" fmla="*/ 621030 h 914400"/>
                <a:gd name="connsiteX0" fmla="*/ 0 w 586740"/>
                <a:gd name="connsiteY0" fmla="*/ 621030 h 914400"/>
                <a:gd name="connsiteX1" fmla="*/ 285750 w 586740"/>
                <a:gd name="connsiteY1" fmla="*/ 0 h 914400"/>
                <a:gd name="connsiteX2" fmla="*/ 586740 w 586740"/>
                <a:gd name="connsiteY2" fmla="*/ 621030 h 914400"/>
                <a:gd name="connsiteX3" fmla="*/ 293370 w 586740"/>
                <a:gd name="connsiteY3" fmla="*/ 914400 h 914400"/>
                <a:gd name="connsiteX4" fmla="*/ 0 w 586740"/>
                <a:gd name="connsiteY4" fmla="*/ 621030 h 914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6740" h="914400">
                  <a:moveTo>
                    <a:pt x="0" y="621030"/>
                  </a:moveTo>
                  <a:cubicBezTo>
                    <a:pt x="0" y="459006"/>
                    <a:pt x="192306" y="236220"/>
                    <a:pt x="285750" y="0"/>
                  </a:cubicBezTo>
                  <a:cubicBezTo>
                    <a:pt x="409674" y="228600"/>
                    <a:pt x="586740" y="459006"/>
                    <a:pt x="586740" y="621030"/>
                  </a:cubicBezTo>
                  <a:cubicBezTo>
                    <a:pt x="586740" y="783054"/>
                    <a:pt x="455394" y="914400"/>
                    <a:pt x="293370" y="914400"/>
                  </a:cubicBezTo>
                  <a:cubicBezTo>
                    <a:pt x="131346" y="914400"/>
                    <a:pt x="0" y="783054"/>
                    <a:pt x="0" y="621030"/>
                  </a:cubicBezTo>
                  <a:close/>
                </a:path>
              </a:pathLst>
            </a:custGeom>
            <a:solidFill>
              <a:srgbClr val="CCFFFF"/>
            </a:solidFill>
            <a:ln w="38100">
              <a:solidFill>
                <a:srgbClr val="00B0F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87" name="楕円 424">
              <a:extLst>
                <a:ext uri="{FF2B5EF4-FFF2-40B4-BE49-F238E27FC236}">
                  <a16:creationId xmlns:a16="http://schemas.microsoft.com/office/drawing/2014/main" id="{6F13477B-96D9-F116-EFC0-E30711394A70}"/>
                </a:ext>
              </a:extLst>
            </p:cNvPr>
            <p:cNvSpPr/>
            <p:nvPr/>
          </p:nvSpPr>
          <p:spPr>
            <a:xfrm>
              <a:off x="1502093" y="4500563"/>
              <a:ext cx="99060" cy="154379"/>
            </a:xfrm>
            <a:custGeom>
              <a:avLst/>
              <a:gdLst>
                <a:gd name="connsiteX0" fmla="*/ 0 w 586740"/>
                <a:gd name="connsiteY0" fmla="*/ 293370 h 586740"/>
                <a:gd name="connsiteX1" fmla="*/ 293370 w 586740"/>
                <a:gd name="connsiteY1" fmla="*/ 0 h 586740"/>
                <a:gd name="connsiteX2" fmla="*/ 586740 w 586740"/>
                <a:gd name="connsiteY2" fmla="*/ 293370 h 586740"/>
                <a:gd name="connsiteX3" fmla="*/ 293370 w 586740"/>
                <a:gd name="connsiteY3" fmla="*/ 586740 h 586740"/>
                <a:gd name="connsiteX4" fmla="*/ 0 w 586740"/>
                <a:gd name="connsiteY4" fmla="*/ 293370 h 586740"/>
                <a:gd name="connsiteX0" fmla="*/ 0 w 586740"/>
                <a:gd name="connsiteY0" fmla="*/ 293370 h 586740"/>
                <a:gd name="connsiteX1" fmla="*/ 293370 w 586740"/>
                <a:gd name="connsiteY1" fmla="*/ 0 h 586740"/>
                <a:gd name="connsiteX2" fmla="*/ 586740 w 586740"/>
                <a:gd name="connsiteY2" fmla="*/ 293370 h 586740"/>
                <a:gd name="connsiteX3" fmla="*/ 293370 w 586740"/>
                <a:gd name="connsiteY3" fmla="*/ 586740 h 586740"/>
                <a:gd name="connsiteX4" fmla="*/ 0 w 586740"/>
                <a:gd name="connsiteY4" fmla="*/ 293370 h 586740"/>
                <a:gd name="connsiteX0" fmla="*/ 0 w 586740"/>
                <a:gd name="connsiteY0" fmla="*/ 293370 h 586740"/>
                <a:gd name="connsiteX1" fmla="*/ 293370 w 586740"/>
                <a:gd name="connsiteY1" fmla="*/ 0 h 586740"/>
                <a:gd name="connsiteX2" fmla="*/ 586740 w 586740"/>
                <a:gd name="connsiteY2" fmla="*/ 293370 h 586740"/>
                <a:gd name="connsiteX3" fmla="*/ 293370 w 586740"/>
                <a:gd name="connsiteY3" fmla="*/ 586740 h 586740"/>
                <a:gd name="connsiteX4" fmla="*/ 0 w 586740"/>
                <a:gd name="connsiteY4" fmla="*/ 293370 h 586740"/>
                <a:gd name="connsiteX0" fmla="*/ 0 w 586740"/>
                <a:gd name="connsiteY0" fmla="*/ 293370 h 586740"/>
                <a:gd name="connsiteX1" fmla="*/ 293370 w 586740"/>
                <a:gd name="connsiteY1" fmla="*/ 0 h 586740"/>
                <a:gd name="connsiteX2" fmla="*/ 586740 w 586740"/>
                <a:gd name="connsiteY2" fmla="*/ 293370 h 586740"/>
                <a:gd name="connsiteX3" fmla="*/ 293370 w 586740"/>
                <a:gd name="connsiteY3" fmla="*/ 586740 h 586740"/>
                <a:gd name="connsiteX4" fmla="*/ 0 w 586740"/>
                <a:gd name="connsiteY4" fmla="*/ 293370 h 586740"/>
                <a:gd name="connsiteX0" fmla="*/ 0 w 586740"/>
                <a:gd name="connsiteY0" fmla="*/ 621030 h 914400"/>
                <a:gd name="connsiteX1" fmla="*/ 285750 w 586740"/>
                <a:gd name="connsiteY1" fmla="*/ 0 h 914400"/>
                <a:gd name="connsiteX2" fmla="*/ 586740 w 586740"/>
                <a:gd name="connsiteY2" fmla="*/ 621030 h 914400"/>
                <a:gd name="connsiteX3" fmla="*/ 293370 w 586740"/>
                <a:gd name="connsiteY3" fmla="*/ 914400 h 914400"/>
                <a:gd name="connsiteX4" fmla="*/ 0 w 586740"/>
                <a:gd name="connsiteY4" fmla="*/ 621030 h 914400"/>
                <a:gd name="connsiteX0" fmla="*/ 0 w 586740"/>
                <a:gd name="connsiteY0" fmla="*/ 621030 h 914400"/>
                <a:gd name="connsiteX1" fmla="*/ 285750 w 586740"/>
                <a:gd name="connsiteY1" fmla="*/ 0 h 914400"/>
                <a:gd name="connsiteX2" fmla="*/ 586740 w 586740"/>
                <a:gd name="connsiteY2" fmla="*/ 621030 h 914400"/>
                <a:gd name="connsiteX3" fmla="*/ 293370 w 586740"/>
                <a:gd name="connsiteY3" fmla="*/ 914400 h 914400"/>
                <a:gd name="connsiteX4" fmla="*/ 0 w 586740"/>
                <a:gd name="connsiteY4" fmla="*/ 621030 h 914400"/>
                <a:gd name="connsiteX0" fmla="*/ 0 w 586740"/>
                <a:gd name="connsiteY0" fmla="*/ 621030 h 914400"/>
                <a:gd name="connsiteX1" fmla="*/ 285750 w 586740"/>
                <a:gd name="connsiteY1" fmla="*/ 0 h 914400"/>
                <a:gd name="connsiteX2" fmla="*/ 586740 w 586740"/>
                <a:gd name="connsiteY2" fmla="*/ 621030 h 914400"/>
                <a:gd name="connsiteX3" fmla="*/ 293370 w 586740"/>
                <a:gd name="connsiteY3" fmla="*/ 914400 h 914400"/>
                <a:gd name="connsiteX4" fmla="*/ 0 w 586740"/>
                <a:gd name="connsiteY4" fmla="*/ 621030 h 914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6740" h="914400">
                  <a:moveTo>
                    <a:pt x="0" y="621030"/>
                  </a:moveTo>
                  <a:cubicBezTo>
                    <a:pt x="0" y="459006"/>
                    <a:pt x="192306" y="236220"/>
                    <a:pt x="285750" y="0"/>
                  </a:cubicBezTo>
                  <a:cubicBezTo>
                    <a:pt x="409674" y="228600"/>
                    <a:pt x="586740" y="459006"/>
                    <a:pt x="586740" y="621030"/>
                  </a:cubicBezTo>
                  <a:cubicBezTo>
                    <a:pt x="586740" y="783054"/>
                    <a:pt x="455394" y="914400"/>
                    <a:pt x="293370" y="914400"/>
                  </a:cubicBezTo>
                  <a:cubicBezTo>
                    <a:pt x="131346" y="914400"/>
                    <a:pt x="0" y="783054"/>
                    <a:pt x="0" y="621030"/>
                  </a:cubicBezTo>
                  <a:close/>
                </a:path>
              </a:pathLst>
            </a:custGeom>
            <a:solidFill>
              <a:srgbClr val="CCFFFF"/>
            </a:solidFill>
            <a:ln w="38100">
              <a:solidFill>
                <a:srgbClr val="00B0F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88" name="楕円 424">
              <a:extLst>
                <a:ext uri="{FF2B5EF4-FFF2-40B4-BE49-F238E27FC236}">
                  <a16:creationId xmlns:a16="http://schemas.microsoft.com/office/drawing/2014/main" id="{861BB64A-7D05-A996-60BE-6F6A4E09AA97}"/>
                </a:ext>
              </a:extLst>
            </p:cNvPr>
            <p:cNvSpPr/>
            <p:nvPr/>
          </p:nvSpPr>
          <p:spPr>
            <a:xfrm>
              <a:off x="2406968" y="4176713"/>
              <a:ext cx="99060" cy="154379"/>
            </a:xfrm>
            <a:custGeom>
              <a:avLst/>
              <a:gdLst>
                <a:gd name="connsiteX0" fmla="*/ 0 w 586740"/>
                <a:gd name="connsiteY0" fmla="*/ 293370 h 586740"/>
                <a:gd name="connsiteX1" fmla="*/ 293370 w 586740"/>
                <a:gd name="connsiteY1" fmla="*/ 0 h 586740"/>
                <a:gd name="connsiteX2" fmla="*/ 586740 w 586740"/>
                <a:gd name="connsiteY2" fmla="*/ 293370 h 586740"/>
                <a:gd name="connsiteX3" fmla="*/ 293370 w 586740"/>
                <a:gd name="connsiteY3" fmla="*/ 586740 h 586740"/>
                <a:gd name="connsiteX4" fmla="*/ 0 w 586740"/>
                <a:gd name="connsiteY4" fmla="*/ 293370 h 586740"/>
                <a:gd name="connsiteX0" fmla="*/ 0 w 586740"/>
                <a:gd name="connsiteY0" fmla="*/ 293370 h 586740"/>
                <a:gd name="connsiteX1" fmla="*/ 293370 w 586740"/>
                <a:gd name="connsiteY1" fmla="*/ 0 h 586740"/>
                <a:gd name="connsiteX2" fmla="*/ 586740 w 586740"/>
                <a:gd name="connsiteY2" fmla="*/ 293370 h 586740"/>
                <a:gd name="connsiteX3" fmla="*/ 293370 w 586740"/>
                <a:gd name="connsiteY3" fmla="*/ 586740 h 586740"/>
                <a:gd name="connsiteX4" fmla="*/ 0 w 586740"/>
                <a:gd name="connsiteY4" fmla="*/ 293370 h 586740"/>
                <a:gd name="connsiteX0" fmla="*/ 0 w 586740"/>
                <a:gd name="connsiteY0" fmla="*/ 293370 h 586740"/>
                <a:gd name="connsiteX1" fmla="*/ 293370 w 586740"/>
                <a:gd name="connsiteY1" fmla="*/ 0 h 586740"/>
                <a:gd name="connsiteX2" fmla="*/ 586740 w 586740"/>
                <a:gd name="connsiteY2" fmla="*/ 293370 h 586740"/>
                <a:gd name="connsiteX3" fmla="*/ 293370 w 586740"/>
                <a:gd name="connsiteY3" fmla="*/ 586740 h 586740"/>
                <a:gd name="connsiteX4" fmla="*/ 0 w 586740"/>
                <a:gd name="connsiteY4" fmla="*/ 293370 h 586740"/>
                <a:gd name="connsiteX0" fmla="*/ 0 w 586740"/>
                <a:gd name="connsiteY0" fmla="*/ 293370 h 586740"/>
                <a:gd name="connsiteX1" fmla="*/ 293370 w 586740"/>
                <a:gd name="connsiteY1" fmla="*/ 0 h 586740"/>
                <a:gd name="connsiteX2" fmla="*/ 586740 w 586740"/>
                <a:gd name="connsiteY2" fmla="*/ 293370 h 586740"/>
                <a:gd name="connsiteX3" fmla="*/ 293370 w 586740"/>
                <a:gd name="connsiteY3" fmla="*/ 586740 h 586740"/>
                <a:gd name="connsiteX4" fmla="*/ 0 w 586740"/>
                <a:gd name="connsiteY4" fmla="*/ 293370 h 586740"/>
                <a:gd name="connsiteX0" fmla="*/ 0 w 586740"/>
                <a:gd name="connsiteY0" fmla="*/ 621030 h 914400"/>
                <a:gd name="connsiteX1" fmla="*/ 285750 w 586740"/>
                <a:gd name="connsiteY1" fmla="*/ 0 h 914400"/>
                <a:gd name="connsiteX2" fmla="*/ 586740 w 586740"/>
                <a:gd name="connsiteY2" fmla="*/ 621030 h 914400"/>
                <a:gd name="connsiteX3" fmla="*/ 293370 w 586740"/>
                <a:gd name="connsiteY3" fmla="*/ 914400 h 914400"/>
                <a:gd name="connsiteX4" fmla="*/ 0 w 586740"/>
                <a:gd name="connsiteY4" fmla="*/ 621030 h 914400"/>
                <a:gd name="connsiteX0" fmla="*/ 0 w 586740"/>
                <a:gd name="connsiteY0" fmla="*/ 621030 h 914400"/>
                <a:gd name="connsiteX1" fmla="*/ 285750 w 586740"/>
                <a:gd name="connsiteY1" fmla="*/ 0 h 914400"/>
                <a:gd name="connsiteX2" fmla="*/ 586740 w 586740"/>
                <a:gd name="connsiteY2" fmla="*/ 621030 h 914400"/>
                <a:gd name="connsiteX3" fmla="*/ 293370 w 586740"/>
                <a:gd name="connsiteY3" fmla="*/ 914400 h 914400"/>
                <a:gd name="connsiteX4" fmla="*/ 0 w 586740"/>
                <a:gd name="connsiteY4" fmla="*/ 621030 h 914400"/>
                <a:gd name="connsiteX0" fmla="*/ 0 w 586740"/>
                <a:gd name="connsiteY0" fmla="*/ 621030 h 914400"/>
                <a:gd name="connsiteX1" fmla="*/ 285750 w 586740"/>
                <a:gd name="connsiteY1" fmla="*/ 0 h 914400"/>
                <a:gd name="connsiteX2" fmla="*/ 586740 w 586740"/>
                <a:gd name="connsiteY2" fmla="*/ 621030 h 914400"/>
                <a:gd name="connsiteX3" fmla="*/ 293370 w 586740"/>
                <a:gd name="connsiteY3" fmla="*/ 914400 h 914400"/>
                <a:gd name="connsiteX4" fmla="*/ 0 w 586740"/>
                <a:gd name="connsiteY4" fmla="*/ 621030 h 914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6740" h="914400">
                  <a:moveTo>
                    <a:pt x="0" y="621030"/>
                  </a:moveTo>
                  <a:cubicBezTo>
                    <a:pt x="0" y="459006"/>
                    <a:pt x="192306" y="236220"/>
                    <a:pt x="285750" y="0"/>
                  </a:cubicBezTo>
                  <a:cubicBezTo>
                    <a:pt x="409674" y="228600"/>
                    <a:pt x="586740" y="459006"/>
                    <a:pt x="586740" y="621030"/>
                  </a:cubicBezTo>
                  <a:cubicBezTo>
                    <a:pt x="586740" y="783054"/>
                    <a:pt x="455394" y="914400"/>
                    <a:pt x="293370" y="914400"/>
                  </a:cubicBezTo>
                  <a:cubicBezTo>
                    <a:pt x="131346" y="914400"/>
                    <a:pt x="0" y="783054"/>
                    <a:pt x="0" y="621030"/>
                  </a:cubicBezTo>
                  <a:close/>
                </a:path>
              </a:pathLst>
            </a:custGeom>
            <a:solidFill>
              <a:srgbClr val="CCFFFF"/>
            </a:solidFill>
            <a:ln w="38100">
              <a:solidFill>
                <a:srgbClr val="00B0F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89" name="楕円 424">
              <a:extLst>
                <a:ext uri="{FF2B5EF4-FFF2-40B4-BE49-F238E27FC236}">
                  <a16:creationId xmlns:a16="http://schemas.microsoft.com/office/drawing/2014/main" id="{3BD1DA19-C7CD-0855-2E7C-7A63FD88D76C}"/>
                </a:ext>
              </a:extLst>
            </p:cNvPr>
            <p:cNvSpPr/>
            <p:nvPr/>
          </p:nvSpPr>
          <p:spPr>
            <a:xfrm>
              <a:off x="1987868" y="4144364"/>
              <a:ext cx="99060" cy="154379"/>
            </a:xfrm>
            <a:custGeom>
              <a:avLst/>
              <a:gdLst>
                <a:gd name="connsiteX0" fmla="*/ 0 w 586740"/>
                <a:gd name="connsiteY0" fmla="*/ 293370 h 586740"/>
                <a:gd name="connsiteX1" fmla="*/ 293370 w 586740"/>
                <a:gd name="connsiteY1" fmla="*/ 0 h 586740"/>
                <a:gd name="connsiteX2" fmla="*/ 586740 w 586740"/>
                <a:gd name="connsiteY2" fmla="*/ 293370 h 586740"/>
                <a:gd name="connsiteX3" fmla="*/ 293370 w 586740"/>
                <a:gd name="connsiteY3" fmla="*/ 586740 h 586740"/>
                <a:gd name="connsiteX4" fmla="*/ 0 w 586740"/>
                <a:gd name="connsiteY4" fmla="*/ 293370 h 586740"/>
                <a:gd name="connsiteX0" fmla="*/ 0 w 586740"/>
                <a:gd name="connsiteY0" fmla="*/ 293370 h 586740"/>
                <a:gd name="connsiteX1" fmla="*/ 293370 w 586740"/>
                <a:gd name="connsiteY1" fmla="*/ 0 h 586740"/>
                <a:gd name="connsiteX2" fmla="*/ 586740 w 586740"/>
                <a:gd name="connsiteY2" fmla="*/ 293370 h 586740"/>
                <a:gd name="connsiteX3" fmla="*/ 293370 w 586740"/>
                <a:gd name="connsiteY3" fmla="*/ 586740 h 586740"/>
                <a:gd name="connsiteX4" fmla="*/ 0 w 586740"/>
                <a:gd name="connsiteY4" fmla="*/ 293370 h 586740"/>
                <a:gd name="connsiteX0" fmla="*/ 0 w 586740"/>
                <a:gd name="connsiteY0" fmla="*/ 293370 h 586740"/>
                <a:gd name="connsiteX1" fmla="*/ 293370 w 586740"/>
                <a:gd name="connsiteY1" fmla="*/ 0 h 586740"/>
                <a:gd name="connsiteX2" fmla="*/ 586740 w 586740"/>
                <a:gd name="connsiteY2" fmla="*/ 293370 h 586740"/>
                <a:gd name="connsiteX3" fmla="*/ 293370 w 586740"/>
                <a:gd name="connsiteY3" fmla="*/ 586740 h 586740"/>
                <a:gd name="connsiteX4" fmla="*/ 0 w 586740"/>
                <a:gd name="connsiteY4" fmla="*/ 293370 h 586740"/>
                <a:gd name="connsiteX0" fmla="*/ 0 w 586740"/>
                <a:gd name="connsiteY0" fmla="*/ 293370 h 586740"/>
                <a:gd name="connsiteX1" fmla="*/ 293370 w 586740"/>
                <a:gd name="connsiteY1" fmla="*/ 0 h 586740"/>
                <a:gd name="connsiteX2" fmla="*/ 586740 w 586740"/>
                <a:gd name="connsiteY2" fmla="*/ 293370 h 586740"/>
                <a:gd name="connsiteX3" fmla="*/ 293370 w 586740"/>
                <a:gd name="connsiteY3" fmla="*/ 586740 h 586740"/>
                <a:gd name="connsiteX4" fmla="*/ 0 w 586740"/>
                <a:gd name="connsiteY4" fmla="*/ 293370 h 586740"/>
                <a:gd name="connsiteX0" fmla="*/ 0 w 586740"/>
                <a:gd name="connsiteY0" fmla="*/ 621030 h 914400"/>
                <a:gd name="connsiteX1" fmla="*/ 285750 w 586740"/>
                <a:gd name="connsiteY1" fmla="*/ 0 h 914400"/>
                <a:gd name="connsiteX2" fmla="*/ 586740 w 586740"/>
                <a:gd name="connsiteY2" fmla="*/ 621030 h 914400"/>
                <a:gd name="connsiteX3" fmla="*/ 293370 w 586740"/>
                <a:gd name="connsiteY3" fmla="*/ 914400 h 914400"/>
                <a:gd name="connsiteX4" fmla="*/ 0 w 586740"/>
                <a:gd name="connsiteY4" fmla="*/ 621030 h 914400"/>
                <a:gd name="connsiteX0" fmla="*/ 0 w 586740"/>
                <a:gd name="connsiteY0" fmla="*/ 621030 h 914400"/>
                <a:gd name="connsiteX1" fmla="*/ 285750 w 586740"/>
                <a:gd name="connsiteY1" fmla="*/ 0 h 914400"/>
                <a:gd name="connsiteX2" fmla="*/ 586740 w 586740"/>
                <a:gd name="connsiteY2" fmla="*/ 621030 h 914400"/>
                <a:gd name="connsiteX3" fmla="*/ 293370 w 586740"/>
                <a:gd name="connsiteY3" fmla="*/ 914400 h 914400"/>
                <a:gd name="connsiteX4" fmla="*/ 0 w 586740"/>
                <a:gd name="connsiteY4" fmla="*/ 621030 h 914400"/>
                <a:gd name="connsiteX0" fmla="*/ 0 w 586740"/>
                <a:gd name="connsiteY0" fmla="*/ 621030 h 914400"/>
                <a:gd name="connsiteX1" fmla="*/ 285750 w 586740"/>
                <a:gd name="connsiteY1" fmla="*/ 0 h 914400"/>
                <a:gd name="connsiteX2" fmla="*/ 586740 w 586740"/>
                <a:gd name="connsiteY2" fmla="*/ 621030 h 914400"/>
                <a:gd name="connsiteX3" fmla="*/ 293370 w 586740"/>
                <a:gd name="connsiteY3" fmla="*/ 914400 h 914400"/>
                <a:gd name="connsiteX4" fmla="*/ 0 w 586740"/>
                <a:gd name="connsiteY4" fmla="*/ 621030 h 914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6740" h="914400">
                  <a:moveTo>
                    <a:pt x="0" y="621030"/>
                  </a:moveTo>
                  <a:cubicBezTo>
                    <a:pt x="0" y="459006"/>
                    <a:pt x="192306" y="236220"/>
                    <a:pt x="285750" y="0"/>
                  </a:cubicBezTo>
                  <a:cubicBezTo>
                    <a:pt x="409674" y="228600"/>
                    <a:pt x="586740" y="459006"/>
                    <a:pt x="586740" y="621030"/>
                  </a:cubicBezTo>
                  <a:cubicBezTo>
                    <a:pt x="586740" y="783054"/>
                    <a:pt x="455394" y="914400"/>
                    <a:pt x="293370" y="914400"/>
                  </a:cubicBezTo>
                  <a:cubicBezTo>
                    <a:pt x="131346" y="914400"/>
                    <a:pt x="0" y="783054"/>
                    <a:pt x="0" y="621030"/>
                  </a:cubicBezTo>
                  <a:close/>
                </a:path>
              </a:pathLst>
            </a:custGeom>
            <a:solidFill>
              <a:srgbClr val="CCFFFF"/>
            </a:solidFill>
            <a:ln w="38100">
              <a:solidFill>
                <a:srgbClr val="00B0F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</p:grpSp>
      <p:sp>
        <p:nvSpPr>
          <p:cNvPr id="137" name="テキスト ボックス 136">
            <a:extLst>
              <a:ext uri="{FF2B5EF4-FFF2-40B4-BE49-F238E27FC236}">
                <a16:creationId xmlns:a16="http://schemas.microsoft.com/office/drawing/2014/main" id="{7334082E-C7C6-23B4-D273-7C18136FB857}"/>
              </a:ext>
            </a:extLst>
          </p:cNvPr>
          <p:cNvSpPr txBox="1"/>
          <p:nvPr/>
        </p:nvSpPr>
        <p:spPr>
          <a:xfrm rot="20968263">
            <a:off x="6721455" y="4267263"/>
            <a:ext cx="74892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00" dirty="0">
                <a:solidFill>
                  <a:schemeClr val="bg1"/>
                </a:solidFill>
                <a:latin typeface="+mj-ea"/>
                <a:ea typeface="+mj-ea"/>
              </a:rPr>
              <a:t>あと</a:t>
            </a:r>
            <a:endParaRPr kumimoji="1" lang="en-US" altLang="ja-JP" sz="1100" dirty="0">
              <a:solidFill>
                <a:schemeClr val="bg1"/>
              </a:solidFill>
              <a:latin typeface="+mj-ea"/>
              <a:ea typeface="+mj-ea"/>
            </a:endParaRPr>
          </a:p>
          <a:p>
            <a:r>
              <a:rPr kumimoji="1" lang="ja-JP" altLang="en-US" sz="1100" dirty="0">
                <a:solidFill>
                  <a:schemeClr val="bg1"/>
                </a:solidFill>
                <a:latin typeface="+mj-ea"/>
                <a:ea typeface="+mj-ea"/>
              </a:rPr>
              <a:t>少しデス</a:t>
            </a:r>
          </a:p>
        </p:txBody>
      </p:sp>
    </p:spTree>
    <p:extLst>
      <p:ext uri="{BB962C8B-B14F-4D97-AF65-F5344CB8AC3E}">
        <p14:creationId xmlns:p14="http://schemas.microsoft.com/office/powerpoint/2010/main" val="23305589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4666B3-A0DD-59DB-8876-56BB78FBCA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四角形: 上の 2 つの角を丸める 152">
            <a:extLst>
              <a:ext uri="{FF2B5EF4-FFF2-40B4-BE49-F238E27FC236}">
                <a16:creationId xmlns:a16="http://schemas.microsoft.com/office/drawing/2014/main" id="{A4E91ED1-0173-4702-1F8F-4AD229031D61}"/>
              </a:ext>
            </a:extLst>
          </p:cNvPr>
          <p:cNvSpPr/>
          <p:nvPr/>
        </p:nvSpPr>
        <p:spPr bwMode="auto">
          <a:xfrm>
            <a:off x="988108" y="863715"/>
            <a:ext cx="8248462" cy="5300119"/>
          </a:xfrm>
          <a:prstGeom prst="round2SameRect">
            <a:avLst>
              <a:gd name="adj1" fmla="val 3612"/>
              <a:gd name="adj2" fmla="val 0"/>
            </a:avLst>
          </a:pr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7" name="フリーフォーム: 図形 156">
            <a:extLst>
              <a:ext uri="{FF2B5EF4-FFF2-40B4-BE49-F238E27FC236}">
                <a16:creationId xmlns:a16="http://schemas.microsoft.com/office/drawing/2014/main" id="{162AD99A-F6E7-A4A7-BD95-CDDBB2B4B52B}"/>
              </a:ext>
            </a:extLst>
          </p:cNvPr>
          <p:cNvSpPr/>
          <p:nvPr/>
        </p:nvSpPr>
        <p:spPr bwMode="auto">
          <a:xfrm>
            <a:off x="321547" y="6148510"/>
            <a:ext cx="9581584" cy="709490"/>
          </a:xfrm>
          <a:custGeom>
            <a:avLst/>
            <a:gdLst>
              <a:gd name="connsiteX0" fmla="*/ 660461 w 9581584"/>
              <a:gd name="connsiteY0" fmla="*/ 0 h 703374"/>
              <a:gd name="connsiteX1" fmla="*/ 8921123 w 9581584"/>
              <a:gd name="connsiteY1" fmla="*/ 0 h 703374"/>
              <a:gd name="connsiteX2" fmla="*/ 9581584 w 9581584"/>
              <a:gd name="connsiteY2" fmla="*/ 703374 h 703374"/>
              <a:gd name="connsiteX3" fmla="*/ 0 w 9581584"/>
              <a:gd name="connsiteY3" fmla="*/ 703374 h 703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581584" h="703374">
                <a:moveTo>
                  <a:pt x="660461" y="0"/>
                </a:moveTo>
                <a:lnTo>
                  <a:pt x="8921123" y="0"/>
                </a:lnTo>
                <a:lnTo>
                  <a:pt x="9581584" y="703374"/>
                </a:lnTo>
                <a:lnTo>
                  <a:pt x="0" y="70337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56" name="台形 155">
            <a:extLst>
              <a:ext uri="{FF2B5EF4-FFF2-40B4-BE49-F238E27FC236}">
                <a16:creationId xmlns:a16="http://schemas.microsoft.com/office/drawing/2014/main" id="{FFF1C5CA-8470-02D5-B90E-F6EF40D28D89}"/>
              </a:ext>
            </a:extLst>
          </p:cNvPr>
          <p:cNvSpPr/>
          <p:nvPr/>
        </p:nvSpPr>
        <p:spPr bwMode="auto">
          <a:xfrm>
            <a:off x="717037" y="6330462"/>
            <a:ext cx="8778655" cy="510221"/>
          </a:xfrm>
          <a:prstGeom prst="trapezoid">
            <a:avLst>
              <a:gd name="adj" fmla="val 98185"/>
            </a:avLst>
          </a:pr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8" name="四角形: 上の 2 つの角を丸める 157">
            <a:extLst>
              <a:ext uri="{FF2B5EF4-FFF2-40B4-BE49-F238E27FC236}">
                <a16:creationId xmlns:a16="http://schemas.microsoft.com/office/drawing/2014/main" id="{E8519DB1-DB5B-C49D-A083-AAA177B6420C}"/>
              </a:ext>
            </a:extLst>
          </p:cNvPr>
          <p:cNvSpPr/>
          <p:nvPr/>
        </p:nvSpPr>
        <p:spPr bwMode="auto">
          <a:xfrm>
            <a:off x="1215851" y="1085222"/>
            <a:ext cx="7807569" cy="4909063"/>
          </a:xfrm>
          <a:prstGeom prst="round2SameRect">
            <a:avLst>
              <a:gd name="adj1" fmla="val 3220"/>
              <a:gd name="adj2" fmla="val 0"/>
            </a:avLst>
          </a:prstGeom>
          <a:solidFill>
            <a:schemeClr val="tx1">
              <a:lumMod val="85000"/>
              <a:lumOff val="1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9" name="フリーフォーム: 図形 158">
            <a:extLst>
              <a:ext uri="{FF2B5EF4-FFF2-40B4-BE49-F238E27FC236}">
                <a16:creationId xmlns:a16="http://schemas.microsoft.com/office/drawing/2014/main" id="{5C425FAA-B1B2-6F1E-792C-2101DBEC7BFB}"/>
              </a:ext>
            </a:extLst>
          </p:cNvPr>
          <p:cNvSpPr/>
          <p:nvPr/>
        </p:nvSpPr>
        <p:spPr bwMode="auto">
          <a:xfrm rot="21138897" flipH="1">
            <a:off x="10241686" y="4353769"/>
            <a:ext cx="1306887" cy="1494226"/>
          </a:xfrm>
          <a:custGeom>
            <a:avLst/>
            <a:gdLst>
              <a:gd name="connsiteX0" fmla="*/ 218777 w 1228566"/>
              <a:gd name="connsiteY0" fmla="*/ 47683 h 1436879"/>
              <a:gd name="connsiteX1" fmla="*/ 8087 w 1228566"/>
              <a:gd name="connsiteY1" fmla="*/ 332140 h 1436879"/>
              <a:gd name="connsiteX2" fmla="*/ 300327 w 1228566"/>
              <a:gd name="connsiteY2" fmla="*/ 1436879 h 1436879"/>
              <a:gd name="connsiteX3" fmla="*/ 1228566 w 1228566"/>
              <a:gd name="connsiteY3" fmla="*/ 1143142 h 1436879"/>
              <a:gd name="connsiteX4" fmla="*/ 985908 w 1228566"/>
              <a:gd name="connsiteY4" fmla="*/ 225838 h 1436879"/>
              <a:gd name="connsiteX5" fmla="*/ 754180 w 1228566"/>
              <a:gd name="connsiteY5" fmla="*/ 10033 h 1436879"/>
              <a:gd name="connsiteX6" fmla="*/ 698089 w 1228566"/>
              <a:gd name="connsiteY6" fmla="*/ 890 h 1436879"/>
              <a:gd name="connsiteX7" fmla="*/ 640707 w 1228566"/>
              <a:gd name="connsiteY7" fmla="*/ 1814 h 1436879"/>
              <a:gd name="connsiteX0" fmla="*/ 218777 w 1306887"/>
              <a:gd name="connsiteY0" fmla="*/ 47683 h 1436879"/>
              <a:gd name="connsiteX1" fmla="*/ 8087 w 1306887"/>
              <a:gd name="connsiteY1" fmla="*/ 332140 h 1436879"/>
              <a:gd name="connsiteX2" fmla="*/ 300327 w 1306887"/>
              <a:gd name="connsiteY2" fmla="*/ 1436879 h 1436879"/>
              <a:gd name="connsiteX3" fmla="*/ 1306887 w 1306887"/>
              <a:gd name="connsiteY3" fmla="*/ 1122433 h 1436879"/>
              <a:gd name="connsiteX4" fmla="*/ 985908 w 1306887"/>
              <a:gd name="connsiteY4" fmla="*/ 225838 h 1436879"/>
              <a:gd name="connsiteX5" fmla="*/ 754180 w 1306887"/>
              <a:gd name="connsiteY5" fmla="*/ 10033 h 1436879"/>
              <a:gd name="connsiteX6" fmla="*/ 698089 w 1306887"/>
              <a:gd name="connsiteY6" fmla="*/ 890 h 1436879"/>
              <a:gd name="connsiteX7" fmla="*/ 640707 w 1306887"/>
              <a:gd name="connsiteY7" fmla="*/ 1814 h 1436879"/>
              <a:gd name="connsiteX8" fmla="*/ 218777 w 1306887"/>
              <a:gd name="connsiteY8" fmla="*/ 47683 h 1436879"/>
              <a:gd name="connsiteX0" fmla="*/ 218777 w 1306887"/>
              <a:gd name="connsiteY0" fmla="*/ 47683 h 1492045"/>
              <a:gd name="connsiteX1" fmla="*/ 8087 w 1306887"/>
              <a:gd name="connsiteY1" fmla="*/ 332140 h 1492045"/>
              <a:gd name="connsiteX2" fmla="*/ 267212 w 1306887"/>
              <a:gd name="connsiteY2" fmla="*/ 1492045 h 1492045"/>
              <a:gd name="connsiteX3" fmla="*/ 1306887 w 1306887"/>
              <a:gd name="connsiteY3" fmla="*/ 1122433 h 1492045"/>
              <a:gd name="connsiteX4" fmla="*/ 985908 w 1306887"/>
              <a:gd name="connsiteY4" fmla="*/ 225838 h 1492045"/>
              <a:gd name="connsiteX5" fmla="*/ 754180 w 1306887"/>
              <a:gd name="connsiteY5" fmla="*/ 10033 h 1492045"/>
              <a:gd name="connsiteX6" fmla="*/ 698089 w 1306887"/>
              <a:gd name="connsiteY6" fmla="*/ 890 h 1492045"/>
              <a:gd name="connsiteX7" fmla="*/ 640707 w 1306887"/>
              <a:gd name="connsiteY7" fmla="*/ 1814 h 1492045"/>
              <a:gd name="connsiteX8" fmla="*/ 218777 w 1306887"/>
              <a:gd name="connsiteY8" fmla="*/ 47683 h 1492045"/>
              <a:gd name="connsiteX0" fmla="*/ 218777 w 1306887"/>
              <a:gd name="connsiteY0" fmla="*/ 112542 h 1556904"/>
              <a:gd name="connsiteX1" fmla="*/ 8087 w 1306887"/>
              <a:gd name="connsiteY1" fmla="*/ 396999 h 1556904"/>
              <a:gd name="connsiteX2" fmla="*/ 267212 w 1306887"/>
              <a:gd name="connsiteY2" fmla="*/ 1556904 h 1556904"/>
              <a:gd name="connsiteX3" fmla="*/ 1306887 w 1306887"/>
              <a:gd name="connsiteY3" fmla="*/ 1187292 h 1556904"/>
              <a:gd name="connsiteX4" fmla="*/ 985908 w 1306887"/>
              <a:gd name="connsiteY4" fmla="*/ 290697 h 1556904"/>
              <a:gd name="connsiteX5" fmla="*/ 754180 w 1306887"/>
              <a:gd name="connsiteY5" fmla="*/ 74892 h 1556904"/>
              <a:gd name="connsiteX6" fmla="*/ 698089 w 1306887"/>
              <a:gd name="connsiteY6" fmla="*/ 65749 h 1556904"/>
              <a:gd name="connsiteX7" fmla="*/ 638508 w 1306887"/>
              <a:gd name="connsiteY7" fmla="*/ 57 h 1556904"/>
              <a:gd name="connsiteX8" fmla="*/ 218777 w 1306887"/>
              <a:gd name="connsiteY8" fmla="*/ 112542 h 1556904"/>
              <a:gd name="connsiteX0" fmla="*/ 218777 w 1306887"/>
              <a:gd name="connsiteY0" fmla="*/ 113255 h 1557617"/>
              <a:gd name="connsiteX1" fmla="*/ 8087 w 1306887"/>
              <a:gd name="connsiteY1" fmla="*/ 397712 h 1557617"/>
              <a:gd name="connsiteX2" fmla="*/ 267212 w 1306887"/>
              <a:gd name="connsiteY2" fmla="*/ 1557617 h 1557617"/>
              <a:gd name="connsiteX3" fmla="*/ 1306887 w 1306887"/>
              <a:gd name="connsiteY3" fmla="*/ 1188005 h 1557617"/>
              <a:gd name="connsiteX4" fmla="*/ 985908 w 1306887"/>
              <a:gd name="connsiteY4" fmla="*/ 291410 h 1557617"/>
              <a:gd name="connsiteX5" fmla="*/ 754180 w 1306887"/>
              <a:gd name="connsiteY5" fmla="*/ 75605 h 1557617"/>
              <a:gd name="connsiteX6" fmla="*/ 638508 w 1306887"/>
              <a:gd name="connsiteY6" fmla="*/ 770 h 1557617"/>
              <a:gd name="connsiteX7" fmla="*/ 218777 w 1306887"/>
              <a:gd name="connsiteY7" fmla="*/ 113255 h 1557617"/>
              <a:gd name="connsiteX0" fmla="*/ 218777 w 1306887"/>
              <a:gd name="connsiteY0" fmla="*/ 116318 h 1560680"/>
              <a:gd name="connsiteX1" fmla="*/ 8087 w 1306887"/>
              <a:gd name="connsiteY1" fmla="*/ 400775 h 1560680"/>
              <a:gd name="connsiteX2" fmla="*/ 267212 w 1306887"/>
              <a:gd name="connsiteY2" fmla="*/ 1560680 h 1560680"/>
              <a:gd name="connsiteX3" fmla="*/ 1306887 w 1306887"/>
              <a:gd name="connsiteY3" fmla="*/ 1191068 h 1560680"/>
              <a:gd name="connsiteX4" fmla="*/ 985908 w 1306887"/>
              <a:gd name="connsiteY4" fmla="*/ 294473 h 1560680"/>
              <a:gd name="connsiteX5" fmla="*/ 781399 w 1306887"/>
              <a:gd name="connsiteY5" fmla="*/ 41369 h 1560680"/>
              <a:gd name="connsiteX6" fmla="*/ 638508 w 1306887"/>
              <a:gd name="connsiteY6" fmla="*/ 3833 h 1560680"/>
              <a:gd name="connsiteX7" fmla="*/ 218777 w 1306887"/>
              <a:gd name="connsiteY7" fmla="*/ 116318 h 1560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06887" h="1560680">
                <a:moveTo>
                  <a:pt x="218777" y="116318"/>
                </a:moveTo>
                <a:cubicBezTo>
                  <a:pt x="65272" y="133005"/>
                  <a:pt x="-29057" y="260362"/>
                  <a:pt x="8087" y="400775"/>
                </a:cubicBezTo>
                <a:lnTo>
                  <a:pt x="267212" y="1560680"/>
                </a:lnTo>
                <a:lnTo>
                  <a:pt x="1306887" y="1191068"/>
                </a:lnTo>
                <a:cubicBezTo>
                  <a:pt x="1226001" y="885300"/>
                  <a:pt x="1066794" y="600241"/>
                  <a:pt x="985908" y="294473"/>
                </a:cubicBezTo>
                <a:cubicBezTo>
                  <a:pt x="958050" y="189164"/>
                  <a:pt x="891370" y="69120"/>
                  <a:pt x="781399" y="41369"/>
                </a:cubicBezTo>
                <a:cubicBezTo>
                  <a:pt x="723499" y="-7071"/>
                  <a:pt x="727742" y="-2442"/>
                  <a:pt x="638508" y="3833"/>
                </a:cubicBezTo>
                <a:lnTo>
                  <a:pt x="218777" y="116318"/>
                </a:lnTo>
                <a:close/>
              </a:path>
            </a:pathLst>
          </a:custGeom>
          <a:solidFill>
            <a:srgbClr val="0070C0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60" name="フリーフォーム: 図形 159">
            <a:extLst>
              <a:ext uri="{FF2B5EF4-FFF2-40B4-BE49-F238E27FC236}">
                <a16:creationId xmlns:a16="http://schemas.microsoft.com/office/drawing/2014/main" id="{67C90D3E-00E4-0D65-D500-7BDEA3684566}"/>
              </a:ext>
            </a:extLst>
          </p:cNvPr>
          <p:cNvSpPr/>
          <p:nvPr/>
        </p:nvSpPr>
        <p:spPr bwMode="auto">
          <a:xfrm rot="21138897" flipH="1">
            <a:off x="10286830" y="4449196"/>
            <a:ext cx="1105752" cy="1348941"/>
          </a:xfrm>
          <a:custGeom>
            <a:avLst/>
            <a:gdLst>
              <a:gd name="connsiteX0" fmla="*/ 218777 w 1228566"/>
              <a:gd name="connsiteY0" fmla="*/ 47683 h 1436879"/>
              <a:gd name="connsiteX1" fmla="*/ 8087 w 1228566"/>
              <a:gd name="connsiteY1" fmla="*/ 332140 h 1436879"/>
              <a:gd name="connsiteX2" fmla="*/ 300327 w 1228566"/>
              <a:gd name="connsiteY2" fmla="*/ 1436879 h 1436879"/>
              <a:gd name="connsiteX3" fmla="*/ 1228566 w 1228566"/>
              <a:gd name="connsiteY3" fmla="*/ 1143142 h 1436879"/>
              <a:gd name="connsiteX4" fmla="*/ 985908 w 1228566"/>
              <a:gd name="connsiteY4" fmla="*/ 225838 h 1436879"/>
              <a:gd name="connsiteX5" fmla="*/ 754180 w 1228566"/>
              <a:gd name="connsiteY5" fmla="*/ 10033 h 1436879"/>
              <a:gd name="connsiteX6" fmla="*/ 698089 w 1228566"/>
              <a:gd name="connsiteY6" fmla="*/ 890 h 1436879"/>
              <a:gd name="connsiteX7" fmla="*/ 640707 w 1228566"/>
              <a:gd name="connsiteY7" fmla="*/ 1814 h 1436879"/>
              <a:gd name="connsiteX0" fmla="*/ 218777 w 1306887"/>
              <a:gd name="connsiteY0" fmla="*/ 47683 h 1436879"/>
              <a:gd name="connsiteX1" fmla="*/ 8087 w 1306887"/>
              <a:gd name="connsiteY1" fmla="*/ 332140 h 1436879"/>
              <a:gd name="connsiteX2" fmla="*/ 300327 w 1306887"/>
              <a:gd name="connsiteY2" fmla="*/ 1436879 h 1436879"/>
              <a:gd name="connsiteX3" fmla="*/ 1306887 w 1306887"/>
              <a:gd name="connsiteY3" fmla="*/ 1122433 h 1436879"/>
              <a:gd name="connsiteX4" fmla="*/ 985908 w 1306887"/>
              <a:gd name="connsiteY4" fmla="*/ 225838 h 1436879"/>
              <a:gd name="connsiteX5" fmla="*/ 754180 w 1306887"/>
              <a:gd name="connsiteY5" fmla="*/ 10033 h 1436879"/>
              <a:gd name="connsiteX6" fmla="*/ 698089 w 1306887"/>
              <a:gd name="connsiteY6" fmla="*/ 890 h 1436879"/>
              <a:gd name="connsiteX7" fmla="*/ 640707 w 1306887"/>
              <a:gd name="connsiteY7" fmla="*/ 1814 h 1436879"/>
              <a:gd name="connsiteX8" fmla="*/ 218777 w 1306887"/>
              <a:gd name="connsiteY8" fmla="*/ 47683 h 1436879"/>
              <a:gd name="connsiteX0" fmla="*/ 218777 w 1306887"/>
              <a:gd name="connsiteY0" fmla="*/ 47683 h 1492045"/>
              <a:gd name="connsiteX1" fmla="*/ 8087 w 1306887"/>
              <a:gd name="connsiteY1" fmla="*/ 332140 h 1492045"/>
              <a:gd name="connsiteX2" fmla="*/ 267212 w 1306887"/>
              <a:gd name="connsiteY2" fmla="*/ 1492045 h 1492045"/>
              <a:gd name="connsiteX3" fmla="*/ 1306887 w 1306887"/>
              <a:gd name="connsiteY3" fmla="*/ 1122433 h 1492045"/>
              <a:gd name="connsiteX4" fmla="*/ 985908 w 1306887"/>
              <a:gd name="connsiteY4" fmla="*/ 225838 h 1492045"/>
              <a:gd name="connsiteX5" fmla="*/ 754180 w 1306887"/>
              <a:gd name="connsiteY5" fmla="*/ 10033 h 1492045"/>
              <a:gd name="connsiteX6" fmla="*/ 698089 w 1306887"/>
              <a:gd name="connsiteY6" fmla="*/ 890 h 1492045"/>
              <a:gd name="connsiteX7" fmla="*/ 640707 w 1306887"/>
              <a:gd name="connsiteY7" fmla="*/ 1814 h 1492045"/>
              <a:gd name="connsiteX8" fmla="*/ 218777 w 1306887"/>
              <a:gd name="connsiteY8" fmla="*/ 47683 h 1492045"/>
              <a:gd name="connsiteX0" fmla="*/ 218777 w 1306887"/>
              <a:gd name="connsiteY0" fmla="*/ 112542 h 1556904"/>
              <a:gd name="connsiteX1" fmla="*/ 8087 w 1306887"/>
              <a:gd name="connsiteY1" fmla="*/ 396999 h 1556904"/>
              <a:gd name="connsiteX2" fmla="*/ 267212 w 1306887"/>
              <a:gd name="connsiteY2" fmla="*/ 1556904 h 1556904"/>
              <a:gd name="connsiteX3" fmla="*/ 1306887 w 1306887"/>
              <a:gd name="connsiteY3" fmla="*/ 1187292 h 1556904"/>
              <a:gd name="connsiteX4" fmla="*/ 985908 w 1306887"/>
              <a:gd name="connsiteY4" fmla="*/ 290697 h 1556904"/>
              <a:gd name="connsiteX5" fmla="*/ 754180 w 1306887"/>
              <a:gd name="connsiteY5" fmla="*/ 74892 h 1556904"/>
              <a:gd name="connsiteX6" fmla="*/ 698089 w 1306887"/>
              <a:gd name="connsiteY6" fmla="*/ 65749 h 1556904"/>
              <a:gd name="connsiteX7" fmla="*/ 638508 w 1306887"/>
              <a:gd name="connsiteY7" fmla="*/ 57 h 1556904"/>
              <a:gd name="connsiteX8" fmla="*/ 218777 w 1306887"/>
              <a:gd name="connsiteY8" fmla="*/ 112542 h 1556904"/>
              <a:gd name="connsiteX0" fmla="*/ 218777 w 1306887"/>
              <a:gd name="connsiteY0" fmla="*/ 113255 h 1557617"/>
              <a:gd name="connsiteX1" fmla="*/ 8087 w 1306887"/>
              <a:gd name="connsiteY1" fmla="*/ 397712 h 1557617"/>
              <a:gd name="connsiteX2" fmla="*/ 267212 w 1306887"/>
              <a:gd name="connsiteY2" fmla="*/ 1557617 h 1557617"/>
              <a:gd name="connsiteX3" fmla="*/ 1306887 w 1306887"/>
              <a:gd name="connsiteY3" fmla="*/ 1188005 h 1557617"/>
              <a:gd name="connsiteX4" fmla="*/ 985908 w 1306887"/>
              <a:gd name="connsiteY4" fmla="*/ 291410 h 1557617"/>
              <a:gd name="connsiteX5" fmla="*/ 754180 w 1306887"/>
              <a:gd name="connsiteY5" fmla="*/ 75605 h 1557617"/>
              <a:gd name="connsiteX6" fmla="*/ 638508 w 1306887"/>
              <a:gd name="connsiteY6" fmla="*/ 770 h 1557617"/>
              <a:gd name="connsiteX7" fmla="*/ 218777 w 1306887"/>
              <a:gd name="connsiteY7" fmla="*/ 113255 h 1557617"/>
              <a:gd name="connsiteX0" fmla="*/ 218777 w 1306887"/>
              <a:gd name="connsiteY0" fmla="*/ 116318 h 1560680"/>
              <a:gd name="connsiteX1" fmla="*/ 8087 w 1306887"/>
              <a:gd name="connsiteY1" fmla="*/ 400775 h 1560680"/>
              <a:gd name="connsiteX2" fmla="*/ 267212 w 1306887"/>
              <a:gd name="connsiteY2" fmla="*/ 1560680 h 1560680"/>
              <a:gd name="connsiteX3" fmla="*/ 1306887 w 1306887"/>
              <a:gd name="connsiteY3" fmla="*/ 1191068 h 1560680"/>
              <a:gd name="connsiteX4" fmla="*/ 985908 w 1306887"/>
              <a:gd name="connsiteY4" fmla="*/ 294473 h 1560680"/>
              <a:gd name="connsiteX5" fmla="*/ 781399 w 1306887"/>
              <a:gd name="connsiteY5" fmla="*/ 41369 h 1560680"/>
              <a:gd name="connsiteX6" fmla="*/ 638508 w 1306887"/>
              <a:gd name="connsiteY6" fmla="*/ 3833 h 1560680"/>
              <a:gd name="connsiteX7" fmla="*/ 218777 w 1306887"/>
              <a:gd name="connsiteY7" fmla="*/ 116318 h 1560680"/>
              <a:gd name="connsiteX0" fmla="*/ 218777 w 1306887"/>
              <a:gd name="connsiteY0" fmla="*/ 116318 h 1551888"/>
              <a:gd name="connsiteX1" fmla="*/ 8087 w 1306887"/>
              <a:gd name="connsiteY1" fmla="*/ 400775 h 1551888"/>
              <a:gd name="connsiteX2" fmla="*/ 334528 w 1306887"/>
              <a:gd name="connsiteY2" fmla="*/ 1551888 h 1551888"/>
              <a:gd name="connsiteX3" fmla="*/ 1306887 w 1306887"/>
              <a:gd name="connsiteY3" fmla="*/ 1191068 h 1551888"/>
              <a:gd name="connsiteX4" fmla="*/ 985908 w 1306887"/>
              <a:gd name="connsiteY4" fmla="*/ 294473 h 1551888"/>
              <a:gd name="connsiteX5" fmla="*/ 781399 w 1306887"/>
              <a:gd name="connsiteY5" fmla="*/ 41369 h 1551888"/>
              <a:gd name="connsiteX6" fmla="*/ 638508 w 1306887"/>
              <a:gd name="connsiteY6" fmla="*/ 3833 h 1551888"/>
              <a:gd name="connsiteX7" fmla="*/ 218777 w 1306887"/>
              <a:gd name="connsiteY7" fmla="*/ 116318 h 1551888"/>
              <a:gd name="connsiteX0" fmla="*/ 223537 w 1311647"/>
              <a:gd name="connsiteY0" fmla="*/ 116318 h 1551888"/>
              <a:gd name="connsiteX1" fmla="*/ 7800 w 1311647"/>
              <a:gd name="connsiteY1" fmla="*/ 364576 h 1551888"/>
              <a:gd name="connsiteX2" fmla="*/ 339288 w 1311647"/>
              <a:gd name="connsiteY2" fmla="*/ 1551888 h 1551888"/>
              <a:gd name="connsiteX3" fmla="*/ 1311647 w 1311647"/>
              <a:gd name="connsiteY3" fmla="*/ 1191068 h 1551888"/>
              <a:gd name="connsiteX4" fmla="*/ 990668 w 1311647"/>
              <a:gd name="connsiteY4" fmla="*/ 294473 h 1551888"/>
              <a:gd name="connsiteX5" fmla="*/ 786159 w 1311647"/>
              <a:gd name="connsiteY5" fmla="*/ 41369 h 1551888"/>
              <a:gd name="connsiteX6" fmla="*/ 643268 w 1311647"/>
              <a:gd name="connsiteY6" fmla="*/ 3833 h 1551888"/>
              <a:gd name="connsiteX7" fmla="*/ 223537 w 1311647"/>
              <a:gd name="connsiteY7" fmla="*/ 116318 h 1551888"/>
              <a:gd name="connsiteX0" fmla="*/ 189744 w 1314243"/>
              <a:gd name="connsiteY0" fmla="*/ 128443 h 1551888"/>
              <a:gd name="connsiteX1" fmla="*/ 10396 w 1314243"/>
              <a:gd name="connsiteY1" fmla="*/ 364576 h 1551888"/>
              <a:gd name="connsiteX2" fmla="*/ 341884 w 1314243"/>
              <a:gd name="connsiteY2" fmla="*/ 1551888 h 1551888"/>
              <a:gd name="connsiteX3" fmla="*/ 1314243 w 1314243"/>
              <a:gd name="connsiteY3" fmla="*/ 1191068 h 1551888"/>
              <a:gd name="connsiteX4" fmla="*/ 993264 w 1314243"/>
              <a:gd name="connsiteY4" fmla="*/ 294473 h 1551888"/>
              <a:gd name="connsiteX5" fmla="*/ 788755 w 1314243"/>
              <a:gd name="connsiteY5" fmla="*/ 41369 h 1551888"/>
              <a:gd name="connsiteX6" fmla="*/ 645864 w 1314243"/>
              <a:gd name="connsiteY6" fmla="*/ 3833 h 1551888"/>
              <a:gd name="connsiteX7" fmla="*/ 189744 w 1314243"/>
              <a:gd name="connsiteY7" fmla="*/ 128443 h 1551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14243" h="1551888">
                <a:moveTo>
                  <a:pt x="189744" y="128443"/>
                </a:moveTo>
                <a:cubicBezTo>
                  <a:pt x="36239" y="145130"/>
                  <a:pt x="-26748" y="224163"/>
                  <a:pt x="10396" y="364576"/>
                </a:cubicBezTo>
                <a:lnTo>
                  <a:pt x="341884" y="1551888"/>
                </a:lnTo>
                <a:lnTo>
                  <a:pt x="1314243" y="1191068"/>
                </a:lnTo>
                <a:cubicBezTo>
                  <a:pt x="1233357" y="885300"/>
                  <a:pt x="1074150" y="600241"/>
                  <a:pt x="993264" y="294473"/>
                </a:cubicBezTo>
                <a:cubicBezTo>
                  <a:pt x="965406" y="189164"/>
                  <a:pt x="898726" y="69120"/>
                  <a:pt x="788755" y="41369"/>
                </a:cubicBezTo>
                <a:cubicBezTo>
                  <a:pt x="730855" y="-7071"/>
                  <a:pt x="735098" y="-2442"/>
                  <a:pt x="645864" y="3833"/>
                </a:cubicBezTo>
                <a:lnTo>
                  <a:pt x="189744" y="128443"/>
                </a:lnTo>
                <a:close/>
              </a:path>
            </a:pathLst>
          </a:custGeom>
          <a:solidFill>
            <a:srgbClr val="00B0F0"/>
          </a:solidFill>
          <a:ln w="38100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61" name="フリーフォーム: 図形 160">
            <a:extLst>
              <a:ext uri="{FF2B5EF4-FFF2-40B4-BE49-F238E27FC236}">
                <a16:creationId xmlns:a16="http://schemas.microsoft.com/office/drawing/2014/main" id="{0EA40151-A228-147E-A4A5-2A2865AA4C50}"/>
              </a:ext>
            </a:extLst>
          </p:cNvPr>
          <p:cNvSpPr/>
          <p:nvPr/>
        </p:nvSpPr>
        <p:spPr bwMode="auto">
          <a:xfrm rot="1173697">
            <a:off x="10100708" y="4724133"/>
            <a:ext cx="1151761" cy="1087944"/>
          </a:xfrm>
          <a:custGeom>
            <a:avLst/>
            <a:gdLst>
              <a:gd name="connsiteX0" fmla="*/ 420470 w 1054487"/>
              <a:gd name="connsiteY0" fmla="*/ 1454 h 1202745"/>
              <a:gd name="connsiteX1" fmla="*/ 610372 w 1054487"/>
              <a:gd name="connsiteY1" fmla="*/ 95977 h 1202745"/>
              <a:gd name="connsiteX2" fmla="*/ 1054487 w 1054487"/>
              <a:gd name="connsiteY2" fmla="*/ 865207 h 1202745"/>
              <a:gd name="connsiteX3" fmla="*/ 469855 w 1054487"/>
              <a:gd name="connsiteY3" fmla="*/ 1202745 h 1202745"/>
              <a:gd name="connsiteX4" fmla="*/ 25740 w 1054487"/>
              <a:gd name="connsiteY4" fmla="*/ 433515 h 1202745"/>
              <a:gd name="connsiteX5" fmla="*/ 95976 w 1054487"/>
              <a:gd name="connsiteY5" fmla="*/ 171388 h 1202745"/>
              <a:gd name="connsiteX6" fmla="*/ 348245 w 1054487"/>
              <a:gd name="connsiteY6" fmla="*/ 25741 h 1202745"/>
              <a:gd name="connsiteX7" fmla="*/ 420470 w 1054487"/>
              <a:gd name="connsiteY7" fmla="*/ 1454 h 12027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54487" h="1202745">
                <a:moveTo>
                  <a:pt x="420470" y="1454"/>
                </a:moveTo>
                <a:cubicBezTo>
                  <a:pt x="494681" y="-7754"/>
                  <a:pt x="570630" y="27143"/>
                  <a:pt x="610372" y="95977"/>
                </a:cubicBezTo>
                <a:lnTo>
                  <a:pt x="1054487" y="865207"/>
                </a:lnTo>
                <a:lnTo>
                  <a:pt x="469855" y="1202745"/>
                </a:lnTo>
                <a:lnTo>
                  <a:pt x="25740" y="433515"/>
                </a:lnTo>
                <a:cubicBezTo>
                  <a:pt x="-27249" y="341735"/>
                  <a:pt x="4197" y="224377"/>
                  <a:pt x="95976" y="171388"/>
                </a:cubicBezTo>
                <a:lnTo>
                  <a:pt x="348245" y="25741"/>
                </a:lnTo>
                <a:cubicBezTo>
                  <a:pt x="371190" y="12494"/>
                  <a:pt x="395733" y="4524"/>
                  <a:pt x="420470" y="1454"/>
                </a:cubicBezTo>
                <a:close/>
              </a:path>
            </a:pathLst>
          </a:custGeom>
          <a:solidFill>
            <a:srgbClr val="FFFFCC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62" name="平行四辺形 161">
            <a:extLst>
              <a:ext uri="{FF2B5EF4-FFF2-40B4-BE49-F238E27FC236}">
                <a16:creationId xmlns:a16="http://schemas.microsoft.com/office/drawing/2014/main" id="{3D2E7B8B-6E1A-7242-F05D-E1BAD1E0978D}"/>
              </a:ext>
            </a:extLst>
          </p:cNvPr>
          <p:cNvSpPr/>
          <p:nvPr/>
        </p:nvSpPr>
        <p:spPr bwMode="auto">
          <a:xfrm rot="11392482" flipH="1" flipV="1">
            <a:off x="8166095" y="5483824"/>
            <a:ext cx="3687775" cy="841868"/>
          </a:xfrm>
          <a:prstGeom prst="parallelogram">
            <a:avLst>
              <a:gd name="adj" fmla="val 84789"/>
            </a:avLst>
          </a:prstGeom>
          <a:solidFill>
            <a:srgbClr val="CC66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3" name="フリーフォーム: 図形 162">
            <a:extLst>
              <a:ext uri="{FF2B5EF4-FFF2-40B4-BE49-F238E27FC236}">
                <a16:creationId xmlns:a16="http://schemas.microsoft.com/office/drawing/2014/main" id="{96A37060-61BB-8354-5540-F8DC3C357A8E}"/>
              </a:ext>
            </a:extLst>
          </p:cNvPr>
          <p:cNvSpPr/>
          <p:nvPr/>
        </p:nvSpPr>
        <p:spPr bwMode="auto">
          <a:xfrm>
            <a:off x="9663487" y="3439569"/>
            <a:ext cx="1440160" cy="1365955"/>
          </a:xfrm>
          <a:custGeom>
            <a:avLst/>
            <a:gdLst>
              <a:gd name="connsiteX0" fmla="*/ 313655 w 1440160"/>
              <a:gd name="connsiteY0" fmla="*/ 1185 h 1365955"/>
              <a:gd name="connsiteX1" fmla="*/ 370669 w 1440160"/>
              <a:gd name="connsiteY1" fmla="*/ 105881 h 1365955"/>
              <a:gd name="connsiteX2" fmla="*/ 380896 w 1440160"/>
              <a:gd name="connsiteY2" fmla="*/ 208847 h 1365955"/>
              <a:gd name="connsiteX3" fmla="*/ 439793 w 1440160"/>
              <a:gd name="connsiteY3" fmla="*/ 181480 h 1365955"/>
              <a:gd name="connsiteX4" fmla="*/ 720080 w 1440160"/>
              <a:gd name="connsiteY4" fmla="*/ 133035 h 1365955"/>
              <a:gd name="connsiteX5" fmla="*/ 1000368 w 1440160"/>
              <a:gd name="connsiteY5" fmla="*/ 181480 h 1365955"/>
              <a:gd name="connsiteX6" fmla="*/ 1003360 w 1440160"/>
              <a:gd name="connsiteY6" fmla="*/ 182870 h 1365955"/>
              <a:gd name="connsiteX7" fmla="*/ 1055845 w 1440160"/>
              <a:gd name="connsiteY7" fmla="*/ 155917 h 1365955"/>
              <a:gd name="connsiteX8" fmla="*/ 1352777 w 1440160"/>
              <a:gd name="connsiteY8" fmla="*/ 61448 h 1365955"/>
              <a:gd name="connsiteX9" fmla="*/ 1298753 w 1440160"/>
              <a:gd name="connsiteY9" fmla="*/ 359043 h 1365955"/>
              <a:gd name="connsiteX10" fmla="*/ 1293043 w 1440160"/>
              <a:gd name="connsiteY10" fmla="*/ 379780 h 1365955"/>
              <a:gd name="connsiteX11" fmla="*/ 1317182 w 1440160"/>
              <a:gd name="connsiteY11" fmla="*/ 404827 h 1365955"/>
              <a:gd name="connsiteX12" fmla="*/ 1440160 w 1440160"/>
              <a:gd name="connsiteY12" fmla="*/ 749495 h 1365955"/>
              <a:gd name="connsiteX13" fmla="*/ 720080 w 1440160"/>
              <a:gd name="connsiteY13" fmla="*/ 1365955 h 1365955"/>
              <a:gd name="connsiteX14" fmla="*/ 0 w 1440160"/>
              <a:gd name="connsiteY14" fmla="*/ 749495 h 1365955"/>
              <a:gd name="connsiteX15" fmla="*/ 56588 w 1440160"/>
              <a:gd name="connsiteY15" fmla="*/ 509541 h 1365955"/>
              <a:gd name="connsiteX16" fmla="*/ 94613 w 1440160"/>
              <a:gd name="connsiteY16" fmla="*/ 449566 h 1365955"/>
              <a:gd name="connsiteX17" fmla="*/ 93170 w 1440160"/>
              <a:gd name="connsiteY17" fmla="*/ 450237 h 1365955"/>
              <a:gd name="connsiteX18" fmla="*/ 313655 w 1440160"/>
              <a:gd name="connsiteY18" fmla="*/ 1185 h 1365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440160" h="1365955">
                <a:moveTo>
                  <a:pt x="313655" y="1185"/>
                </a:moveTo>
                <a:cubicBezTo>
                  <a:pt x="351149" y="-8340"/>
                  <a:pt x="363197" y="40705"/>
                  <a:pt x="370669" y="105881"/>
                </a:cubicBezTo>
                <a:lnTo>
                  <a:pt x="380896" y="208847"/>
                </a:lnTo>
                <a:lnTo>
                  <a:pt x="439793" y="181480"/>
                </a:lnTo>
                <a:cubicBezTo>
                  <a:pt x="525942" y="150285"/>
                  <a:pt x="620658" y="133035"/>
                  <a:pt x="720080" y="133035"/>
                </a:cubicBezTo>
                <a:cubicBezTo>
                  <a:pt x="819503" y="133035"/>
                  <a:pt x="914219" y="150285"/>
                  <a:pt x="1000368" y="181480"/>
                </a:cubicBezTo>
                <a:lnTo>
                  <a:pt x="1003360" y="182870"/>
                </a:lnTo>
                <a:lnTo>
                  <a:pt x="1055845" y="155917"/>
                </a:lnTo>
                <a:cubicBezTo>
                  <a:pt x="1171002" y="94017"/>
                  <a:pt x="1294248" y="16911"/>
                  <a:pt x="1352777" y="61448"/>
                </a:cubicBezTo>
                <a:cubicBezTo>
                  <a:pt x="1421061" y="113407"/>
                  <a:pt x="1335937" y="249347"/>
                  <a:pt x="1298753" y="359043"/>
                </a:cubicBezTo>
                <a:lnTo>
                  <a:pt x="1293043" y="379780"/>
                </a:lnTo>
                <a:lnTo>
                  <a:pt x="1317182" y="404827"/>
                </a:lnTo>
                <a:cubicBezTo>
                  <a:pt x="1394824" y="503214"/>
                  <a:pt x="1440160" y="621822"/>
                  <a:pt x="1440160" y="749495"/>
                </a:cubicBezTo>
                <a:cubicBezTo>
                  <a:pt x="1440160" y="1089956"/>
                  <a:pt x="1117769" y="1365955"/>
                  <a:pt x="720080" y="1365955"/>
                </a:cubicBezTo>
                <a:cubicBezTo>
                  <a:pt x="322391" y="1365955"/>
                  <a:pt x="0" y="1089956"/>
                  <a:pt x="0" y="749495"/>
                </a:cubicBezTo>
                <a:cubicBezTo>
                  <a:pt x="0" y="664380"/>
                  <a:pt x="20150" y="583294"/>
                  <a:pt x="56588" y="509541"/>
                </a:cubicBezTo>
                <a:lnTo>
                  <a:pt x="94613" y="449566"/>
                </a:lnTo>
                <a:lnTo>
                  <a:pt x="93170" y="450237"/>
                </a:lnTo>
                <a:cubicBezTo>
                  <a:pt x="120627" y="235466"/>
                  <a:pt x="238667" y="20235"/>
                  <a:pt x="313655" y="1185"/>
                </a:cubicBezTo>
                <a:close/>
              </a:path>
            </a:pathLst>
          </a:custGeom>
          <a:solidFill>
            <a:srgbClr val="FFFFCC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64" name="フリーフォーム: 図形 163">
            <a:extLst>
              <a:ext uri="{FF2B5EF4-FFF2-40B4-BE49-F238E27FC236}">
                <a16:creationId xmlns:a16="http://schemas.microsoft.com/office/drawing/2014/main" id="{158BABBC-3520-91B8-1309-FF6AB40066B7}"/>
              </a:ext>
            </a:extLst>
          </p:cNvPr>
          <p:cNvSpPr/>
          <p:nvPr/>
        </p:nvSpPr>
        <p:spPr bwMode="auto">
          <a:xfrm>
            <a:off x="9902137" y="4413170"/>
            <a:ext cx="603581" cy="260200"/>
          </a:xfrm>
          <a:custGeom>
            <a:avLst/>
            <a:gdLst>
              <a:gd name="connsiteX0" fmla="*/ 189968 w 603581"/>
              <a:gd name="connsiteY0" fmla="*/ 104 h 260200"/>
              <a:gd name="connsiteX1" fmla="*/ 245373 w 603581"/>
              <a:gd name="connsiteY1" fmla="*/ 10645 h 260200"/>
              <a:gd name="connsiteX2" fmla="*/ 287796 w 603581"/>
              <a:gd name="connsiteY2" fmla="*/ 36874 h 260200"/>
              <a:gd name="connsiteX3" fmla="*/ 319656 w 603581"/>
              <a:gd name="connsiteY3" fmla="*/ 19150 h 260200"/>
              <a:gd name="connsiteX4" fmla="*/ 454336 w 603581"/>
              <a:gd name="connsiteY4" fmla="*/ 18829 h 260200"/>
              <a:gd name="connsiteX5" fmla="*/ 600853 w 603581"/>
              <a:gd name="connsiteY5" fmla="*/ 182394 h 260200"/>
              <a:gd name="connsiteX6" fmla="*/ 392183 w 603581"/>
              <a:gd name="connsiteY6" fmla="*/ 250785 h 260200"/>
              <a:gd name="connsiteX7" fmla="*/ 275708 w 603581"/>
              <a:gd name="connsiteY7" fmla="*/ 183168 h 260200"/>
              <a:gd name="connsiteX8" fmla="*/ 273237 w 603581"/>
              <a:gd name="connsiteY8" fmla="*/ 179042 h 260200"/>
              <a:gd name="connsiteX9" fmla="*/ 244544 w 603581"/>
              <a:gd name="connsiteY9" fmla="*/ 203785 h 260200"/>
              <a:gd name="connsiteX10" fmla="*/ 186796 w 603581"/>
              <a:gd name="connsiteY10" fmla="*/ 228568 h 260200"/>
              <a:gd name="connsiteX11" fmla="*/ 2844 w 603581"/>
              <a:gd name="connsiteY11" fmla="*/ 159396 h 260200"/>
              <a:gd name="connsiteX12" fmla="*/ 127566 w 603581"/>
              <a:gd name="connsiteY12" fmla="*/ 7515 h 260200"/>
              <a:gd name="connsiteX13" fmla="*/ 189968 w 603581"/>
              <a:gd name="connsiteY13" fmla="*/ 104 h 26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03581" h="260200">
                <a:moveTo>
                  <a:pt x="189968" y="104"/>
                </a:moveTo>
                <a:cubicBezTo>
                  <a:pt x="209931" y="749"/>
                  <a:pt x="228729" y="4387"/>
                  <a:pt x="245373" y="10645"/>
                </a:cubicBezTo>
                <a:lnTo>
                  <a:pt x="287796" y="36874"/>
                </a:lnTo>
                <a:lnTo>
                  <a:pt x="319656" y="19150"/>
                </a:lnTo>
                <a:cubicBezTo>
                  <a:pt x="357418" y="6774"/>
                  <a:pt x="405295" y="5689"/>
                  <a:pt x="454336" y="18829"/>
                </a:cubicBezTo>
                <a:cubicBezTo>
                  <a:pt x="552418" y="45110"/>
                  <a:pt x="618016" y="118341"/>
                  <a:pt x="600853" y="182394"/>
                </a:cubicBezTo>
                <a:cubicBezTo>
                  <a:pt x="583690" y="246446"/>
                  <a:pt x="490265" y="277066"/>
                  <a:pt x="392183" y="250785"/>
                </a:cubicBezTo>
                <a:cubicBezTo>
                  <a:pt x="343142" y="237645"/>
                  <a:pt x="302222" y="212767"/>
                  <a:pt x="275708" y="183168"/>
                </a:cubicBezTo>
                <a:lnTo>
                  <a:pt x="273237" y="179042"/>
                </a:lnTo>
                <a:lnTo>
                  <a:pt x="244544" y="203785"/>
                </a:lnTo>
                <a:cubicBezTo>
                  <a:pt x="227578" y="214325"/>
                  <a:pt x="208106" y="222858"/>
                  <a:pt x="186796" y="228568"/>
                </a:cubicBezTo>
                <a:cubicBezTo>
                  <a:pt x="101558" y="251407"/>
                  <a:pt x="19200" y="220438"/>
                  <a:pt x="2844" y="159396"/>
                </a:cubicBezTo>
                <a:cubicBezTo>
                  <a:pt x="-13513" y="98354"/>
                  <a:pt x="42328" y="30355"/>
                  <a:pt x="127566" y="7515"/>
                </a:cubicBezTo>
                <a:cubicBezTo>
                  <a:pt x="148875" y="1805"/>
                  <a:pt x="170006" y="-542"/>
                  <a:pt x="189968" y="104"/>
                </a:cubicBezTo>
                <a:close/>
              </a:path>
            </a:pathLst>
          </a:cu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165" name="グループ化 164">
            <a:extLst>
              <a:ext uri="{FF2B5EF4-FFF2-40B4-BE49-F238E27FC236}">
                <a16:creationId xmlns:a16="http://schemas.microsoft.com/office/drawing/2014/main" id="{75945091-80D0-F1DD-0C78-162BF080C456}"/>
              </a:ext>
            </a:extLst>
          </p:cNvPr>
          <p:cNvGrpSpPr/>
          <p:nvPr/>
        </p:nvGrpSpPr>
        <p:grpSpPr>
          <a:xfrm>
            <a:off x="8858406" y="5596212"/>
            <a:ext cx="1807358" cy="500444"/>
            <a:chOff x="4615844" y="4237473"/>
            <a:chExt cx="1807358" cy="500444"/>
          </a:xfrm>
        </p:grpSpPr>
        <p:sp>
          <p:nvSpPr>
            <p:cNvPr id="166" name="フリーフォーム: 図形 165">
              <a:extLst>
                <a:ext uri="{FF2B5EF4-FFF2-40B4-BE49-F238E27FC236}">
                  <a16:creationId xmlns:a16="http://schemas.microsoft.com/office/drawing/2014/main" id="{27CA6E18-542D-DAA3-0704-FE3AC4C34130}"/>
                </a:ext>
              </a:extLst>
            </p:cNvPr>
            <p:cNvSpPr/>
            <p:nvPr/>
          </p:nvSpPr>
          <p:spPr bwMode="auto">
            <a:xfrm rot="550838" flipH="1" flipV="1">
              <a:off x="4615844" y="4237473"/>
              <a:ext cx="1807358" cy="500444"/>
            </a:xfrm>
            <a:custGeom>
              <a:avLst/>
              <a:gdLst>
                <a:gd name="connsiteX0" fmla="*/ 1429630 w 1890330"/>
                <a:gd name="connsiteY0" fmla="*/ 487661 h 487661"/>
                <a:gd name="connsiteX1" fmla="*/ 10638 w 1890330"/>
                <a:gd name="connsiteY1" fmla="*/ 487661 h 487661"/>
                <a:gd name="connsiteX2" fmla="*/ 82522 w 1890330"/>
                <a:gd name="connsiteY2" fmla="*/ 421840 h 487661"/>
                <a:gd name="connsiteX3" fmla="*/ 0 w 1890330"/>
                <a:gd name="connsiteY3" fmla="*/ 421840 h 487661"/>
                <a:gd name="connsiteX4" fmla="*/ 460701 w 1890330"/>
                <a:gd name="connsiteY4" fmla="*/ 0 h 487661"/>
                <a:gd name="connsiteX5" fmla="*/ 1879692 w 1890330"/>
                <a:gd name="connsiteY5" fmla="*/ 0 h 487661"/>
                <a:gd name="connsiteX6" fmla="*/ 1807808 w 1890330"/>
                <a:gd name="connsiteY6" fmla="*/ 65821 h 487661"/>
                <a:gd name="connsiteX7" fmla="*/ 1890330 w 1890330"/>
                <a:gd name="connsiteY7" fmla="*/ 65821 h 487661"/>
                <a:gd name="connsiteX0" fmla="*/ 1429630 w 1890330"/>
                <a:gd name="connsiteY0" fmla="*/ 487661 h 487661"/>
                <a:gd name="connsiteX1" fmla="*/ 10638 w 1890330"/>
                <a:gd name="connsiteY1" fmla="*/ 487661 h 487661"/>
                <a:gd name="connsiteX2" fmla="*/ 82522 w 1890330"/>
                <a:gd name="connsiteY2" fmla="*/ 421840 h 487661"/>
                <a:gd name="connsiteX3" fmla="*/ 0 w 1890330"/>
                <a:gd name="connsiteY3" fmla="*/ 421840 h 487661"/>
                <a:gd name="connsiteX4" fmla="*/ 460701 w 1890330"/>
                <a:gd name="connsiteY4" fmla="*/ 0 h 487661"/>
                <a:gd name="connsiteX5" fmla="*/ 1879692 w 1890330"/>
                <a:gd name="connsiteY5" fmla="*/ 0 h 487661"/>
                <a:gd name="connsiteX6" fmla="*/ 1890330 w 1890330"/>
                <a:gd name="connsiteY6" fmla="*/ 65821 h 487661"/>
                <a:gd name="connsiteX7" fmla="*/ 1429630 w 1890330"/>
                <a:gd name="connsiteY7" fmla="*/ 487661 h 487661"/>
                <a:gd name="connsiteX0" fmla="*/ 1429630 w 1890330"/>
                <a:gd name="connsiteY0" fmla="*/ 487661 h 487661"/>
                <a:gd name="connsiteX1" fmla="*/ 10638 w 1890330"/>
                <a:gd name="connsiteY1" fmla="*/ 487661 h 487661"/>
                <a:gd name="connsiteX2" fmla="*/ 0 w 1890330"/>
                <a:gd name="connsiteY2" fmla="*/ 421840 h 487661"/>
                <a:gd name="connsiteX3" fmla="*/ 460701 w 1890330"/>
                <a:gd name="connsiteY3" fmla="*/ 0 h 487661"/>
                <a:gd name="connsiteX4" fmla="*/ 1879692 w 1890330"/>
                <a:gd name="connsiteY4" fmla="*/ 0 h 487661"/>
                <a:gd name="connsiteX5" fmla="*/ 1890330 w 1890330"/>
                <a:gd name="connsiteY5" fmla="*/ 65821 h 487661"/>
                <a:gd name="connsiteX6" fmla="*/ 1429630 w 1890330"/>
                <a:gd name="connsiteY6" fmla="*/ 487661 h 487661"/>
                <a:gd name="connsiteX0" fmla="*/ 1429630 w 1890330"/>
                <a:gd name="connsiteY0" fmla="*/ 487661 h 487661"/>
                <a:gd name="connsiteX1" fmla="*/ 10638 w 1890330"/>
                <a:gd name="connsiteY1" fmla="*/ 487661 h 487661"/>
                <a:gd name="connsiteX2" fmla="*/ 0 w 1890330"/>
                <a:gd name="connsiteY2" fmla="*/ 421840 h 487661"/>
                <a:gd name="connsiteX3" fmla="*/ 460701 w 1890330"/>
                <a:gd name="connsiteY3" fmla="*/ 0 h 487661"/>
                <a:gd name="connsiteX4" fmla="*/ 1879692 w 1890330"/>
                <a:gd name="connsiteY4" fmla="*/ 0 h 487661"/>
                <a:gd name="connsiteX5" fmla="*/ 1890330 w 1890330"/>
                <a:gd name="connsiteY5" fmla="*/ 65821 h 487661"/>
                <a:gd name="connsiteX6" fmla="*/ 1429630 w 1890330"/>
                <a:gd name="connsiteY6" fmla="*/ 487661 h 487661"/>
                <a:gd name="connsiteX0" fmla="*/ 1429630 w 1897092"/>
                <a:gd name="connsiteY0" fmla="*/ 487661 h 487661"/>
                <a:gd name="connsiteX1" fmla="*/ 10638 w 1897092"/>
                <a:gd name="connsiteY1" fmla="*/ 487661 h 487661"/>
                <a:gd name="connsiteX2" fmla="*/ 0 w 1897092"/>
                <a:gd name="connsiteY2" fmla="*/ 421840 h 487661"/>
                <a:gd name="connsiteX3" fmla="*/ 460701 w 1897092"/>
                <a:gd name="connsiteY3" fmla="*/ 0 h 487661"/>
                <a:gd name="connsiteX4" fmla="*/ 1879692 w 1897092"/>
                <a:gd name="connsiteY4" fmla="*/ 0 h 487661"/>
                <a:gd name="connsiteX5" fmla="*/ 1890330 w 1897092"/>
                <a:gd name="connsiteY5" fmla="*/ 65821 h 487661"/>
                <a:gd name="connsiteX6" fmla="*/ 1429630 w 1897092"/>
                <a:gd name="connsiteY6" fmla="*/ 487661 h 487661"/>
                <a:gd name="connsiteX0" fmla="*/ 1429630 w 1897092"/>
                <a:gd name="connsiteY0" fmla="*/ 487661 h 493347"/>
                <a:gd name="connsiteX1" fmla="*/ 10638 w 1897092"/>
                <a:gd name="connsiteY1" fmla="*/ 487661 h 493347"/>
                <a:gd name="connsiteX2" fmla="*/ 0 w 1897092"/>
                <a:gd name="connsiteY2" fmla="*/ 421840 h 493347"/>
                <a:gd name="connsiteX3" fmla="*/ 460701 w 1897092"/>
                <a:gd name="connsiteY3" fmla="*/ 0 h 493347"/>
                <a:gd name="connsiteX4" fmla="*/ 1879692 w 1897092"/>
                <a:gd name="connsiteY4" fmla="*/ 0 h 493347"/>
                <a:gd name="connsiteX5" fmla="*/ 1890330 w 1897092"/>
                <a:gd name="connsiteY5" fmla="*/ 65821 h 493347"/>
                <a:gd name="connsiteX6" fmla="*/ 1429630 w 1897092"/>
                <a:gd name="connsiteY6" fmla="*/ 487661 h 493347"/>
                <a:gd name="connsiteX0" fmla="*/ 1429630 w 1897092"/>
                <a:gd name="connsiteY0" fmla="*/ 487661 h 497186"/>
                <a:gd name="connsiteX1" fmla="*/ 10638 w 1897092"/>
                <a:gd name="connsiteY1" fmla="*/ 487661 h 497186"/>
                <a:gd name="connsiteX2" fmla="*/ 0 w 1897092"/>
                <a:gd name="connsiteY2" fmla="*/ 421840 h 497186"/>
                <a:gd name="connsiteX3" fmla="*/ 460701 w 1897092"/>
                <a:gd name="connsiteY3" fmla="*/ 0 h 497186"/>
                <a:gd name="connsiteX4" fmla="*/ 1879692 w 1897092"/>
                <a:gd name="connsiteY4" fmla="*/ 0 h 497186"/>
                <a:gd name="connsiteX5" fmla="*/ 1890330 w 1897092"/>
                <a:gd name="connsiteY5" fmla="*/ 65821 h 497186"/>
                <a:gd name="connsiteX6" fmla="*/ 1429630 w 1897092"/>
                <a:gd name="connsiteY6" fmla="*/ 487661 h 497186"/>
                <a:gd name="connsiteX0" fmla="*/ 1438686 w 1906148"/>
                <a:gd name="connsiteY0" fmla="*/ 487661 h 497186"/>
                <a:gd name="connsiteX1" fmla="*/ 19694 w 1906148"/>
                <a:gd name="connsiteY1" fmla="*/ 487661 h 497186"/>
                <a:gd name="connsiteX2" fmla="*/ 9056 w 1906148"/>
                <a:gd name="connsiteY2" fmla="*/ 421840 h 497186"/>
                <a:gd name="connsiteX3" fmla="*/ 469757 w 1906148"/>
                <a:gd name="connsiteY3" fmla="*/ 0 h 497186"/>
                <a:gd name="connsiteX4" fmla="*/ 1888748 w 1906148"/>
                <a:gd name="connsiteY4" fmla="*/ 0 h 497186"/>
                <a:gd name="connsiteX5" fmla="*/ 1899386 w 1906148"/>
                <a:gd name="connsiteY5" fmla="*/ 65821 h 497186"/>
                <a:gd name="connsiteX6" fmla="*/ 1438686 w 1906148"/>
                <a:gd name="connsiteY6" fmla="*/ 487661 h 497186"/>
                <a:gd name="connsiteX0" fmla="*/ 1438686 w 1906148"/>
                <a:gd name="connsiteY0" fmla="*/ 490919 h 500444"/>
                <a:gd name="connsiteX1" fmla="*/ 19694 w 1906148"/>
                <a:gd name="connsiteY1" fmla="*/ 490919 h 500444"/>
                <a:gd name="connsiteX2" fmla="*/ 9056 w 1906148"/>
                <a:gd name="connsiteY2" fmla="*/ 425098 h 500444"/>
                <a:gd name="connsiteX3" fmla="*/ 469757 w 1906148"/>
                <a:gd name="connsiteY3" fmla="*/ 3258 h 500444"/>
                <a:gd name="connsiteX4" fmla="*/ 1888748 w 1906148"/>
                <a:gd name="connsiteY4" fmla="*/ 3258 h 500444"/>
                <a:gd name="connsiteX5" fmla="*/ 1899386 w 1906148"/>
                <a:gd name="connsiteY5" fmla="*/ 69079 h 500444"/>
                <a:gd name="connsiteX6" fmla="*/ 1438686 w 1906148"/>
                <a:gd name="connsiteY6" fmla="*/ 490919 h 500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6148" h="500444">
                  <a:moveTo>
                    <a:pt x="1438686" y="490919"/>
                  </a:moveTo>
                  <a:cubicBezTo>
                    <a:pt x="1410883" y="503713"/>
                    <a:pt x="36915" y="503527"/>
                    <a:pt x="19694" y="490919"/>
                  </a:cubicBezTo>
                  <a:cubicBezTo>
                    <a:pt x="2473" y="478311"/>
                    <a:pt x="-8834" y="440675"/>
                    <a:pt x="9056" y="425098"/>
                  </a:cubicBezTo>
                  <a:cubicBezTo>
                    <a:pt x="26946" y="409521"/>
                    <a:pt x="446112" y="10590"/>
                    <a:pt x="469757" y="3258"/>
                  </a:cubicBezTo>
                  <a:cubicBezTo>
                    <a:pt x="493402" y="-4074"/>
                    <a:pt x="1415751" y="3258"/>
                    <a:pt x="1888748" y="3258"/>
                  </a:cubicBezTo>
                  <a:cubicBezTo>
                    <a:pt x="1905566" y="13515"/>
                    <a:pt x="1912318" y="54262"/>
                    <a:pt x="1899386" y="69079"/>
                  </a:cubicBezTo>
                  <a:cubicBezTo>
                    <a:pt x="1886454" y="83896"/>
                    <a:pt x="1466489" y="478125"/>
                    <a:pt x="1438686" y="49091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平行四辺形 28">
              <a:extLst>
                <a:ext uri="{FF2B5EF4-FFF2-40B4-BE49-F238E27FC236}">
                  <a16:creationId xmlns:a16="http://schemas.microsoft.com/office/drawing/2014/main" id="{CBDE1E84-1B4F-43E7-84D9-11FF28005AC2}"/>
                </a:ext>
              </a:extLst>
            </p:cNvPr>
            <p:cNvSpPr/>
            <p:nvPr/>
          </p:nvSpPr>
          <p:spPr bwMode="auto">
            <a:xfrm rot="550838" flipH="1" flipV="1">
              <a:off x="4744751" y="4330731"/>
              <a:ext cx="1450920" cy="276713"/>
            </a:xfrm>
            <a:custGeom>
              <a:avLst/>
              <a:gdLst>
                <a:gd name="connsiteX0" fmla="*/ 0 w 1729493"/>
                <a:gd name="connsiteY0" fmla="*/ 385436 h 385436"/>
                <a:gd name="connsiteX1" fmla="*/ 420942 w 1729493"/>
                <a:gd name="connsiteY1" fmla="*/ 0 h 385436"/>
                <a:gd name="connsiteX2" fmla="*/ 1729493 w 1729493"/>
                <a:gd name="connsiteY2" fmla="*/ 0 h 385436"/>
                <a:gd name="connsiteX3" fmla="*/ 1308551 w 1729493"/>
                <a:gd name="connsiteY3" fmla="*/ 385436 h 385436"/>
                <a:gd name="connsiteX4" fmla="*/ 0 w 1729493"/>
                <a:gd name="connsiteY4" fmla="*/ 385436 h 385436"/>
                <a:gd name="connsiteX0" fmla="*/ 141 w 1729634"/>
                <a:gd name="connsiteY0" fmla="*/ 385436 h 385436"/>
                <a:gd name="connsiteX1" fmla="*/ 421083 w 1729634"/>
                <a:gd name="connsiteY1" fmla="*/ 0 h 385436"/>
                <a:gd name="connsiteX2" fmla="*/ 1729634 w 1729634"/>
                <a:gd name="connsiteY2" fmla="*/ 0 h 385436"/>
                <a:gd name="connsiteX3" fmla="*/ 1308692 w 1729634"/>
                <a:gd name="connsiteY3" fmla="*/ 385436 h 385436"/>
                <a:gd name="connsiteX4" fmla="*/ 141 w 1729634"/>
                <a:gd name="connsiteY4" fmla="*/ 385436 h 385436"/>
                <a:gd name="connsiteX0" fmla="*/ 141 w 1858281"/>
                <a:gd name="connsiteY0" fmla="*/ 385436 h 385436"/>
                <a:gd name="connsiteX1" fmla="*/ 421083 w 1858281"/>
                <a:gd name="connsiteY1" fmla="*/ 0 h 385436"/>
                <a:gd name="connsiteX2" fmla="*/ 1858281 w 1858281"/>
                <a:gd name="connsiteY2" fmla="*/ 50420 h 385436"/>
                <a:gd name="connsiteX3" fmla="*/ 1308692 w 1858281"/>
                <a:gd name="connsiteY3" fmla="*/ 385436 h 385436"/>
                <a:gd name="connsiteX4" fmla="*/ 141 w 1858281"/>
                <a:gd name="connsiteY4" fmla="*/ 385436 h 385436"/>
                <a:gd name="connsiteX0" fmla="*/ 40897 w 1899037"/>
                <a:gd name="connsiteY0" fmla="*/ 385436 h 413401"/>
                <a:gd name="connsiteX1" fmla="*/ 461839 w 1899037"/>
                <a:gd name="connsiteY1" fmla="*/ 0 h 413401"/>
                <a:gd name="connsiteX2" fmla="*/ 1899037 w 1899037"/>
                <a:gd name="connsiteY2" fmla="*/ 50420 h 413401"/>
                <a:gd name="connsiteX3" fmla="*/ 1537602 w 1899037"/>
                <a:gd name="connsiteY3" fmla="*/ 383152 h 413401"/>
                <a:gd name="connsiteX4" fmla="*/ 40897 w 1899037"/>
                <a:gd name="connsiteY4" fmla="*/ 385436 h 413401"/>
                <a:gd name="connsiteX0" fmla="*/ 1691 w 1859831"/>
                <a:gd name="connsiteY0" fmla="*/ 385436 h 392662"/>
                <a:gd name="connsiteX1" fmla="*/ 422633 w 1859831"/>
                <a:gd name="connsiteY1" fmla="*/ 0 h 392662"/>
                <a:gd name="connsiteX2" fmla="*/ 1859831 w 1859831"/>
                <a:gd name="connsiteY2" fmla="*/ 50420 h 392662"/>
                <a:gd name="connsiteX3" fmla="*/ 1498396 w 1859831"/>
                <a:gd name="connsiteY3" fmla="*/ 383152 h 392662"/>
                <a:gd name="connsiteX4" fmla="*/ 1691 w 1859831"/>
                <a:gd name="connsiteY4" fmla="*/ 385436 h 392662"/>
                <a:gd name="connsiteX0" fmla="*/ 45360 w 1903500"/>
                <a:gd name="connsiteY0" fmla="*/ 335016 h 358502"/>
                <a:gd name="connsiteX1" fmla="*/ 432145 w 1903500"/>
                <a:gd name="connsiteY1" fmla="*/ 10068 h 358502"/>
                <a:gd name="connsiteX2" fmla="*/ 1903500 w 1903500"/>
                <a:gd name="connsiteY2" fmla="*/ 0 h 358502"/>
                <a:gd name="connsiteX3" fmla="*/ 1542065 w 1903500"/>
                <a:gd name="connsiteY3" fmla="*/ 332732 h 358502"/>
                <a:gd name="connsiteX4" fmla="*/ 45360 w 1903500"/>
                <a:gd name="connsiteY4" fmla="*/ 335016 h 358502"/>
                <a:gd name="connsiteX0" fmla="*/ 3471 w 1861611"/>
                <a:gd name="connsiteY0" fmla="*/ 335016 h 335016"/>
                <a:gd name="connsiteX1" fmla="*/ 390256 w 1861611"/>
                <a:gd name="connsiteY1" fmla="*/ 10068 h 335016"/>
                <a:gd name="connsiteX2" fmla="*/ 1861611 w 1861611"/>
                <a:gd name="connsiteY2" fmla="*/ 0 h 335016"/>
                <a:gd name="connsiteX3" fmla="*/ 1500176 w 1861611"/>
                <a:gd name="connsiteY3" fmla="*/ 332732 h 335016"/>
                <a:gd name="connsiteX4" fmla="*/ 3471 w 1861611"/>
                <a:gd name="connsiteY4" fmla="*/ 335016 h 335016"/>
                <a:gd name="connsiteX0" fmla="*/ 3858 w 1830211"/>
                <a:gd name="connsiteY0" fmla="*/ 357514 h 357513"/>
                <a:gd name="connsiteX1" fmla="*/ 358856 w 1830211"/>
                <a:gd name="connsiteY1" fmla="*/ 10068 h 357513"/>
                <a:gd name="connsiteX2" fmla="*/ 1830211 w 1830211"/>
                <a:gd name="connsiteY2" fmla="*/ 0 h 357513"/>
                <a:gd name="connsiteX3" fmla="*/ 1468776 w 1830211"/>
                <a:gd name="connsiteY3" fmla="*/ 332732 h 357513"/>
                <a:gd name="connsiteX4" fmla="*/ 3858 w 1830211"/>
                <a:gd name="connsiteY4" fmla="*/ 357514 h 357513"/>
                <a:gd name="connsiteX0" fmla="*/ 46102 w 1872455"/>
                <a:gd name="connsiteY0" fmla="*/ 357514 h 377184"/>
                <a:gd name="connsiteX1" fmla="*/ 414091 w 1872455"/>
                <a:gd name="connsiteY1" fmla="*/ 15876 h 377184"/>
                <a:gd name="connsiteX2" fmla="*/ 1872455 w 1872455"/>
                <a:gd name="connsiteY2" fmla="*/ 0 h 377184"/>
                <a:gd name="connsiteX3" fmla="*/ 1511020 w 1872455"/>
                <a:gd name="connsiteY3" fmla="*/ 332732 h 377184"/>
                <a:gd name="connsiteX4" fmla="*/ 46102 w 1872455"/>
                <a:gd name="connsiteY4" fmla="*/ 357514 h 377184"/>
                <a:gd name="connsiteX0" fmla="*/ 3883 w 1830236"/>
                <a:gd name="connsiteY0" fmla="*/ 357514 h 357515"/>
                <a:gd name="connsiteX1" fmla="*/ 371872 w 1830236"/>
                <a:gd name="connsiteY1" fmla="*/ 15876 h 357515"/>
                <a:gd name="connsiteX2" fmla="*/ 1830236 w 1830236"/>
                <a:gd name="connsiteY2" fmla="*/ 0 h 357515"/>
                <a:gd name="connsiteX3" fmla="*/ 1468801 w 1830236"/>
                <a:gd name="connsiteY3" fmla="*/ 332732 h 357515"/>
                <a:gd name="connsiteX4" fmla="*/ 3883 w 1830236"/>
                <a:gd name="connsiteY4" fmla="*/ 357514 h 357515"/>
                <a:gd name="connsiteX0" fmla="*/ 4173 w 1809600"/>
                <a:gd name="connsiteY0" fmla="*/ 338462 h 338462"/>
                <a:gd name="connsiteX1" fmla="*/ 351236 w 1809600"/>
                <a:gd name="connsiteY1" fmla="*/ 15876 h 338462"/>
                <a:gd name="connsiteX2" fmla="*/ 1809600 w 1809600"/>
                <a:gd name="connsiteY2" fmla="*/ 0 h 338462"/>
                <a:gd name="connsiteX3" fmla="*/ 1448165 w 1809600"/>
                <a:gd name="connsiteY3" fmla="*/ 332732 h 338462"/>
                <a:gd name="connsiteX4" fmla="*/ 4173 w 1809600"/>
                <a:gd name="connsiteY4" fmla="*/ 338462 h 338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9600" h="338462">
                  <a:moveTo>
                    <a:pt x="4173" y="338462"/>
                  </a:moveTo>
                  <a:cubicBezTo>
                    <a:pt x="-34996" y="329760"/>
                    <a:pt x="210922" y="144355"/>
                    <a:pt x="351236" y="15876"/>
                  </a:cubicBezTo>
                  <a:lnTo>
                    <a:pt x="1809600" y="0"/>
                  </a:lnTo>
                  <a:lnTo>
                    <a:pt x="1448165" y="332732"/>
                  </a:lnTo>
                  <a:lnTo>
                    <a:pt x="4173" y="338462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168" name="フリーフォーム: 図形 167">
            <a:extLst>
              <a:ext uri="{FF2B5EF4-FFF2-40B4-BE49-F238E27FC236}">
                <a16:creationId xmlns:a16="http://schemas.microsoft.com/office/drawing/2014/main" id="{49B9C000-2B88-93D9-8242-803E393FE5E7}"/>
              </a:ext>
            </a:extLst>
          </p:cNvPr>
          <p:cNvSpPr/>
          <p:nvPr/>
        </p:nvSpPr>
        <p:spPr bwMode="auto">
          <a:xfrm rot="900000">
            <a:off x="10127689" y="4886946"/>
            <a:ext cx="601896" cy="1002099"/>
          </a:xfrm>
          <a:custGeom>
            <a:avLst/>
            <a:gdLst>
              <a:gd name="connsiteX0" fmla="*/ 437690 w 590572"/>
              <a:gd name="connsiteY0" fmla="*/ 8648 h 1112146"/>
              <a:gd name="connsiteX1" fmla="*/ 480525 w 590572"/>
              <a:gd name="connsiteY1" fmla="*/ 0 h 1112146"/>
              <a:gd name="connsiteX2" fmla="*/ 590572 w 590572"/>
              <a:gd name="connsiteY2" fmla="*/ 110047 h 1112146"/>
              <a:gd name="connsiteX3" fmla="*/ 590571 w 590572"/>
              <a:gd name="connsiteY3" fmla="*/ 630146 h 1112146"/>
              <a:gd name="connsiteX4" fmla="*/ 581923 w 590572"/>
              <a:gd name="connsiteY4" fmla="*/ 672981 h 1112146"/>
              <a:gd name="connsiteX5" fmla="*/ 562926 w 590572"/>
              <a:gd name="connsiteY5" fmla="*/ 701157 h 1112146"/>
              <a:gd name="connsiteX6" fmla="*/ 555627 w 590572"/>
              <a:gd name="connsiteY6" fmla="*/ 712150 h 1112146"/>
              <a:gd name="connsiteX7" fmla="*/ 187860 w 590572"/>
              <a:gd name="connsiteY7" fmla="*/ 1079915 h 1112146"/>
              <a:gd name="connsiteX8" fmla="*/ 32230 w 590572"/>
              <a:gd name="connsiteY8" fmla="*/ 1079915 h 1112146"/>
              <a:gd name="connsiteX9" fmla="*/ 32231 w 590572"/>
              <a:gd name="connsiteY9" fmla="*/ 1079915 h 1112146"/>
              <a:gd name="connsiteX10" fmla="*/ 32231 w 590572"/>
              <a:gd name="connsiteY10" fmla="*/ 924285 h 1112146"/>
              <a:gd name="connsiteX11" fmla="*/ 370478 w 590572"/>
              <a:gd name="connsiteY11" fmla="*/ 586038 h 1112146"/>
              <a:gd name="connsiteX12" fmla="*/ 370478 w 590572"/>
              <a:gd name="connsiteY12" fmla="*/ 110047 h 1112146"/>
              <a:gd name="connsiteX13" fmla="*/ 437690 w 590572"/>
              <a:gd name="connsiteY13" fmla="*/ 8648 h 1112146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12" fmla="*/ 437690 w 601896"/>
              <a:gd name="connsiteY12" fmla="*/ 4 h 1103502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12" fmla="*/ 529130 w 601896"/>
              <a:gd name="connsiteY12" fmla="*/ 91444 h 1103502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0" fmla="*/ 590572 w 601896"/>
              <a:gd name="connsiteY0" fmla="*/ 0 h 1002099"/>
              <a:gd name="connsiteX1" fmla="*/ 590571 w 601896"/>
              <a:gd name="connsiteY1" fmla="*/ 520099 h 1002099"/>
              <a:gd name="connsiteX2" fmla="*/ 581923 w 601896"/>
              <a:gd name="connsiteY2" fmla="*/ 562934 h 1002099"/>
              <a:gd name="connsiteX3" fmla="*/ 562926 w 601896"/>
              <a:gd name="connsiteY3" fmla="*/ 591110 h 1002099"/>
              <a:gd name="connsiteX4" fmla="*/ 555627 w 601896"/>
              <a:gd name="connsiteY4" fmla="*/ 602103 h 1002099"/>
              <a:gd name="connsiteX5" fmla="*/ 187860 w 601896"/>
              <a:gd name="connsiteY5" fmla="*/ 969868 h 1002099"/>
              <a:gd name="connsiteX6" fmla="*/ 32230 w 601896"/>
              <a:gd name="connsiteY6" fmla="*/ 969868 h 1002099"/>
              <a:gd name="connsiteX7" fmla="*/ 32231 w 601896"/>
              <a:gd name="connsiteY7" fmla="*/ 969868 h 1002099"/>
              <a:gd name="connsiteX8" fmla="*/ 32231 w 601896"/>
              <a:gd name="connsiteY8" fmla="*/ 814238 h 1002099"/>
              <a:gd name="connsiteX9" fmla="*/ 370478 w 601896"/>
              <a:gd name="connsiteY9" fmla="*/ 475991 h 1002099"/>
              <a:gd name="connsiteX10" fmla="*/ 370478 w 601896"/>
              <a:gd name="connsiteY10" fmla="*/ 0 h 1002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01896" h="1002099">
                <a:moveTo>
                  <a:pt x="590572" y="0"/>
                </a:moveTo>
                <a:cubicBezTo>
                  <a:pt x="616052" y="103583"/>
                  <a:pt x="590571" y="346733"/>
                  <a:pt x="590571" y="520099"/>
                </a:cubicBezTo>
                <a:cubicBezTo>
                  <a:pt x="590571" y="535293"/>
                  <a:pt x="587492" y="549768"/>
                  <a:pt x="581923" y="562934"/>
                </a:cubicBezTo>
                <a:lnTo>
                  <a:pt x="562926" y="591110"/>
                </a:lnTo>
                <a:lnTo>
                  <a:pt x="555627" y="602103"/>
                </a:lnTo>
                <a:lnTo>
                  <a:pt x="187860" y="969868"/>
                </a:lnTo>
                <a:cubicBezTo>
                  <a:pt x="144884" y="1012843"/>
                  <a:pt x="75206" y="1012843"/>
                  <a:pt x="32230" y="969868"/>
                </a:cubicBezTo>
                <a:lnTo>
                  <a:pt x="32231" y="969868"/>
                </a:lnTo>
                <a:cubicBezTo>
                  <a:pt x="-10744" y="926892"/>
                  <a:pt x="-10744" y="857214"/>
                  <a:pt x="32231" y="814238"/>
                </a:cubicBezTo>
                <a:lnTo>
                  <a:pt x="370478" y="475991"/>
                </a:lnTo>
                <a:lnTo>
                  <a:pt x="370478" y="0"/>
                </a:lnTo>
              </a:path>
            </a:pathLst>
          </a:custGeom>
          <a:solidFill>
            <a:srgbClr val="FFFFCC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69" name="フリーフォーム: 図形 168">
            <a:extLst>
              <a:ext uri="{FF2B5EF4-FFF2-40B4-BE49-F238E27FC236}">
                <a16:creationId xmlns:a16="http://schemas.microsoft.com/office/drawing/2014/main" id="{93FB8BC6-9336-EB83-D250-E08AEEC5B64A}"/>
              </a:ext>
            </a:extLst>
          </p:cNvPr>
          <p:cNvSpPr/>
          <p:nvPr/>
        </p:nvSpPr>
        <p:spPr bwMode="auto">
          <a:xfrm>
            <a:off x="9734926" y="4272165"/>
            <a:ext cx="332174" cy="126764"/>
          </a:xfrm>
          <a:custGeom>
            <a:avLst/>
            <a:gdLst>
              <a:gd name="connsiteX0" fmla="*/ 10290 w 332174"/>
              <a:gd name="connsiteY0" fmla="*/ 0 h 126764"/>
              <a:gd name="connsiteX1" fmla="*/ 13052 w 332174"/>
              <a:gd name="connsiteY1" fmla="*/ 7990 h 126764"/>
              <a:gd name="connsiteX2" fmla="*/ 166087 w 332174"/>
              <a:gd name="connsiteY2" fmla="*/ 67233 h 126764"/>
              <a:gd name="connsiteX3" fmla="*/ 319122 w 332174"/>
              <a:gd name="connsiteY3" fmla="*/ 7990 h 126764"/>
              <a:gd name="connsiteX4" fmla="*/ 321885 w 332174"/>
              <a:gd name="connsiteY4" fmla="*/ 0 h 126764"/>
              <a:gd name="connsiteX5" fmla="*/ 332174 w 332174"/>
              <a:gd name="connsiteY5" fmla="*/ 29765 h 126764"/>
              <a:gd name="connsiteX6" fmla="*/ 166087 w 332174"/>
              <a:gd name="connsiteY6" fmla="*/ 126764 h 126764"/>
              <a:gd name="connsiteX7" fmla="*/ 0 w 332174"/>
              <a:gd name="connsiteY7" fmla="*/ 29765 h 126764"/>
              <a:gd name="connsiteX8" fmla="*/ 10290 w 332174"/>
              <a:gd name="connsiteY8" fmla="*/ 0 h 126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2174" h="126764">
                <a:moveTo>
                  <a:pt x="10290" y="0"/>
                </a:moveTo>
                <a:lnTo>
                  <a:pt x="13052" y="7990"/>
                </a:lnTo>
                <a:cubicBezTo>
                  <a:pt x="38266" y="42805"/>
                  <a:pt x="97292" y="67233"/>
                  <a:pt x="166087" y="67233"/>
                </a:cubicBezTo>
                <a:cubicBezTo>
                  <a:pt x="234882" y="67233"/>
                  <a:pt x="293909" y="42805"/>
                  <a:pt x="319122" y="7990"/>
                </a:cubicBezTo>
                <a:lnTo>
                  <a:pt x="321885" y="0"/>
                </a:lnTo>
                <a:lnTo>
                  <a:pt x="332174" y="29765"/>
                </a:lnTo>
                <a:cubicBezTo>
                  <a:pt x="332174" y="83336"/>
                  <a:pt x="257814" y="126764"/>
                  <a:pt x="166087" y="126764"/>
                </a:cubicBezTo>
                <a:cubicBezTo>
                  <a:pt x="74360" y="126764"/>
                  <a:pt x="0" y="83336"/>
                  <a:pt x="0" y="29765"/>
                </a:cubicBezTo>
                <a:lnTo>
                  <a:pt x="10290" y="0"/>
                </a:lnTo>
                <a:close/>
              </a:path>
            </a:pathLst>
          </a:custGeom>
          <a:solidFill>
            <a:srgbClr val="0070C0"/>
          </a:solidFill>
          <a:ln w="19050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70" name="フリーフォーム: 図形 169">
            <a:extLst>
              <a:ext uri="{FF2B5EF4-FFF2-40B4-BE49-F238E27FC236}">
                <a16:creationId xmlns:a16="http://schemas.microsoft.com/office/drawing/2014/main" id="{BDA27D36-F3B4-63A5-0E94-8C573E7FAC8D}"/>
              </a:ext>
            </a:extLst>
          </p:cNvPr>
          <p:cNvSpPr/>
          <p:nvPr/>
        </p:nvSpPr>
        <p:spPr bwMode="auto">
          <a:xfrm>
            <a:off x="10363576" y="4272165"/>
            <a:ext cx="332174" cy="126764"/>
          </a:xfrm>
          <a:custGeom>
            <a:avLst/>
            <a:gdLst>
              <a:gd name="connsiteX0" fmla="*/ 10290 w 332174"/>
              <a:gd name="connsiteY0" fmla="*/ 0 h 126764"/>
              <a:gd name="connsiteX1" fmla="*/ 13052 w 332174"/>
              <a:gd name="connsiteY1" fmla="*/ 7990 h 126764"/>
              <a:gd name="connsiteX2" fmla="*/ 166087 w 332174"/>
              <a:gd name="connsiteY2" fmla="*/ 67233 h 126764"/>
              <a:gd name="connsiteX3" fmla="*/ 319122 w 332174"/>
              <a:gd name="connsiteY3" fmla="*/ 7990 h 126764"/>
              <a:gd name="connsiteX4" fmla="*/ 321885 w 332174"/>
              <a:gd name="connsiteY4" fmla="*/ 0 h 126764"/>
              <a:gd name="connsiteX5" fmla="*/ 332174 w 332174"/>
              <a:gd name="connsiteY5" fmla="*/ 29765 h 126764"/>
              <a:gd name="connsiteX6" fmla="*/ 166087 w 332174"/>
              <a:gd name="connsiteY6" fmla="*/ 126764 h 126764"/>
              <a:gd name="connsiteX7" fmla="*/ 0 w 332174"/>
              <a:gd name="connsiteY7" fmla="*/ 29765 h 126764"/>
              <a:gd name="connsiteX8" fmla="*/ 10290 w 332174"/>
              <a:gd name="connsiteY8" fmla="*/ 0 h 126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2174" h="126764">
                <a:moveTo>
                  <a:pt x="10290" y="0"/>
                </a:moveTo>
                <a:lnTo>
                  <a:pt x="13052" y="7990"/>
                </a:lnTo>
                <a:cubicBezTo>
                  <a:pt x="38266" y="42805"/>
                  <a:pt x="97292" y="67233"/>
                  <a:pt x="166087" y="67233"/>
                </a:cubicBezTo>
                <a:cubicBezTo>
                  <a:pt x="234882" y="67233"/>
                  <a:pt x="293909" y="42805"/>
                  <a:pt x="319122" y="7990"/>
                </a:cubicBezTo>
                <a:lnTo>
                  <a:pt x="321885" y="0"/>
                </a:lnTo>
                <a:lnTo>
                  <a:pt x="332174" y="29765"/>
                </a:lnTo>
                <a:cubicBezTo>
                  <a:pt x="332174" y="83336"/>
                  <a:pt x="257814" y="126764"/>
                  <a:pt x="166087" y="126764"/>
                </a:cubicBezTo>
                <a:cubicBezTo>
                  <a:pt x="74360" y="126764"/>
                  <a:pt x="0" y="83336"/>
                  <a:pt x="0" y="29765"/>
                </a:cubicBezTo>
                <a:lnTo>
                  <a:pt x="10290" y="0"/>
                </a:lnTo>
                <a:close/>
              </a:path>
            </a:pathLst>
          </a:custGeom>
          <a:solidFill>
            <a:srgbClr val="0070C0"/>
          </a:solidFill>
          <a:ln w="19050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71" name="フリーフォーム: 図形 170">
            <a:extLst>
              <a:ext uri="{FF2B5EF4-FFF2-40B4-BE49-F238E27FC236}">
                <a16:creationId xmlns:a16="http://schemas.microsoft.com/office/drawing/2014/main" id="{76F519C8-001B-1C9D-19E9-6387CAFAC8EF}"/>
              </a:ext>
            </a:extLst>
          </p:cNvPr>
          <p:cNvSpPr/>
          <p:nvPr/>
        </p:nvSpPr>
        <p:spPr bwMode="auto">
          <a:xfrm rot="1800000">
            <a:off x="10810277" y="3564084"/>
            <a:ext cx="175083" cy="192247"/>
          </a:xfrm>
          <a:custGeom>
            <a:avLst/>
            <a:gdLst>
              <a:gd name="connsiteX0" fmla="*/ 100396 w 175083"/>
              <a:gd name="connsiteY0" fmla="*/ 4302 h 192247"/>
              <a:gd name="connsiteX1" fmla="*/ 119343 w 175083"/>
              <a:gd name="connsiteY1" fmla="*/ 312 h 192247"/>
              <a:gd name="connsiteX2" fmla="*/ 168509 w 175083"/>
              <a:gd name="connsiteY2" fmla="*/ 153073 h 192247"/>
              <a:gd name="connsiteX3" fmla="*/ 175083 w 175083"/>
              <a:gd name="connsiteY3" fmla="*/ 192247 h 192247"/>
              <a:gd name="connsiteX4" fmla="*/ 129623 w 175083"/>
              <a:gd name="connsiteY4" fmla="*/ 179163 h 192247"/>
              <a:gd name="connsiteX5" fmla="*/ 0 w 175083"/>
              <a:gd name="connsiteY5" fmla="*/ 167286 h 192247"/>
              <a:gd name="connsiteX6" fmla="*/ 9189 w 175083"/>
              <a:gd name="connsiteY6" fmla="*/ 150792 h 192247"/>
              <a:gd name="connsiteX7" fmla="*/ 100396 w 175083"/>
              <a:gd name="connsiteY7" fmla="*/ 4302 h 1922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5083" h="192247">
                <a:moveTo>
                  <a:pt x="100396" y="4302"/>
                </a:moveTo>
                <a:cubicBezTo>
                  <a:pt x="106651" y="785"/>
                  <a:pt x="112962" y="-701"/>
                  <a:pt x="119343" y="312"/>
                </a:cubicBezTo>
                <a:cubicBezTo>
                  <a:pt x="157626" y="6393"/>
                  <a:pt x="160878" y="84217"/>
                  <a:pt x="168509" y="153073"/>
                </a:cubicBezTo>
                <a:lnTo>
                  <a:pt x="175083" y="192247"/>
                </a:lnTo>
                <a:lnTo>
                  <a:pt x="129623" y="179163"/>
                </a:lnTo>
                <a:lnTo>
                  <a:pt x="0" y="167286"/>
                </a:lnTo>
                <a:lnTo>
                  <a:pt x="9189" y="150792"/>
                </a:lnTo>
                <a:cubicBezTo>
                  <a:pt x="39265" y="90245"/>
                  <a:pt x="69124" y="21887"/>
                  <a:pt x="100396" y="4302"/>
                </a:cubicBezTo>
                <a:close/>
              </a:path>
            </a:pathLst>
          </a:custGeom>
          <a:solidFill>
            <a:srgbClr val="FFC000"/>
          </a:solidFill>
          <a:ln w="19050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grpSp>
        <p:nvGrpSpPr>
          <p:cNvPr id="172" name="グループ化 171">
            <a:extLst>
              <a:ext uri="{FF2B5EF4-FFF2-40B4-BE49-F238E27FC236}">
                <a16:creationId xmlns:a16="http://schemas.microsoft.com/office/drawing/2014/main" id="{0E7014A9-C293-3850-B9BE-30E14CF759B6}"/>
              </a:ext>
            </a:extLst>
          </p:cNvPr>
          <p:cNvGrpSpPr/>
          <p:nvPr/>
        </p:nvGrpSpPr>
        <p:grpSpPr>
          <a:xfrm>
            <a:off x="10574352" y="4456053"/>
            <a:ext cx="185433" cy="120490"/>
            <a:chOff x="7024656" y="2758259"/>
            <a:chExt cx="319562" cy="207644"/>
          </a:xfrm>
        </p:grpSpPr>
        <p:sp>
          <p:nvSpPr>
            <p:cNvPr id="173" name="楕円 172">
              <a:extLst>
                <a:ext uri="{FF2B5EF4-FFF2-40B4-BE49-F238E27FC236}">
                  <a16:creationId xmlns:a16="http://schemas.microsoft.com/office/drawing/2014/main" id="{09A35720-DBEC-3F36-7740-5714F0B2BB42}"/>
                </a:ext>
              </a:extLst>
            </p:cNvPr>
            <p:cNvSpPr/>
            <p:nvPr/>
          </p:nvSpPr>
          <p:spPr bwMode="auto">
            <a:xfrm>
              <a:off x="7105618" y="2777309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楕円 173">
              <a:extLst>
                <a:ext uri="{FF2B5EF4-FFF2-40B4-BE49-F238E27FC236}">
                  <a16:creationId xmlns:a16="http://schemas.microsoft.com/office/drawing/2014/main" id="{F8A10D98-E1BF-432A-DA86-CE1000878B82}"/>
                </a:ext>
              </a:extLst>
            </p:cNvPr>
            <p:cNvSpPr/>
            <p:nvPr/>
          </p:nvSpPr>
          <p:spPr bwMode="auto">
            <a:xfrm>
              <a:off x="7024656" y="2886846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" name="楕円 174">
              <a:extLst>
                <a:ext uri="{FF2B5EF4-FFF2-40B4-BE49-F238E27FC236}">
                  <a16:creationId xmlns:a16="http://schemas.microsoft.com/office/drawing/2014/main" id="{3FA1B9B2-131D-A9BD-F9A5-2108EEF47F69}"/>
                </a:ext>
              </a:extLst>
            </p:cNvPr>
            <p:cNvSpPr/>
            <p:nvPr/>
          </p:nvSpPr>
          <p:spPr bwMode="auto">
            <a:xfrm>
              <a:off x="7234206" y="2758259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" name="楕円 175">
              <a:extLst>
                <a:ext uri="{FF2B5EF4-FFF2-40B4-BE49-F238E27FC236}">
                  <a16:creationId xmlns:a16="http://schemas.microsoft.com/office/drawing/2014/main" id="{9DFE9937-3185-C021-40BD-38ABE0624E20}"/>
                </a:ext>
              </a:extLst>
            </p:cNvPr>
            <p:cNvSpPr/>
            <p:nvPr/>
          </p:nvSpPr>
          <p:spPr bwMode="auto">
            <a:xfrm>
              <a:off x="7153244" y="2867796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" name="楕円 176">
              <a:extLst>
                <a:ext uri="{FF2B5EF4-FFF2-40B4-BE49-F238E27FC236}">
                  <a16:creationId xmlns:a16="http://schemas.microsoft.com/office/drawing/2014/main" id="{572F7424-2BAD-E4F2-E470-F0A3CC06E2D0}"/>
                </a:ext>
              </a:extLst>
            </p:cNvPr>
            <p:cNvSpPr/>
            <p:nvPr/>
          </p:nvSpPr>
          <p:spPr bwMode="auto">
            <a:xfrm>
              <a:off x="7298499" y="2841603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8" name="楕円 177">
              <a:extLst>
                <a:ext uri="{FF2B5EF4-FFF2-40B4-BE49-F238E27FC236}">
                  <a16:creationId xmlns:a16="http://schemas.microsoft.com/office/drawing/2014/main" id="{896DA68D-1933-E09F-1415-1ECACE9369FA}"/>
                </a:ext>
              </a:extLst>
            </p:cNvPr>
            <p:cNvSpPr/>
            <p:nvPr/>
          </p:nvSpPr>
          <p:spPr bwMode="auto">
            <a:xfrm>
              <a:off x="7238967" y="2920184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79" name="フリーフォーム: 図形 178">
            <a:extLst>
              <a:ext uri="{FF2B5EF4-FFF2-40B4-BE49-F238E27FC236}">
                <a16:creationId xmlns:a16="http://schemas.microsoft.com/office/drawing/2014/main" id="{80433F26-B1DF-993A-95BC-E22FA1CF2B96}"/>
              </a:ext>
            </a:extLst>
          </p:cNvPr>
          <p:cNvSpPr/>
          <p:nvPr/>
        </p:nvSpPr>
        <p:spPr bwMode="auto">
          <a:xfrm rot="900000">
            <a:off x="9713353" y="4839321"/>
            <a:ext cx="601896" cy="1002099"/>
          </a:xfrm>
          <a:custGeom>
            <a:avLst/>
            <a:gdLst>
              <a:gd name="connsiteX0" fmla="*/ 437690 w 590572"/>
              <a:gd name="connsiteY0" fmla="*/ 8648 h 1112146"/>
              <a:gd name="connsiteX1" fmla="*/ 480525 w 590572"/>
              <a:gd name="connsiteY1" fmla="*/ 0 h 1112146"/>
              <a:gd name="connsiteX2" fmla="*/ 590572 w 590572"/>
              <a:gd name="connsiteY2" fmla="*/ 110047 h 1112146"/>
              <a:gd name="connsiteX3" fmla="*/ 590571 w 590572"/>
              <a:gd name="connsiteY3" fmla="*/ 630146 h 1112146"/>
              <a:gd name="connsiteX4" fmla="*/ 581923 w 590572"/>
              <a:gd name="connsiteY4" fmla="*/ 672981 h 1112146"/>
              <a:gd name="connsiteX5" fmla="*/ 562926 w 590572"/>
              <a:gd name="connsiteY5" fmla="*/ 701157 h 1112146"/>
              <a:gd name="connsiteX6" fmla="*/ 555627 w 590572"/>
              <a:gd name="connsiteY6" fmla="*/ 712150 h 1112146"/>
              <a:gd name="connsiteX7" fmla="*/ 187860 w 590572"/>
              <a:gd name="connsiteY7" fmla="*/ 1079915 h 1112146"/>
              <a:gd name="connsiteX8" fmla="*/ 32230 w 590572"/>
              <a:gd name="connsiteY8" fmla="*/ 1079915 h 1112146"/>
              <a:gd name="connsiteX9" fmla="*/ 32231 w 590572"/>
              <a:gd name="connsiteY9" fmla="*/ 1079915 h 1112146"/>
              <a:gd name="connsiteX10" fmla="*/ 32231 w 590572"/>
              <a:gd name="connsiteY10" fmla="*/ 924285 h 1112146"/>
              <a:gd name="connsiteX11" fmla="*/ 370478 w 590572"/>
              <a:gd name="connsiteY11" fmla="*/ 586038 h 1112146"/>
              <a:gd name="connsiteX12" fmla="*/ 370478 w 590572"/>
              <a:gd name="connsiteY12" fmla="*/ 110047 h 1112146"/>
              <a:gd name="connsiteX13" fmla="*/ 437690 w 590572"/>
              <a:gd name="connsiteY13" fmla="*/ 8648 h 1112146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12" fmla="*/ 437690 w 601896"/>
              <a:gd name="connsiteY12" fmla="*/ 4 h 1103502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12" fmla="*/ 529130 w 601896"/>
              <a:gd name="connsiteY12" fmla="*/ 91444 h 1103502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0" fmla="*/ 590572 w 601896"/>
              <a:gd name="connsiteY0" fmla="*/ 0 h 1002099"/>
              <a:gd name="connsiteX1" fmla="*/ 590571 w 601896"/>
              <a:gd name="connsiteY1" fmla="*/ 520099 h 1002099"/>
              <a:gd name="connsiteX2" fmla="*/ 581923 w 601896"/>
              <a:gd name="connsiteY2" fmla="*/ 562934 h 1002099"/>
              <a:gd name="connsiteX3" fmla="*/ 562926 w 601896"/>
              <a:gd name="connsiteY3" fmla="*/ 591110 h 1002099"/>
              <a:gd name="connsiteX4" fmla="*/ 555627 w 601896"/>
              <a:gd name="connsiteY4" fmla="*/ 602103 h 1002099"/>
              <a:gd name="connsiteX5" fmla="*/ 187860 w 601896"/>
              <a:gd name="connsiteY5" fmla="*/ 969868 h 1002099"/>
              <a:gd name="connsiteX6" fmla="*/ 32230 w 601896"/>
              <a:gd name="connsiteY6" fmla="*/ 969868 h 1002099"/>
              <a:gd name="connsiteX7" fmla="*/ 32231 w 601896"/>
              <a:gd name="connsiteY7" fmla="*/ 969868 h 1002099"/>
              <a:gd name="connsiteX8" fmla="*/ 32231 w 601896"/>
              <a:gd name="connsiteY8" fmla="*/ 814238 h 1002099"/>
              <a:gd name="connsiteX9" fmla="*/ 370478 w 601896"/>
              <a:gd name="connsiteY9" fmla="*/ 475991 h 1002099"/>
              <a:gd name="connsiteX10" fmla="*/ 370478 w 601896"/>
              <a:gd name="connsiteY10" fmla="*/ 0 h 1002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01896" h="1002099">
                <a:moveTo>
                  <a:pt x="590572" y="0"/>
                </a:moveTo>
                <a:cubicBezTo>
                  <a:pt x="616052" y="103583"/>
                  <a:pt x="590571" y="346733"/>
                  <a:pt x="590571" y="520099"/>
                </a:cubicBezTo>
                <a:cubicBezTo>
                  <a:pt x="590571" y="535293"/>
                  <a:pt x="587492" y="549768"/>
                  <a:pt x="581923" y="562934"/>
                </a:cubicBezTo>
                <a:lnTo>
                  <a:pt x="562926" y="591110"/>
                </a:lnTo>
                <a:lnTo>
                  <a:pt x="555627" y="602103"/>
                </a:lnTo>
                <a:lnTo>
                  <a:pt x="187860" y="969868"/>
                </a:lnTo>
                <a:cubicBezTo>
                  <a:pt x="144884" y="1012843"/>
                  <a:pt x="75206" y="1012843"/>
                  <a:pt x="32230" y="969868"/>
                </a:cubicBezTo>
                <a:lnTo>
                  <a:pt x="32231" y="969868"/>
                </a:lnTo>
                <a:cubicBezTo>
                  <a:pt x="-10744" y="926892"/>
                  <a:pt x="-10744" y="857214"/>
                  <a:pt x="32231" y="814238"/>
                </a:cubicBezTo>
                <a:lnTo>
                  <a:pt x="370478" y="475991"/>
                </a:lnTo>
                <a:lnTo>
                  <a:pt x="370478" y="0"/>
                </a:lnTo>
              </a:path>
            </a:pathLst>
          </a:custGeom>
          <a:solidFill>
            <a:srgbClr val="FFFFCC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grpSp>
        <p:nvGrpSpPr>
          <p:cNvPr id="180" name="グループ化 179">
            <a:extLst>
              <a:ext uri="{FF2B5EF4-FFF2-40B4-BE49-F238E27FC236}">
                <a16:creationId xmlns:a16="http://schemas.microsoft.com/office/drawing/2014/main" id="{963D3584-9D85-6C88-5396-1F9C2136E3DB}"/>
              </a:ext>
            </a:extLst>
          </p:cNvPr>
          <p:cNvGrpSpPr/>
          <p:nvPr/>
        </p:nvGrpSpPr>
        <p:grpSpPr>
          <a:xfrm>
            <a:off x="8510959" y="4944602"/>
            <a:ext cx="1743278" cy="1035798"/>
            <a:chOff x="4284184" y="3585863"/>
            <a:chExt cx="1743278" cy="1035798"/>
          </a:xfrm>
          <a:solidFill>
            <a:schemeClr val="bg1">
              <a:lumMod val="75000"/>
            </a:schemeClr>
          </a:solidFill>
        </p:grpSpPr>
        <p:sp>
          <p:nvSpPr>
            <p:cNvPr id="181" name="フリーフォーム: 図形 180">
              <a:extLst>
                <a:ext uri="{FF2B5EF4-FFF2-40B4-BE49-F238E27FC236}">
                  <a16:creationId xmlns:a16="http://schemas.microsoft.com/office/drawing/2014/main" id="{B3B42A30-88F8-F60A-DDE1-59AB2CD0935C}"/>
                </a:ext>
              </a:extLst>
            </p:cNvPr>
            <p:cNvSpPr/>
            <p:nvPr/>
          </p:nvSpPr>
          <p:spPr bwMode="auto">
            <a:xfrm rot="550838" flipH="1">
              <a:off x="4284184" y="3585863"/>
              <a:ext cx="1743278" cy="1035798"/>
            </a:xfrm>
            <a:custGeom>
              <a:avLst/>
              <a:gdLst>
                <a:gd name="connsiteX0" fmla="*/ 1703157 w 1740295"/>
                <a:gd name="connsiteY0" fmla="*/ 0 h 1022337"/>
                <a:gd name="connsiteX1" fmla="*/ 360344 w 1740295"/>
                <a:gd name="connsiteY1" fmla="*/ 0 h 1022337"/>
                <a:gd name="connsiteX2" fmla="*/ 0 w 1740295"/>
                <a:gd name="connsiteY2" fmla="*/ 953618 h 1022337"/>
                <a:gd name="connsiteX3" fmla="*/ 63104 w 1740295"/>
                <a:gd name="connsiteY3" fmla="*/ 953618 h 1022337"/>
                <a:gd name="connsiteX4" fmla="*/ 37138 w 1740295"/>
                <a:gd name="connsiteY4" fmla="*/ 1022337 h 1022337"/>
                <a:gd name="connsiteX5" fmla="*/ 1379951 w 1740295"/>
                <a:gd name="connsiteY5" fmla="*/ 1022337 h 1022337"/>
                <a:gd name="connsiteX6" fmla="*/ 1740295 w 1740295"/>
                <a:gd name="connsiteY6" fmla="*/ 68718 h 1022337"/>
                <a:gd name="connsiteX7" fmla="*/ 1677191 w 1740295"/>
                <a:gd name="connsiteY7" fmla="*/ 68719 h 1022337"/>
                <a:gd name="connsiteX0" fmla="*/ 1703157 w 1740295"/>
                <a:gd name="connsiteY0" fmla="*/ 0 h 1022337"/>
                <a:gd name="connsiteX1" fmla="*/ 360344 w 1740295"/>
                <a:gd name="connsiteY1" fmla="*/ 0 h 1022337"/>
                <a:gd name="connsiteX2" fmla="*/ 0 w 1740295"/>
                <a:gd name="connsiteY2" fmla="*/ 953618 h 1022337"/>
                <a:gd name="connsiteX3" fmla="*/ 63104 w 1740295"/>
                <a:gd name="connsiteY3" fmla="*/ 953618 h 1022337"/>
                <a:gd name="connsiteX4" fmla="*/ 37138 w 1740295"/>
                <a:gd name="connsiteY4" fmla="*/ 1022337 h 1022337"/>
                <a:gd name="connsiteX5" fmla="*/ 1379951 w 1740295"/>
                <a:gd name="connsiteY5" fmla="*/ 1022337 h 1022337"/>
                <a:gd name="connsiteX6" fmla="*/ 1740295 w 1740295"/>
                <a:gd name="connsiteY6" fmla="*/ 68718 h 1022337"/>
                <a:gd name="connsiteX7" fmla="*/ 1703157 w 1740295"/>
                <a:gd name="connsiteY7" fmla="*/ 0 h 1022337"/>
                <a:gd name="connsiteX0" fmla="*/ 1703157 w 1740295"/>
                <a:gd name="connsiteY0" fmla="*/ 0 h 1022337"/>
                <a:gd name="connsiteX1" fmla="*/ 360344 w 1740295"/>
                <a:gd name="connsiteY1" fmla="*/ 0 h 1022337"/>
                <a:gd name="connsiteX2" fmla="*/ 0 w 1740295"/>
                <a:gd name="connsiteY2" fmla="*/ 953618 h 1022337"/>
                <a:gd name="connsiteX3" fmla="*/ 37138 w 1740295"/>
                <a:gd name="connsiteY3" fmla="*/ 1022337 h 1022337"/>
                <a:gd name="connsiteX4" fmla="*/ 1379951 w 1740295"/>
                <a:gd name="connsiteY4" fmla="*/ 1022337 h 1022337"/>
                <a:gd name="connsiteX5" fmla="*/ 1740295 w 1740295"/>
                <a:gd name="connsiteY5" fmla="*/ 68718 h 1022337"/>
                <a:gd name="connsiteX6" fmla="*/ 1703157 w 1740295"/>
                <a:gd name="connsiteY6" fmla="*/ 0 h 1022337"/>
                <a:gd name="connsiteX0" fmla="*/ 1703157 w 1740295"/>
                <a:gd name="connsiteY0" fmla="*/ 0 h 1022337"/>
                <a:gd name="connsiteX1" fmla="*/ 360344 w 1740295"/>
                <a:gd name="connsiteY1" fmla="*/ 0 h 1022337"/>
                <a:gd name="connsiteX2" fmla="*/ 0 w 1740295"/>
                <a:gd name="connsiteY2" fmla="*/ 953618 h 1022337"/>
                <a:gd name="connsiteX3" fmla="*/ 37138 w 1740295"/>
                <a:gd name="connsiteY3" fmla="*/ 1022337 h 1022337"/>
                <a:gd name="connsiteX4" fmla="*/ 1379951 w 1740295"/>
                <a:gd name="connsiteY4" fmla="*/ 1022337 h 1022337"/>
                <a:gd name="connsiteX5" fmla="*/ 1740295 w 1740295"/>
                <a:gd name="connsiteY5" fmla="*/ 68718 h 1022337"/>
                <a:gd name="connsiteX6" fmla="*/ 1703157 w 1740295"/>
                <a:gd name="connsiteY6" fmla="*/ 0 h 1022337"/>
                <a:gd name="connsiteX0" fmla="*/ 1703157 w 1743006"/>
                <a:gd name="connsiteY0" fmla="*/ 0 h 1022337"/>
                <a:gd name="connsiteX1" fmla="*/ 360344 w 1743006"/>
                <a:gd name="connsiteY1" fmla="*/ 0 h 1022337"/>
                <a:gd name="connsiteX2" fmla="*/ 0 w 1743006"/>
                <a:gd name="connsiteY2" fmla="*/ 953618 h 1022337"/>
                <a:gd name="connsiteX3" fmla="*/ 37138 w 1743006"/>
                <a:gd name="connsiteY3" fmla="*/ 1022337 h 1022337"/>
                <a:gd name="connsiteX4" fmla="*/ 1379951 w 1743006"/>
                <a:gd name="connsiteY4" fmla="*/ 1022337 h 1022337"/>
                <a:gd name="connsiteX5" fmla="*/ 1740295 w 1743006"/>
                <a:gd name="connsiteY5" fmla="*/ 68718 h 1022337"/>
                <a:gd name="connsiteX6" fmla="*/ 1703157 w 1743006"/>
                <a:gd name="connsiteY6" fmla="*/ 0 h 1022337"/>
                <a:gd name="connsiteX0" fmla="*/ 1703157 w 1743006"/>
                <a:gd name="connsiteY0" fmla="*/ 7081 h 1029418"/>
                <a:gd name="connsiteX1" fmla="*/ 360344 w 1743006"/>
                <a:gd name="connsiteY1" fmla="*/ 7081 h 1029418"/>
                <a:gd name="connsiteX2" fmla="*/ 0 w 1743006"/>
                <a:gd name="connsiteY2" fmla="*/ 960699 h 1029418"/>
                <a:gd name="connsiteX3" fmla="*/ 37138 w 1743006"/>
                <a:gd name="connsiteY3" fmla="*/ 1029418 h 1029418"/>
                <a:gd name="connsiteX4" fmla="*/ 1379951 w 1743006"/>
                <a:gd name="connsiteY4" fmla="*/ 1029418 h 1029418"/>
                <a:gd name="connsiteX5" fmla="*/ 1740295 w 1743006"/>
                <a:gd name="connsiteY5" fmla="*/ 75799 h 1029418"/>
                <a:gd name="connsiteX6" fmla="*/ 1703157 w 1743006"/>
                <a:gd name="connsiteY6" fmla="*/ 7081 h 1029418"/>
                <a:gd name="connsiteX0" fmla="*/ 1703363 w 1743212"/>
                <a:gd name="connsiteY0" fmla="*/ 7081 h 1029418"/>
                <a:gd name="connsiteX1" fmla="*/ 360550 w 1743212"/>
                <a:gd name="connsiteY1" fmla="*/ 7081 h 1029418"/>
                <a:gd name="connsiteX2" fmla="*/ 206 w 1743212"/>
                <a:gd name="connsiteY2" fmla="*/ 960699 h 1029418"/>
                <a:gd name="connsiteX3" fmla="*/ 37344 w 1743212"/>
                <a:gd name="connsiteY3" fmla="*/ 1029418 h 1029418"/>
                <a:gd name="connsiteX4" fmla="*/ 1380157 w 1743212"/>
                <a:gd name="connsiteY4" fmla="*/ 1029418 h 1029418"/>
                <a:gd name="connsiteX5" fmla="*/ 1740501 w 1743212"/>
                <a:gd name="connsiteY5" fmla="*/ 75799 h 1029418"/>
                <a:gd name="connsiteX6" fmla="*/ 1703363 w 1743212"/>
                <a:gd name="connsiteY6" fmla="*/ 7081 h 1029418"/>
                <a:gd name="connsiteX0" fmla="*/ 1703429 w 1743278"/>
                <a:gd name="connsiteY0" fmla="*/ 7081 h 1032622"/>
                <a:gd name="connsiteX1" fmla="*/ 360616 w 1743278"/>
                <a:gd name="connsiteY1" fmla="*/ 7081 h 1032622"/>
                <a:gd name="connsiteX2" fmla="*/ 272 w 1743278"/>
                <a:gd name="connsiteY2" fmla="*/ 960699 h 1032622"/>
                <a:gd name="connsiteX3" fmla="*/ 37410 w 1743278"/>
                <a:gd name="connsiteY3" fmla="*/ 1029418 h 1032622"/>
                <a:gd name="connsiteX4" fmla="*/ 1380223 w 1743278"/>
                <a:gd name="connsiteY4" fmla="*/ 1029418 h 1032622"/>
                <a:gd name="connsiteX5" fmla="*/ 1740567 w 1743278"/>
                <a:gd name="connsiteY5" fmla="*/ 75799 h 1032622"/>
                <a:gd name="connsiteX6" fmla="*/ 1703429 w 1743278"/>
                <a:gd name="connsiteY6" fmla="*/ 7081 h 1032622"/>
                <a:gd name="connsiteX0" fmla="*/ 1703429 w 1743278"/>
                <a:gd name="connsiteY0" fmla="*/ 7081 h 1035798"/>
                <a:gd name="connsiteX1" fmla="*/ 360616 w 1743278"/>
                <a:gd name="connsiteY1" fmla="*/ 7081 h 1035798"/>
                <a:gd name="connsiteX2" fmla="*/ 272 w 1743278"/>
                <a:gd name="connsiteY2" fmla="*/ 960699 h 1035798"/>
                <a:gd name="connsiteX3" fmla="*/ 37410 w 1743278"/>
                <a:gd name="connsiteY3" fmla="*/ 1029418 h 1035798"/>
                <a:gd name="connsiteX4" fmla="*/ 1380223 w 1743278"/>
                <a:gd name="connsiteY4" fmla="*/ 1029418 h 1035798"/>
                <a:gd name="connsiteX5" fmla="*/ 1740567 w 1743278"/>
                <a:gd name="connsiteY5" fmla="*/ 75799 h 1035798"/>
                <a:gd name="connsiteX6" fmla="*/ 1703429 w 1743278"/>
                <a:gd name="connsiteY6" fmla="*/ 7081 h 1035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43278" h="1035798">
                  <a:moveTo>
                    <a:pt x="1703429" y="7081"/>
                  </a:moveTo>
                  <a:cubicBezTo>
                    <a:pt x="1255825" y="7081"/>
                    <a:pt x="378865" y="-8852"/>
                    <a:pt x="360616" y="7081"/>
                  </a:cubicBezTo>
                  <a:cubicBezTo>
                    <a:pt x="342367" y="23014"/>
                    <a:pt x="3137" y="933020"/>
                    <a:pt x="272" y="960699"/>
                  </a:cubicBezTo>
                  <a:cubicBezTo>
                    <a:pt x="-2593" y="988378"/>
                    <a:pt x="17670" y="1022208"/>
                    <a:pt x="37410" y="1029418"/>
                  </a:cubicBezTo>
                  <a:cubicBezTo>
                    <a:pt x="57150" y="1036628"/>
                    <a:pt x="1353332" y="1039131"/>
                    <a:pt x="1380223" y="1029418"/>
                  </a:cubicBezTo>
                  <a:cubicBezTo>
                    <a:pt x="1407114" y="1019705"/>
                    <a:pt x="1620452" y="393672"/>
                    <a:pt x="1740567" y="75799"/>
                  </a:cubicBezTo>
                  <a:cubicBezTo>
                    <a:pt x="1750105" y="51611"/>
                    <a:pt x="1733712" y="8759"/>
                    <a:pt x="1703429" y="708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82" name="グループ化 181">
              <a:extLst>
                <a:ext uri="{FF2B5EF4-FFF2-40B4-BE49-F238E27FC236}">
                  <a16:creationId xmlns:a16="http://schemas.microsoft.com/office/drawing/2014/main" id="{F9001D84-BDDF-AB9C-6311-FED48339BA0A}"/>
                </a:ext>
              </a:extLst>
            </p:cNvPr>
            <p:cNvGrpSpPr/>
            <p:nvPr/>
          </p:nvGrpSpPr>
          <p:grpSpPr>
            <a:xfrm>
              <a:off x="4880862" y="3968436"/>
              <a:ext cx="418591" cy="395009"/>
              <a:chOff x="2458653" y="3982115"/>
              <a:chExt cx="694122" cy="650141"/>
            </a:xfrm>
            <a:grpFill/>
          </p:grpSpPr>
          <p:sp>
            <p:nvSpPr>
              <p:cNvPr id="183" name="楕円 182">
                <a:extLst>
                  <a:ext uri="{FF2B5EF4-FFF2-40B4-BE49-F238E27FC236}">
                    <a16:creationId xmlns:a16="http://schemas.microsoft.com/office/drawing/2014/main" id="{7999837D-143C-7B0F-1547-1D25F0D118AB}"/>
                  </a:ext>
                </a:extLst>
              </p:cNvPr>
              <p:cNvSpPr/>
              <p:nvPr/>
            </p:nvSpPr>
            <p:spPr bwMode="auto">
              <a:xfrm>
                <a:off x="2458653" y="4103762"/>
                <a:ext cx="694122" cy="528494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星: 6 pt 183">
                <a:extLst>
                  <a:ext uri="{FF2B5EF4-FFF2-40B4-BE49-F238E27FC236}">
                    <a16:creationId xmlns:a16="http://schemas.microsoft.com/office/drawing/2014/main" id="{3310DC56-B988-78CE-B46D-9C7271CCE91B}"/>
                  </a:ext>
                </a:extLst>
              </p:cNvPr>
              <p:cNvSpPr/>
              <p:nvPr/>
            </p:nvSpPr>
            <p:spPr bwMode="auto">
              <a:xfrm>
                <a:off x="2709478" y="4067175"/>
                <a:ext cx="192472" cy="137702"/>
              </a:xfrm>
              <a:prstGeom prst="star6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5" name="台形 184">
                <a:extLst>
                  <a:ext uri="{FF2B5EF4-FFF2-40B4-BE49-F238E27FC236}">
                    <a16:creationId xmlns:a16="http://schemas.microsoft.com/office/drawing/2014/main" id="{38A43FA5-4F57-FD94-028D-0A9157222574}"/>
                  </a:ext>
                </a:extLst>
              </p:cNvPr>
              <p:cNvSpPr/>
              <p:nvPr/>
            </p:nvSpPr>
            <p:spPr bwMode="auto">
              <a:xfrm rot="10800000">
                <a:off x="2773683" y="3982115"/>
                <a:ext cx="64062" cy="153910"/>
              </a:xfrm>
              <a:prstGeom prst="trapezoid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2BDB7951-033E-86C4-F4CE-1CDBBCE554F6}"/>
                  </a:ext>
                </a:extLst>
              </p:cNvPr>
              <p:cNvSpPr/>
              <p:nvPr/>
            </p:nvSpPr>
            <p:spPr bwMode="auto">
              <a:xfrm rot="20700000">
                <a:off x="2832694" y="3986255"/>
                <a:ext cx="203135" cy="71721"/>
              </a:xfrm>
              <a:custGeom>
                <a:avLst/>
                <a:gdLst>
                  <a:gd name="connsiteX0" fmla="*/ 276880 w 553760"/>
                  <a:gd name="connsiteY0" fmla="*/ 0 h 313061"/>
                  <a:gd name="connsiteX1" fmla="*/ 530443 w 553760"/>
                  <a:gd name="connsiteY1" fmla="*/ 118707 h 313061"/>
                  <a:gd name="connsiteX2" fmla="*/ 553760 w 553760"/>
                  <a:gd name="connsiteY2" fmla="*/ 156531 h 313061"/>
                  <a:gd name="connsiteX3" fmla="*/ 530443 w 553760"/>
                  <a:gd name="connsiteY3" fmla="*/ 194355 h 313061"/>
                  <a:gd name="connsiteX4" fmla="*/ 276880 w 553760"/>
                  <a:gd name="connsiteY4" fmla="*/ 313061 h 313061"/>
                  <a:gd name="connsiteX5" fmla="*/ 23317 w 553760"/>
                  <a:gd name="connsiteY5" fmla="*/ 194355 h 313061"/>
                  <a:gd name="connsiteX6" fmla="*/ 0 w 553760"/>
                  <a:gd name="connsiteY6" fmla="*/ 156531 h 313061"/>
                  <a:gd name="connsiteX7" fmla="*/ 23317 w 553760"/>
                  <a:gd name="connsiteY7" fmla="*/ 118707 h 313061"/>
                  <a:gd name="connsiteX8" fmla="*/ 276880 w 553760"/>
                  <a:gd name="connsiteY8" fmla="*/ 0 h 313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53760" h="313061">
                    <a:moveTo>
                      <a:pt x="276880" y="0"/>
                    </a:moveTo>
                    <a:cubicBezTo>
                      <a:pt x="382431" y="0"/>
                      <a:pt x="475491" y="47088"/>
                      <a:pt x="530443" y="118707"/>
                    </a:cubicBezTo>
                    <a:lnTo>
                      <a:pt x="553760" y="156531"/>
                    </a:lnTo>
                    <a:lnTo>
                      <a:pt x="530443" y="194355"/>
                    </a:lnTo>
                    <a:cubicBezTo>
                      <a:pt x="475491" y="265974"/>
                      <a:pt x="382431" y="313061"/>
                      <a:pt x="276880" y="313061"/>
                    </a:cubicBezTo>
                    <a:cubicBezTo>
                      <a:pt x="171330" y="313061"/>
                      <a:pt x="78269" y="265974"/>
                      <a:pt x="23317" y="194355"/>
                    </a:cubicBezTo>
                    <a:lnTo>
                      <a:pt x="0" y="156531"/>
                    </a:lnTo>
                    <a:lnTo>
                      <a:pt x="23317" y="118707"/>
                    </a:lnTo>
                    <a:cubicBezTo>
                      <a:pt x="78269" y="47088"/>
                      <a:pt x="171330" y="0"/>
                      <a:pt x="276880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87" name="グループ化 186">
            <a:extLst>
              <a:ext uri="{FF2B5EF4-FFF2-40B4-BE49-F238E27FC236}">
                <a16:creationId xmlns:a16="http://schemas.microsoft.com/office/drawing/2014/main" id="{76877DB5-01B4-7BDC-C9BA-31D66BFBE09D}"/>
              </a:ext>
            </a:extLst>
          </p:cNvPr>
          <p:cNvGrpSpPr/>
          <p:nvPr/>
        </p:nvGrpSpPr>
        <p:grpSpPr>
          <a:xfrm>
            <a:off x="9748452" y="4422257"/>
            <a:ext cx="138453" cy="120490"/>
            <a:chOff x="7105618" y="2758259"/>
            <a:chExt cx="238600" cy="207644"/>
          </a:xfrm>
        </p:grpSpPr>
        <p:sp>
          <p:nvSpPr>
            <p:cNvPr id="188" name="楕円 187">
              <a:extLst>
                <a:ext uri="{FF2B5EF4-FFF2-40B4-BE49-F238E27FC236}">
                  <a16:creationId xmlns:a16="http://schemas.microsoft.com/office/drawing/2014/main" id="{BEE0EB4C-FBFC-FD6E-44DB-5DEAFDB60755}"/>
                </a:ext>
              </a:extLst>
            </p:cNvPr>
            <p:cNvSpPr/>
            <p:nvPr/>
          </p:nvSpPr>
          <p:spPr bwMode="auto">
            <a:xfrm>
              <a:off x="7105618" y="2777309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9" name="楕円 188">
              <a:extLst>
                <a:ext uri="{FF2B5EF4-FFF2-40B4-BE49-F238E27FC236}">
                  <a16:creationId xmlns:a16="http://schemas.microsoft.com/office/drawing/2014/main" id="{F0075C2F-4876-A57E-E10A-29CABC59C335}"/>
                </a:ext>
              </a:extLst>
            </p:cNvPr>
            <p:cNvSpPr/>
            <p:nvPr/>
          </p:nvSpPr>
          <p:spPr bwMode="auto">
            <a:xfrm>
              <a:off x="7234206" y="2758259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楕円 189">
              <a:extLst>
                <a:ext uri="{FF2B5EF4-FFF2-40B4-BE49-F238E27FC236}">
                  <a16:creationId xmlns:a16="http://schemas.microsoft.com/office/drawing/2014/main" id="{7D3A270F-129C-2088-758C-EAEAF4DAE500}"/>
                </a:ext>
              </a:extLst>
            </p:cNvPr>
            <p:cNvSpPr/>
            <p:nvPr/>
          </p:nvSpPr>
          <p:spPr bwMode="auto">
            <a:xfrm>
              <a:off x="7153244" y="2867796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楕円 190">
              <a:extLst>
                <a:ext uri="{FF2B5EF4-FFF2-40B4-BE49-F238E27FC236}">
                  <a16:creationId xmlns:a16="http://schemas.microsoft.com/office/drawing/2014/main" id="{F7FE27DC-AA98-42E1-BCAE-E2778A4A054C}"/>
                </a:ext>
              </a:extLst>
            </p:cNvPr>
            <p:cNvSpPr/>
            <p:nvPr/>
          </p:nvSpPr>
          <p:spPr bwMode="auto">
            <a:xfrm>
              <a:off x="7298499" y="2841603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楕円 191">
              <a:extLst>
                <a:ext uri="{FF2B5EF4-FFF2-40B4-BE49-F238E27FC236}">
                  <a16:creationId xmlns:a16="http://schemas.microsoft.com/office/drawing/2014/main" id="{5EA85BF8-650A-C2BE-EEBA-716768EED666}"/>
                </a:ext>
              </a:extLst>
            </p:cNvPr>
            <p:cNvSpPr/>
            <p:nvPr/>
          </p:nvSpPr>
          <p:spPr bwMode="auto">
            <a:xfrm>
              <a:off x="7238967" y="2920184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93" name="楕円 192">
            <a:extLst>
              <a:ext uri="{FF2B5EF4-FFF2-40B4-BE49-F238E27FC236}">
                <a16:creationId xmlns:a16="http://schemas.microsoft.com/office/drawing/2014/main" id="{AA445521-D987-6557-F678-CED79F99D67C}"/>
              </a:ext>
            </a:extLst>
          </p:cNvPr>
          <p:cNvSpPr/>
          <p:nvPr/>
        </p:nvSpPr>
        <p:spPr bwMode="auto">
          <a:xfrm>
            <a:off x="10088893" y="4374426"/>
            <a:ext cx="160724" cy="136846"/>
          </a:xfrm>
          <a:prstGeom prst="ellipse">
            <a:avLst/>
          </a:prstGeom>
          <a:solidFill>
            <a:srgbClr val="C00000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4" name="フリーフォーム: 図形 193">
            <a:extLst>
              <a:ext uri="{FF2B5EF4-FFF2-40B4-BE49-F238E27FC236}">
                <a16:creationId xmlns:a16="http://schemas.microsoft.com/office/drawing/2014/main" id="{67333C62-E268-DC6A-2659-6D48D1F490F2}"/>
              </a:ext>
            </a:extLst>
          </p:cNvPr>
          <p:cNvSpPr/>
          <p:nvPr/>
        </p:nvSpPr>
        <p:spPr bwMode="auto">
          <a:xfrm>
            <a:off x="9745217" y="4204931"/>
            <a:ext cx="311595" cy="134467"/>
          </a:xfrm>
          <a:custGeom>
            <a:avLst/>
            <a:gdLst>
              <a:gd name="connsiteX0" fmla="*/ 155797 w 311595"/>
              <a:gd name="connsiteY0" fmla="*/ 0 h 134467"/>
              <a:gd name="connsiteX1" fmla="*/ 308832 w 311595"/>
              <a:gd name="connsiteY1" fmla="*/ 59243 h 134467"/>
              <a:gd name="connsiteX2" fmla="*/ 311595 w 311595"/>
              <a:gd name="connsiteY2" fmla="*/ 67234 h 134467"/>
              <a:gd name="connsiteX3" fmla="*/ 308832 w 311595"/>
              <a:gd name="connsiteY3" fmla="*/ 75224 h 134467"/>
              <a:gd name="connsiteX4" fmla="*/ 155797 w 311595"/>
              <a:gd name="connsiteY4" fmla="*/ 134467 h 134467"/>
              <a:gd name="connsiteX5" fmla="*/ 2762 w 311595"/>
              <a:gd name="connsiteY5" fmla="*/ 75224 h 134467"/>
              <a:gd name="connsiteX6" fmla="*/ 0 w 311595"/>
              <a:gd name="connsiteY6" fmla="*/ 67234 h 134467"/>
              <a:gd name="connsiteX7" fmla="*/ 2762 w 311595"/>
              <a:gd name="connsiteY7" fmla="*/ 59243 h 134467"/>
              <a:gd name="connsiteX8" fmla="*/ 155797 w 311595"/>
              <a:gd name="connsiteY8" fmla="*/ 0 h 134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1595" h="134467">
                <a:moveTo>
                  <a:pt x="155797" y="0"/>
                </a:moveTo>
                <a:cubicBezTo>
                  <a:pt x="224592" y="0"/>
                  <a:pt x="283619" y="24428"/>
                  <a:pt x="308832" y="59243"/>
                </a:cubicBezTo>
                <a:lnTo>
                  <a:pt x="311595" y="67234"/>
                </a:lnTo>
                <a:lnTo>
                  <a:pt x="308832" y="75224"/>
                </a:lnTo>
                <a:cubicBezTo>
                  <a:pt x="283619" y="110039"/>
                  <a:pt x="224592" y="134467"/>
                  <a:pt x="155797" y="134467"/>
                </a:cubicBezTo>
                <a:cubicBezTo>
                  <a:pt x="87002" y="134467"/>
                  <a:pt x="27976" y="110039"/>
                  <a:pt x="2762" y="75224"/>
                </a:cubicBezTo>
                <a:lnTo>
                  <a:pt x="0" y="67234"/>
                </a:lnTo>
                <a:lnTo>
                  <a:pt x="2762" y="59243"/>
                </a:lnTo>
                <a:cubicBezTo>
                  <a:pt x="27976" y="24428"/>
                  <a:pt x="87002" y="0"/>
                  <a:pt x="155797" y="0"/>
                </a:cubicBezTo>
                <a:close/>
              </a:path>
            </a:pathLst>
          </a:cu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95" name="フリーフォーム: 図形 194">
            <a:extLst>
              <a:ext uri="{FF2B5EF4-FFF2-40B4-BE49-F238E27FC236}">
                <a16:creationId xmlns:a16="http://schemas.microsoft.com/office/drawing/2014/main" id="{9E58841B-CB1F-4C74-A727-C6B718154F3F}"/>
              </a:ext>
            </a:extLst>
          </p:cNvPr>
          <p:cNvSpPr/>
          <p:nvPr/>
        </p:nvSpPr>
        <p:spPr bwMode="auto">
          <a:xfrm>
            <a:off x="10373867" y="4204931"/>
            <a:ext cx="311595" cy="134467"/>
          </a:xfrm>
          <a:custGeom>
            <a:avLst/>
            <a:gdLst>
              <a:gd name="connsiteX0" fmla="*/ 155797 w 311595"/>
              <a:gd name="connsiteY0" fmla="*/ 0 h 134467"/>
              <a:gd name="connsiteX1" fmla="*/ 308832 w 311595"/>
              <a:gd name="connsiteY1" fmla="*/ 59243 h 134467"/>
              <a:gd name="connsiteX2" fmla="*/ 311595 w 311595"/>
              <a:gd name="connsiteY2" fmla="*/ 67234 h 134467"/>
              <a:gd name="connsiteX3" fmla="*/ 308832 w 311595"/>
              <a:gd name="connsiteY3" fmla="*/ 75224 h 134467"/>
              <a:gd name="connsiteX4" fmla="*/ 155797 w 311595"/>
              <a:gd name="connsiteY4" fmla="*/ 134467 h 134467"/>
              <a:gd name="connsiteX5" fmla="*/ 2762 w 311595"/>
              <a:gd name="connsiteY5" fmla="*/ 75224 h 134467"/>
              <a:gd name="connsiteX6" fmla="*/ 0 w 311595"/>
              <a:gd name="connsiteY6" fmla="*/ 67234 h 134467"/>
              <a:gd name="connsiteX7" fmla="*/ 2762 w 311595"/>
              <a:gd name="connsiteY7" fmla="*/ 59243 h 134467"/>
              <a:gd name="connsiteX8" fmla="*/ 155797 w 311595"/>
              <a:gd name="connsiteY8" fmla="*/ 0 h 134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1595" h="134467">
                <a:moveTo>
                  <a:pt x="155797" y="0"/>
                </a:moveTo>
                <a:cubicBezTo>
                  <a:pt x="224592" y="0"/>
                  <a:pt x="283619" y="24428"/>
                  <a:pt x="308832" y="59243"/>
                </a:cubicBezTo>
                <a:lnTo>
                  <a:pt x="311595" y="67234"/>
                </a:lnTo>
                <a:lnTo>
                  <a:pt x="308832" y="75224"/>
                </a:lnTo>
                <a:cubicBezTo>
                  <a:pt x="283619" y="110039"/>
                  <a:pt x="224592" y="134467"/>
                  <a:pt x="155797" y="134467"/>
                </a:cubicBezTo>
                <a:cubicBezTo>
                  <a:pt x="87002" y="134467"/>
                  <a:pt x="27976" y="110039"/>
                  <a:pt x="2762" y="75224"/>
                </a:cubicBezTo>
                <a:lnTo>
                  <a:pt x="0" y="67234"/>
                </a:lnTo>
                <a:lnTo>
                  <a:pt x="2762" y="59243"/>
                </a:lnTo>
                <a:cubicBezTo>
                  <a:pt x="27976" y="24428"/>
                  <a:pt x="87002" y="0"/>
                  <a:pt x="155797" y="0"/>
                </a:cubicBezTo>
                <a:close/>
              </a:path>
            </a:pathLst>
          </a:cu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96" name="楕円 195">
            <a:extLst>
              <a:ext uri="{FF2B5EF4-FFF2-40B4-BE49-F238E27FC236}">
                <a16:creationId xmlns:a16="http://schemas.microsoft.com/office/drawing/2014/main" id="{35BAF674-B30D-B18F-287F-D0515CE07B1D}"/>
              </a:ext>
            </a:extLst>
          </p:cNvPr>
          <p:cNvSpPr/>
          <p:nvPr/>
        </p:nvSpPr>
        <p:spPr bwMode="auto">
          <a:xfrm>
            <a:off x="9873393" y="4267016"/>
            <a:ext cx="45719" cy="45719"/>
          </a:xfrm>
          <a:prstGeom prst="ellipse">
            <a:avLst/>
          </a:prstGeom>
          <a:solidFill>
            <a:schemeClr val="tx1"/>
          </a:solidFill>
          <a:ln w="190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7" name="楕円 196">
            <a:extLst>
              <a:ext uri="{FF2B5EF4-FFF2-40B4-BE49-F238E27FC236}">
                <a16:creationId xmlns:a16="http://schemas.microsoft.com/office/drawing/2014/main" id="{C08EBA50-F530-E525-1A98-C0C773811036}"/>
              </a:ext>
            </a:extLst>
          </p:cNvPr>
          <p:cNvSpPr/>
          <p:nvPr/>
        </p:nvSpPr>
        <p:spPr bwMode="auto">
          <a:xfrm>
            <a:off x="10486168" y="4267016"/>
            <a:ext cx="45719" cy="45719"/>
          </a:xfrm>
          <a:prstGeom prst="ellipse">
            <a:avLst/>
          </a:prstGeom>
          <a:solidFill>
            <a:schemeClr val="tx1"/>
          </a:solidFill>
          <a:ln w="190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8" name="テキスト ボックス 197">
            <a:extLst>
              <a:ext uri="{FF2B5EF4-FFF2-40B4-BE49-F238E27FC236}">
                <a16:creationId xmlns:a16="http://schemas.microsoft.com/office/drawing/2014/main" id="{8053DC0A-2473-0216-8F46-859367956C0D}"/>
              </a:ext>
            </a:extLst>
          </p:cNvPr>
          <p:cNvSpPr txBox="1"/>
          <p:nvPr/>
        </p:nvSpPr>
        <p:spPr>
          <a:xfrm>
            <a:off x="1949536" y="2570257"/>
            <a:ext cx="634019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2000" u="sng" dirty="0">
                <a:solidFill>
                  <a:schemeClr val="bg1"/>
                </a:solidFill>
                <a:latin typeface="+mj-ea"/>
                <a:ea typeface="+mj-ea"/>
              </a:rPr>
              <a:t>火口一丁</a:t>
            </a:r>
            <a:endParaRPr kumimoji="1" lang="ja-JP" altLang="en-US" sz="12000" u="sng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99" name="星: 12 pt 198">
            <a:extLst>
              <a:ext uri="{FF2B5EF4-FFF2-40B4-BE49-F238E27FC236}">
                <a16:creationId xmlns:a16="http://schemas.microsoft.com/office/drawing/2014/main" id="{535A2147-D2A2-1447-CF63-0C9704E481B1}"/>
              </a:ext>
            </a:extLst>
          </p:cNvPr>
          <p:cNvSpPr/>
          <p:nvPr/>
        </p:nvSpPr>
        <p:spPr bwMode="auto">
          <a:xfrm>
            <a:off x="10235315" y="2888940"/>
            <a:ext cx="984723" cy="984723"/>
          </a:xfrm>
          <a:prstGeom prst="star12">
            <a:avLst>
              <a:gd name="adj" fmla="val 28794"/>
            </a:avLst>
          </a:prstGeom>
          <a:solidFill>
            <a:srgbClr val="FF0000"/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0" name="テキスト ボックス 199">
            <a:extLst>
              <a:ext uri="{FF2B5EF4-FFF2-40B4-BE49-F238E27FC236}">
                <a16:creationId xmlns:a16="http://schemas.microsoft.com/office/drawing/2014/main" id="{F3370A46-148A-9079-AC9A-0239AEF7E602}"/>
              </a:ext>
            </a:extLst>
          </p:cNvPr>
          <p:cNvSpPr txBox="1"/>
          <p:nvPr/>
        </p:nvSpPr>
        <p:spPr>
          <a:xfrm rot="21168877">
            <a:off x="9783930" y="2419656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800" b="1" dirty="0">
                <a:latin typeface="+mj-ea"/>
                <a:ea typeface="+mj-ea"/>
              </a:rPr>
              <a:t>小説家ニャ</a:t>
            </a:r>
            <a:endParaRPr kumimoji="1" lang="ja-JP" altLang="en-US" sz="2800" b="1" dirty="0">
              <a:latin typeface="+mj-ea"/>
              <a:ea typeface="+mj-ea"/>
            </a:endParaRPr>
          </a:p>
        </p:txBody>
      </p:sp>
      <p:sp>
        <p:nvSpPr>
          <p:cNvPr id="201" name="テキスト ボックス 200">
            <a:extLst>
              <a:ext uri="{FF2B5EF4-FFF2-40B4-BE49-F238E27FC236}">
                <a16:creationId xmlns:a16="http://schemas.microsoft.com/office/drawing/2014/main" id="{036A372F-472D-4AE3-6DD0-520EC5ED45D2}"/>
              </a:ext>
            </a:extLst>
          </p:cNvPr>
          <p:cNvSpPr txBox="1"/>
          <p:nvPr/>
        </p:nvSpPr>
        <p:spPr>
          <a:xfrm>
            <a:off x="262034" y="226403"/>
            <a:ext cx="2829969" cy="386054"/>
          </a:xfrm>
          <a:prstGeom prst="rect">
            <a:avLst/>
          </a:prstGeom>
          <a:solidFill>
            <a:srgbClr val="0070C0"/>
          </a:solidFill>
        </p:spPr>
        <p:txBody>
          <a:bodyPr wrap="none" lIns="144000" tIns="72000" rIns="144000" bIns="36000" rtlCol="0"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入力ミス、誤変換クイズ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603148C-2DBA-F4CC-FAFD-6AFB2A7C8454}"/>
              </a:ext>
            </a:extLst>
          </p:cNvPr>
          <p:cNvSpPr txBox="1"/>
          <p:nvPr/>
        </p:nvSpPr>
        <p:spPr>
          <a:xfrm>
            <a:off x="11430640" y="713665"/>
            <a:ext cx="726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+mj-ea"/>
                <a:ea typeface="+mj-ea"/>
              </a:rPr>
              <a:t>10</a:t>
            </a:r>
            <a:r>
              <a:rPr kumimoji="1" lang="ja-JP" altLang="en-US" b="1" dirty="0">
                <a:latin typeface="+mj-ea"/>
                <a:ea typeface="+mj-ea"/>
              </a:rPr>
              <a:t>問</a:t>
            </a:r>
          </a:p>
        </p:txBody>
      </p: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A3FC87E2-30E1-0B43-64FD-9C8FCA806462}"/>
              </a:ext>
            </a:extLst>
          </p:cNvPr>
          <p:cNvCxnSpPr/>
          <p:nvPr/>
        </p:nvCxnSpPr>
        <p:spPr bwMode="auto">
          <a:xfrm flipH="1">
            <a:off x="11276655" y="256209"/>
            <a:ext cx="514546" cy="732329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C3DBAEE-1CD5-57D4-B668-39A7945C2C31}"/>
              </a:ext>
            </a:extLst>
          </p:cNvPr>
          <p:cNvSpPr txBox="1"/>
          <p:nvPr/>
        </p:nvSpPr>
        <p:spPr>
          <a:xfrm>
            <a:off x="10875985" y="294180"/>
            <a:ext cx="56618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400" b="1" dirty="0">
                <a:latin typeface="+mj-ea"/>
                <a:ea typeface="+mj-ea"/>
              </a:rPr>
              <a:t>1</a:t>
            </a:r>
            <a:endParaRPr kumimoji="1" lang="ja-JP" altLang="en-US" sz="44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142442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2" presetClass="emph" presetSubtype="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2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27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8" decel="50000" autoRev="1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8" grpId="0" animBg="1"/>
      <p:bldP spid="179" grpId="0" animBg="1"/>
      <p:bldP spid="198" grpId="0"/>
      <p:bldP spid="199" grpId="0" animBg="1"/>
      <p:bldP spid="20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82480B-8EF4-95B7-0B88-1D8D617836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四角形: 上の 2 つの角を丸める 152">
            <a:extLst>
              <a:ext uri="{FF2B5EF4-FFF2-40B4-BE49-F238E27FC236}">
                <a16:creationId xmlns:a16="http://schemas.microsoft.com/office/drawing/2014/main" id="{CF0E8569-255B-9CCD-CFA1-7AD908AEAC90}"/>
              </a:ext>
            </a:extLst>
          </p:cNvPr>
          <p:cNvSpPr/>
          <p:nvPr/>
        </p:nvSpPr>
        <p:spPr bwMode="auto">
          <a:xfrm>
            <a:off x="988108" y="863715"/>
            <a:ext cx="8248462" cy="5300119"/>
          </a:xfrm>
          <a:prstGeom prst="round2SameRect">
            <a:avLst>
              <a:gd name="adj1" fmla="val 3612"/>
              <a:gd name="adj2" fmla="val 0"/>
            </a:avLst>
          </a:pr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7" name="フリーフォーム: 図形 156">
            <a:extLst>
              <a:ext uri="{FF2B5EF4-FFF2-40B4-BE49-F238E27FC236}">
                <a16:creationId xmlns:a16="http://schemas.microsoft.com/office/drawing/2014/main" id="{CC71E124-82AA-0F72-2C49-2C95E1BFEEB4}"/>
              </a:ext>
            </a:extLst>
          </p:cNvPr>
          <p:cNvSpPr/>
          <p:nvPr/>
        </p:nvSpPr>
        <p:spPr bwMode="auto">
          <a:xfrm>
            <a:off x="321547" y="6148510"/>
            <a:ext cx="9581584" cy="709490"/>
          </a:xfrm>
          <a:custGeom>
            <a:avLst/>
            <a:gdLst>
              <a:gd name="connsiteX0" fmla="*/ 660461 w 9581584"/>
              <a:gd name="connsiteY0" fmla="*/ 0 h 703374"/>
              <a:gd name="connsiteX1" fmla="*/ 8921123 w 9581584"/>
              <a:gd name="connsiteY1" fmla="*/ 0 h 703374"/>
              <a:gd name="connsiteX2" fmla="*/ 9581584 w 9581584"/>
              <a:gd name="connsiteY2" fmla="*/ 703374 h 703374"/>
              <a:gd name="connsiteX3" fmla="*/ 0 w 9581584"/>
              <a:gd name="connsiteY3" fmla="*/ 703374 h 703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581584" h="703374">
                <a:moveTo>
                  <a:pt x="660461" y="0"/>
                </a:moveTo>
                <a:lnTo>
                  <a:pt x="8921123" y="0"/>
                </a:lnTo>
                <a:lnTo>
                  <a:pt x="9581584" y="703374"/>
                </a:lnTo>
                <a:lnTo>
                  <a:pt x="0" y="70337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56" name="台形 155">
            <a:extLst>
              <a:ext uri="{FF2B5EF4-FFF2-40B4-BE49-F238E27FC236}">
                <a16:creationId xmlns:a16="http://schemas.microsoft.com/office/drawing/2014/main" id="{B7A7BABD-85D1-1648-F70D-AFE5F7573D8D}"/>
              </a:ext>
            </a:extLst>
          </p:cNvPr>
          <p:cNvSpPr/>
          <p:nvPr/>
        </p:nvSpPr>
        <p:spPr bwMode="auto">
          <a:xfrm>
            <a:off x="717037" y="6330462"/>
            <a:ext cx="8778655" cy="510221"/>
          </a:xfrm>
          <a:prstGeom prst="trapezoid">
            <a:avLst>
              <a:gd name="adj" fmla="val 98185"/>
            </a:avLst>
          </a:pr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8" name="四角形: 上の 2 つの角を丸める 157">
            <a:extLst>
              <a:ext uri="{FF2B5EF4-FFF2-40B4-BE49-F238E27FC236}">
                <a16:creationId xmlns:a16="http://schemas.microsoft.com/office/drawing/2014/main" id="{09BBB087-7017-94A3-AFA4-C2460AAEE8A3}"/>
              </a:ext>
            </a:extLst>
          </p:cNvPr>
          <p:cNvSpPr/>
          <p:nvPr/>
        </p:nvSpPr>
        <p:spPr bwMode="auto">
          <a:xfrm>
            <a:off x="1215851" y="1085222"/>
            <a:ext cx="7807569" cy="4909063"/>
          </a:xfrm>
          <a:prstGeom prst="round2SameRect">
            <a:avLst>
              <a:gd name="adj1" fmla="val 3220"/>
              <a:gd name="adj2" fmla="val 0"/>
            </a:avLst>
          </a:prstGeom>
          <a:solidFill>
            <a:schemeClr val="tx1">
              <a:lumMod val="85000"/>
              <a:lumOff val="1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9" name="フリーフォーム: 図形 158">
            <a:extLst>
              <a:ext uri="{FF2B5EF4-FFF2-40B4-BE49-F238E27FC236}">
                <a16:creationId xmlns:a16="http://schemas.microsoft.com/office/drawing/2014/main" id="{ECAC6011-15E6-8274-EA46-E67DD49E26E5}"/>
              </a:ext>
            </a:extLst>
          </p:cNvPr>
          <p:cNvSpPr/>
          <p:nvPr/>
        </p:nvSpPr>
        <p:spPr bwMode="auto">
          <a:xfrm rot="21138897" flipH="1">
            <a:off x="10241686" y="4353769"/>
            <a:ext cx="1306887" cy="1494226"/>
          </a:xfrm>
          <a:custGeom>
            <a:avLst/>
            <a:gdLst>
              <a:gd name="connsiteX0" fmla="*/ 218777 w 1228566"/>
              <a:gd name="connsiteY0" fmla="*/ 47683 h 1436879"/>
              <a:gd name="connsiteX1" fmla="*/ 8087 w 1228566"/>
              <a:gd name="connsiteY1" fmla="*/ 332140 h 1436879"/>
              <a:gd name="connsiteX2" fmla="*/ 300327 w 1228566"/>
              <a:gd name="connsiteY2" fmla="*/ 1436879 h 1436879"/>
              <a:gd name="connsiteX3" fmla="*/ 1228566 w 1228566"/>
              <a:gd name="connsiteY3" fmla="*/ 1143142 h 1436879"/>
              <a:gd name="connsiteX4" fmla="*/ 985908 w 1228566"/>
              <a:gd name="connsiteY4" fmla="*/ 225838 h 1436879"/>
              <a:gd name="connsiteX5" fmla="*/ 754180 w 1228566"/>
              <a:gd name="connsiteY5" fmla="*/ 10033 h 1436879"/>
              <a:gd name="connsiteX6" fmla="*/ 698089 w 1228566"/>
              <a:gd name="connsiteY6" fmla="*/ 890 h 1436879"/>
              <a:gd name="connsiteX7" fmla="*/ 640707 w 1228566"/>
              <a:gd name="connsiteY7" fmla="*/ 1814 h 1436879"/>
              <a:gd name="connsiteX0" fmla="*/ 218777 w 1306887"/>
              <a:gd name="connsiteY0" fmla="*/ 47683 h 1436879"/>
              <a:gd name="connsiteX1" fmla="*/ 8087 w 1306887"/>
              <a:gd name="connsiteY1" fmla="*/ 332140 h 1436879"/>
              <a:gd name="connsiteX2" fmla="*/ 300327 w 1306887"/>
              <a:gd name="connsiteY2" fmla="*/ 1436879 h 1436879"/>
              <a:gd name="connsiteX3" fmla="*/ 1306887 w 1306887"/>
              <a:gd name="connsiteY3" fmla="*/ 1122433 h 1436879"/>
              <a:gd name="connsiteX4" fmla="*/ 985908 w 1306887"/>
              <a:gd name="connsiteY4" fmla="*/ 225838 h 1436879"/>
              <a:gd name="connsiteX5" fmla="*/ 754180 w 1306887"/>
              <a:gd name="connsiteY5" fmla="*/ 10033 h 1436879"/>
              <a:gd name="connsiteX6" fmla="*/ 698089 w 1306887"/>
              <a:gd name="connsiteY6" fmla="*/ 890 h 1436879"/>
              <a:gd name="connsiteX7" fmla="*/ 640707 w 1306887"/>
              <a:gd name="connsiteY7" fmla="*/ 1814 h 1436879"/>
              <a:gd name="connsiteX8" fmla="*/ 218777 w 1306887"/>
              <a:gd name="connsiteY8" fmla="*/ 47683 h 1436879"/>
              <a:gd name="connsiteX0" fmla="*/ 218777 w 1306887"/>
              <a:gd name="connsiteY0" fmla="*/ 47683 h 1492045"/>
              <a:gd name="connsiteX1" fmla="*/ 8087 w 1306887"/>
              <a:gd name="connsiteY1" fmla="*/ 332140 h 1492045"/>
              <a:gd name="connsiteX2" fmla="*/ 267212 w 1306887"/>
              <a:gd name="connsiteY2" fmla="*/ 1492045 h 1492045"/>
              <a:gd name="connsiteX3" fmla="*/ 1306887 w 1306887"/>
              <a:gd name="connsiteY3" fmla="*/ 1122433 h 1492045"/>
              <a:gd name="connsiteX4" fmla="*/ 985908 w 1306887"/>
              <a:gd name="connsiteY4" fmla="*/ 225838 h 1492045"/>
              <a:gd name="connsiteX5" fmla="*/ 754180 w 1306887"/>
              <a:gd name="connsiteY5" fmla="*/ 10033 h 1492045"/>
              <a:gd name="connsiteX6" fmla="*/ 698089 w 1306887"/>
              <a:gd name="connsiteY6" fmla="*/ 890 h 1492045"/>
              <a:gd name="connsiteX7" fmla="*/ 640707 w 1306887"/>
              <a:gd name="connsiteY7" fmla="*/ 1814 h 1492045"/>
              <a:gd name="connsiteX8" fmla="*/ 218777 w 1306887"/>
              <a:gd name="connsiteY8" fmla="*/ 47683 h 1492045"/>
              <a:gd name="connsiteX0" fmla="*/ 218777 w 1306887"/>
              <a:gd name="connsiteY0" fmla="*/ 112542 h 1556904"/>
              <a:gd name="connsiteX1" fmla="*/ 8087 w 1306887"/>
              <a:gd name="connsiteY1" fmla="*/ 396999 h 1556904"/>
              <a:gd name="connsiteX2" fmla="*/ 267212 w 1306887"/>
              <a:gd name="connsiteY2" fmla="*/ 1556904 h 1556904"/>
              <a:gd name="connsiteX3" fmla="*/ 1306887 w 1306887"/>
              <a:gd name="connsiteY3" fmla="*/ 1187292 h 1556904"/>
              <a:gd name="connsiteX4" fmla="*/ 985908 w 1306887"/>
              <a:gd name="connsiteY4" fmla="*/ 290697 h 1556904"/>
              <a:gd name="connsiteX5" fmla="*/ 754180 w 1306887"/>
              <a:gd name="connsiteY5" fmla="*/ 74892 h 1556904"/>
              <a:gd name="connsiteX6" fmla="*/ 698089 w 1306887"/>
              <a:gd name="connsiteY6" fmla="*/ 65749 h 1556904"/>
              <a:gd name="connsiteX7" fmla="*/ 638508 w 1306887"/>
              <a:gd name="connsiteY7" fmla="*/ 57 h 1556904"/>
              <a:gd name="connsiteX8" fmla="*/ 218777 w 1306887"/>
              <a:gd name="connsiteY8" fmla="*/ 112542 h 1556904"/>
              <a:gd name="connsiteX0" fmla="*/ 218777 w 1306887"/>
              <a:gd name="connsiteY0" fmla="*/ 113255 h 1557617"/>
              <a:gd name="connsiteX1" fmla="*/ 8087 w 1306887"/>
              <a:gd name="connsiteY1" fmla="*/ 397712 h 1557617"/>
              <a:gd name="connsiteX2" fmla="*/ 267212 w 1306887"/>
              <a:gd name="connsiteY2" fmla="*/ 1557617 h 1557617"/>
              <a:gd name="connsiteX3" fmla="*/ 1306887 w 1306887"/>
              <a:gd name="connsiteY3" fmla="*/ 1188005 h 1557617"/>
              <a:gd name="connsiteX4" fmla="*/ 985908 w 1306887"/>
              <a:gd name="connsiteY4" fmla="*/ 291410 h 1557617"/>
              <a:gd name="connsiteX5" fmla="*/ 754180 w 1306887"/>
              <a:gd name="connsiteY5" fmla="*/ 75605 h 1557617"/>
              <a:gd name="connsiteX6" fmla="*/ 638508 w 1306887"/>
              <a:gd name="connsiteY6" fmla="*/ 770 h 1557617"/>
              <a:gd name="connsiteX7" fmla="*/ 218777 w 1306887"/>
              <a:gd name="connsiteY7" fmla="*/ 113255 h 1557617"/>
              <a:gd name="connsiteX0" fmla="*/ 218777 w 1306887"/>
              <a:gd name="connsiteY0" fmla="*/ 116318 h 1560680"/>
              <a:gd name="connsiteX1" fmla="*/ 8087 w 1306887"/>
              <a:gd name="connsiteY1" fmla="*/ 400775 h 1560680"/>
              <a:gd name="connsiteX2" fmla="*/ 267212 w 1306887"/>
              <a:gd name="connsiteY2" fmla="*/ 1560680 h 1560680"/>
              <a:gd name="connsiteX3" fmla="*/ 1306887 w 1306887"/>
              <a:gd name="connsiteY3" fmla="*/ 1191068 h 1560680"/>
              <a:gd name="connsiteX4" fmla="*/ 985908 w 1306887"/>
              <a:gd name="connsiteY4" fmla="*/ 294473 h 1560680"/>
              <a:gd name="connsiteX5" fmla="*/ 781399 w 1306887"/>
              <a:gd name="connsiteY5" fmla="*/ 41369 h 1560680"/>
              <a:gd name="connsiteX6" fmla="*/ 638508 w 1306887"/>
              <a:gd name="connsiteY6" fmla="*/ 3833 h 1560680"/>
              <a:gd name="connsiteX7" fmla="*/ 218777 w 1306887"/>
              <a:gd name="connsiteY7" fmla="*/ 116318 h 1560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06887" h="1560680">
                <a:moveTo>
                  <a:pt x="218777" y="116318"/>
                </a:moveTo>
                <a:cubicBezTo>
                  <a:pt x="65272" y="133005"/>
                  <a:pt x="-29057" y="260362"/>
                  <a:pt x="8087" y="400775"/>
                </a:cubicBezTo>
                <a:lnTo>
                  <a:pt x="267212" y="1560680"/>
                </a:lnTo>
                <a:lnTo>
                  <a:pt x="1306887" y="1191068"/>
                </a:lnTo>
                <a:cubicBezTo>
                  <a:pt x="1226001" y="885300"/>
                  <a:pt x="1066794" y="600241"/>
                  <a:pt x="985908" y="294473"/>
                </a:cubicBezTo>
                <a:cubicBezTo>
                  <a:pt x="958050" y="189164"/>
                  <a:pt x="891370" y="69120"/>
                  <a:pt x="781399" y="41369"/>
                </a:cubicBezTo>
                <a:cubicBezTo>
                  <a:pt x="723499" y="-7071"/>
                  <a:pt x="727742" y="-2442"/>
                  <a:pt x="638508" y="3833"/>
                </a:cubicBezTo>
                <a:lnTo>
                  <a:pt x="218777" y="116318"/>
                </a:lnTo>
                <a:close/>
              </a:path>
            </a:pathLst>
          </a:custGeom>
          <a:solidFill>
            <a:srgbClr val="0070C0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60" name="フリーフォーム: 図形 159">
            <a:extLst>
              <a:ext uri="{FF2B5EF4-FFF2-40B4-BE49-F238E27FC236}">
                <a16:creationId xmlns:a16="http://schemas.microsoft.com/office/drawing/2014/main" id="{5B77C0FE-5CE0-6CE0-99C3-B6B9EF7B9906}"/>
              </a:ext>
            </a:extLst>
          </p:cNvPr>
          <p:cNvSpPr/>
          <p:nvPr/>
        </p:nvSpPr>
        <p:spPr bwMode="auto">
          <a:xfrm rot="21138897" flipH="1">
            <a:off x="10286830" y="4449196"/>
            <a:ext cx="1105752" cy="1348941"/>
          </a:xfrm>
          <a:custGeom>
            <a:avLst/>
            <a:gdLst>
              <a:gd name="connsiteX0" fmla="*/ 218777 w 1228566"/>
              <a:gd name="connsiteY0" fmla="*/ 47683 h 1436879"/>
              <a:gd name="connsiteX1" fmla="*/ 8087 w 1228566"/>
              <a:gd name="connsiteY1" fmla="*/ 332140 h 1436879"/>
              <a:gd name="connsiteX2" fmla="*/ 300327 w 1228566"/>
              <a:gd name="connsiteY2" fmla="*/ 1436879 h 1436879"/>
              <a:gd name="connsiteX3" fmla="*/ 1228566 w 1228566"/>
              <a:gd name="connsiteY3" fmla="*/ 1143142 h 1436879"/>
              <a:gd name="connsiteX4" fmla="*/ 985908 w 1228566"/>
              <a:gd name="connsiteY4" fmla="*/ 225838 h 1436879"/>
              <a:gd name="connsiteX5" fmla="*/ 754180 w 1228566"/>
              <a:gd name="connsiteY5" fmla="*/ 10033 h 1436879"/>
              <a:gd name="connsiteX6" fmla="*/ 698089 w 1228566"/>
              <a:gd name="connsiteY6" fmla="*/ 890 h 1436879"/>
              <a:gd name="connsiteX7" fmla="*/ 640707 w 1228566"/>
              <a:gd name="connsiteY7" fmla="*/ 1814 h 1436879"/>
              <a:gd name="connsiteX0" fmla="*/ 218777 w 1306887"/>
              <a:gd name="connsiteY0" fmla="*/ 47683 h 1436879"/>
              <a:gd name="connsiteX1" fmla="*/ 8087 w 1306887"/>
              <a:gd name="connsiteY1" fmla="*/ 332140 h 1436879"/>
              <a:gd name="connsiteX2" fmla="*/ 300327 w 1306887"/>
              <a:gd name="connsiteY2" fmla="*/ 1436879 h 1436879"/>
              <a:gd name="connsiteX3" fmla="*/ 1306887 w 1306887"/>
              <a:gd name="connsiteY3" fmla="*/ 1122433 h 1436879"/>
              <a:gd name="connsiteX4" fmla="*/ 985908 w 1306887"/>
              <a:gd name="connsiteY4" fmla="*/ 225838 h 1436879"/>
              <a:gd name="connsiteX5" fmla="*/ 754180 w 1306887"/>
              <a:gd name="connsiteY5" fmla="*/ 10033 h 1436879"/>
              <a:gd name="connsiteX6" fmla="*/ 698089 w 1306887"/>
              <a:gd name="connsiteY6" fmla="*/ 890 h 1436879"/>
              <a:gd name="connsiteX7" fmla="*/ 640707 w 1306887"/>
              <a:gd name="connsiteY7" fmla="*/ 1814 h 1436879"/>
              <a:gd name="connsiteX8" fmla="*/ 218777 w 1306887"/>
              <a:gd name="connsiteY8" fmla="*/ 47683 h 1436879"/>
              <a:gd name="connsiteX0" fmla="*/ 218777 w 1306887"/>
              <a:gd name="connsiteY0" fmla="*/ 47683 h 1492045"/>
              <a:gd name="connsiteX1" fmla="*/ 8087 w 1306887"/>
              <a:gd name="connsiteY1" fmla="*/ 332140 h 1492045"/>
              <a:gd name="connsiteX2" fmla="*/ 267212 w 1306887"/>
              <a:gd name="connsiteY2" fmla="*/ 1492045 h 1492045"/>
              <a:gd name="connsiteX3" fmla="*/ 1306887 w 1306887"/>
              <a:gd name="connsiteY3" fmla="*/ 1122433 h 1492045"/>
              <a:gd name="connsiteX4" fmla="*/ 985908 w 1306887"/>
              <a:gd name="connsiteY4" fmla="*/ 225838 h 1492045"/>
              <a:gd name="connsiteX5" fmla="*/ 754180 w 1306887"/>
              <a:gd name="connsiteY5" fmla="*/ 10033 h 1492045"/>
              <a:gd name="connsiteX6" fmla="*/ 698089 w 1306887"/>
              <a:gd name="connsiteY6" fmla="*/ 890 h 1492045"/>
              <a:gd name="connsiteX7" fmla="*/ 640707 w 1306887"/>
              <a:gd name="connsiteY7" fmla="*/ 1814 h 1492045"/>
              <a:gd name="connsiteX8" fmla="*/ 218777 w 1306887"/>
              <a:gd name="connsiteY8" fmla="*/ 47683 h 1492045"/>
              <a:gd name="connsiteX0" fmla="*/ 218777 w 1306887"/>
              <a:gd name="connsiteY0" fmla="*/ 112542 h 1556904"/>
              <a:gd name="connsiteX1" fmla="*/ 8087 w 1306887"/>
              <a:gd name="connsiteY1" fmla="*/ 396999 h 1556904"/>
              <a:gd name="connsiteX2" fmla="*/ 267212 w 1306887"/>
              <a:gd name="connsiteY2" fmla="*/ 1556904 h 1556904"/>
              <a:gd name="connsiteX3" fmla="*/ 1306887 w 1306887"/>
              <a:gd name="connsiteY3" fmla="*/ 1187292 h 1556904"/>
              <a:gd name="connsiteX4" fmla="*/ 985908 w 1306887"/>
              <a:gd name="connsiteY4" fmla="*/ 290697 h 1556904"/>
              <a:gd name="connsiteX5" fmla="*/ 754180 w 1306887"/>
              <a:gd name="connsiteY5" fmla="*/ 74892 h 1556904"/>
              <a:gd name="connsiteX6" fmla="*/ 698089 w 1306887"/>
              <a:gd name="connsiteY6" fmla="*/ 65749 h 1556904"/>
              <a:gd name="connsiteX7" fmla="*/ 638508 w 1306887"/>
              <a:gd name="connsiteY7" fmla="*/ 57 h 1556904"/>
              <a:gd name="connsiteX8" fmla="*/ 218777 w 1306887"/>
              <a:gd name="connsiteY8" fmla="*/ 112542 h 1556904"/>
              <a:gd name="connsiteX0" fmla="*/ 218777 w 1306887"/>
              <a:gd name="connsiteY0" fmla="*/ 113255 h 1557617"/>
              <a:gd name="connsiteX1" fmla="*/ 8087 w 1306887"/>
              <a:gd name="connsiteY1" fmla="*/ 397712 h 1557617"/>
              <a:gd name="connsiteX2" fmla="*/ 267212 w 1306887"/>
              <a:gd name="connsiteY2" fmla="*/ 1557617 h 1557617"/>
              <a:gd name="connsiteX3" fmla="*/ 1306887 w 1306887"/>
              <a:gd name="connsiteY3" fmla="*/ 1188005 h 1557617"/>
              <a:gd name="connsiteX4" fmla="*/ 985908 w 1306887"/>
              <a:gd name="connsiteY4" fmla="*/ 291410 h 1557617"/>
              <a:gd name="connsiteX5" fmla="*/ 754180 w 1306887"/>
              <a:gd name="connsiteY5" fmla="*/ 75605 h 1557617"/>
              <a:gd name="connsiteX6" fmla="*/ 638508 w 1306887"/>
              <a:gd name="connsiteY6" fmla="*/ 770 h 1557617"/>
              <a:gd name="connsiteX7" fmla="*/ 218777 w 1306887"/>
              <a:gd name="connsiteY7" fmla="*/ 113255 h 1557617"/>
              <a:gd name="connsiteX0" fmla="*/ 218777 w 1306887"/>
              <a:gd name="connsiteY0" fmla="*/ 116318 h 1560680"/>
              <a:gd name="connsiteX1" fmla="*/ 8087 w 1306887"/>
              <a:gd name="connsiteY1" fmla="*/ 400775 h 1560680"/>
              <a:gd name="connsiteX2" fmla="*/ 267212 w 1306887"/>
              <a:gd name="connsiteY2" fmla="*/ 1560680 h 1560680"/>
              <a:gd name="connsiteX3" fmla="*/ 1306887 w 1306887"/>
              <a:gd name="connsiteY3" fmla="*/ 1191068 h 1560680"/>
              <a:gd name="connsiteX4" fmla="*/ 985908 w 1306887"/>
              <a:gd name="connsiteY4" fmla="*/ 294473 h 1560680"/>
              <a:gd name="connsiteX5" fmla="*/ 781399 w 1306887"/>
              <a:gd name="connsiteY5" fmla="*/ 41369 h 1560680"/>
              <a:gd name="connsiteX6" fmla="*/ 638508 w 1306887"/>
              <a:gd name="connsiteY6" fmla="*/ 3833 h 1560680"/>
              <a:gd name="connsiteX7" fmla="*/ 218777 w 1306887"/>
              <a:gd name="connsiteY7" fmla="*/ 116318 h 1560680"/>
              <a:gd name="connsiteX0" fmla="*/ 218777 w 1306887"/>
              <a:gd name="connsiteY0" fmla="*/ 116318 h 1551888"/>
              <a:gd name="connsiteX1" fmla="*/ 8087 w 1306887"/>
              <a:gd name="connsiteY1" fmla="*/ 400775 h 1551888"/>
              <a:gd name="connsiteX2" fmla="*/ 334528 w 1306887"/>
              <a:gd name="connsiteY2" fmla="*/ 1551888 h 1551888"/>
              <a:gd name="connsiteX3" fmla="*/ 1306887 w 1306887"/>
              <a:gd name="connsiteY3" fmla="*/ 1191068 h 1551888"/>
              <a:gd name="connsiteX4" fmla="*/ 985908 w 1306887"/>
              <a:gd name="connsiteY4" fmla="*/ 294473 h 1551888"/>
              <a:gd name="connsiteX5" fmla="*/ 781399 w 1306887"/>
              <a:gd name="connsiteY5" fmla="*/ 41369 h 1551888"/>
              <a:gd name="connsiteX6" fmla="*/ 638508 w 1306887"/>
              <a:gd name="connsiteY6" fmla="*/ 3833 h 1551888"/>
              <a:gd name="connsiteX7" fmla="*/ 218777 w 1306887"/>
              <a:gd name="connsiteY7" fmla="*/ 116318 h 1551888"/>
              <a:gd name="connsiteX0" fmla="*/ 223537 w 1311647"/>
              <a:gd name="connsiteY0" fmla="*/ 116318 h 1551888"/>
              <a:gd name="connsiteX1" fmla="*/ 7800 w 1311647"/>
              <a:gd name="connsiteY1" fmla="*/ 364576 h 1551888"/>
              <a:gd name="connsiteX2" fmla="*/ 339288 w 1311647"/>
              <a:gd name="connsiteY2" fmla="*/ 1551888 h 1551888"/>
              <a:gd name="connsiteX3" fmla="*/ 1311647 w 1311647"/>
              <a:gd name="connsiteY3" fmla="*/ 1191068 h 1551888"/>
              <a:gd name="connsiteX4" fmla="*/ 990668 w 1311647"/>
              <a:gd name="connsiteY4" fmla="*/ 294473 h 1551888"/>
              <a:gd name="connsiteX5" fmla="*/ 786159 w 1311647"/>
              <a:gd name="connsiteY5" fmla="*/ 41369 h 1551888"/>
              <a:gd name="connsiteX6" fmla="*/ 643268 w 1311647"/>
              <a:gd name="connsiteY6" fmla="*/ 3833 h 1551888"/>
              <a:gd name="connsiteX7" fmla="*/ 223537 w 1311647"/>
              <a:gd name="connsiteY7" fmla="*/ 116318 h 1551888"/>
              <a:gd name="connsiteX0" fmla="*/ 189744 w 1314243"/>
              <a:gd name="connsiteY0" fmla="*/ 128443 h 1551888"/>
              <a:gd name="connsiteX1" fmla="*/ 10396 w 1314243"/>
              <a:gd name="connsiteY1" fmla="*/ 364576 h 1551888"/>
              <a:gd name="connsiteX2" fmla="*/ 341884 w 1314243"/>
              <a:gd name="connsiteY2" fmla="*/ 1551888 h 1551888"/>
              <a:gd name="connsiteX3" fmla="*/ 1314243 w 1314243"/>
              <a:gd name="connsiteY3" fmla="*/ 1191068 h 1551888"/>
              <a:gd name="connsiteX4" fmla="*/ 993264 w 1314243"/>
              <a:gd name="connsiteY4" fmla="*/ 294473 h 1551888"/>
              <a:gd name="connsiteX5" fmla="*/ 788755 w 1314243"/>
              <a:gd name="connsiteY5" fmla="*/ 41369 h 1551888"/>
              <a:gd name="connsiteX6" fmla="*/ 645864 w 1314243"/>
              <a:gd name="connsiteY6" fmla="*/ 3833 h 1551888"/>
              <a:gd name="connsiteX7" fmla="*/ 189744 w 1314243"/>
              <a:gd name="connsiteY7" fmla="*/ 128443 h 1551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14243" h="1551888">
                <a:moveTo>
                  <a:pt x="189744" y="128443"/>
                </a:moveTo>
                <a:cubicBezTo>
                  <a:pt x="36239" y="145130"/>
                  <a:pt x="-26748" y="224163"/>
                  <a:pt x="10396" y="364576"/>
                </a:cubicBezTo>
                <a:lnTo>
                  <a:pt x="341884" y="1551888"/>
                </a:lnTo>
                <a:lnTo>
                  <a:pt x="1314243" y="1191068"/>
                </a:lnTo>
                <a:cubicBezTo>
                  <a:pt x="1233357" y="885300"/>
                  <a:pt x="1074150" y="600241"/>
                  <a:pt x="993264" y="294473"/>
                </a:cubicBezTo>
                <a:cubicBezTo>
                  <a:pt x="965406" y="189164"/>
                  <a:pt x="898726" y="69120"/>
                  <a:pt x="788755" y="41369"/>
                </a:cubicBezTo>
                <a:cubicBezTo>
                  <a:pt x="730855" y="-7071"/>
                  <a:pt x="735098" y="-2442"/>
                  <a:pt x="645864" y="3833"/>
                </a:cubicBezTo>
                <a:lnTo>
                  <a:pt x="189744" y="128443"/>
                </a:lnTo>
                <a:close/>
              </a:path>
            </a:pathLst>
          </a:custGeom>
          <a:solidFill>
            <a:srgbClr val="00B0F0"/>
          </a:solidFill>
          <a:ln w="38100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61" name="フリーフォーム: 図形 160">
            <a:extLst>
              <a:ext uri="{FF2B5EF4-FFF2-40B4-BE49-F238E27FC236}">
                <a16:creationId xmlns:a16="http://schemas.microsoft.com/office/drawing/2014/main" id="{B0FDBC19-F729-3A34-48C2-AA332675C6FA}"/>
              </a:ext>
            </a:extLst>
          </p:cNvPr>
          <p:cNvSpPr/>
          <p:nvPr/>
        </p:nvSpPr>
        <p:spPr bwMode="auto">
          <a:xfrm rot="1173697">
            <a:off x="10100708" y="4724133"/>
            <a:ext cx="1151761" cy="1087944"/>
          </a:xfrm>
          <a:custGeom>
            <a:avLst/>
            <a:gdLst>
              <a:gd name="connsiteX0" fmla="*/ 420470 w 1054487"/>
              <a:gd name="connsiteY0" fmla="*/ 1454 h 1202745"/>
              <a:gd name="connsiteX1" fmla="*/ 610372 w 1054487"/>
              <a:gd name="connsiteY1" fmla="*/ 95977 h 1202745"/>
              <a:gd name="connsiteX2" fmla="*/ 1054487 w 1054487"/>
              <a:gd name="connsiteY2" fmla="*/ 865207 h 1202745"/>
              <a:gd name="connsiteX3" fmla="*/ 469855 w 1054487"/>
              <a:gd name="connsiteY3" fmla="*/ 1202745 h 1202745"/>
              <a:gd name="connsiteX4" fmla="*/ 25740 w 1054487"/>
              <a:gd name="connsiteY4" fmla="*/ 433515 h 1202745"/>
              <a:gd name="connsiteX5" fmla="*/ 95976 w 1054487"/>
              <a:gd name="connsiteY5" fmla="*/ 171388 h 1202745"/>
              <a:gd name="connsiteX6" fmla="*/ 348245 w 1054487"/>
              <a:gd name="connsiteY6" fmla="*/ 25741 h 1202745"/>
              <a:gd name="connsiteX7" fmla="*/ 420470 w 1054487"/>
              <a:gd name="connsiteY7" fmla="*/ 1454 h 12027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54487" h="1202745">
                <a:moveTo>
                  <a:pt x="420470" y="1454"/>
                </a:moveTo>
                <a:cubicBezTo>
                  <a:pt x="494681" y="-7754"/>
                  <a:pt x="570630" y="27143"/>
                  <a:pt x="610372" y="95977"/>
                </a:cubicBezTo>
                <a:lnTo>
                  <a:pt x="1054487" y="865207"/>
                </a:lnTo>
                <a:lnTo>
                  <a:pt x="469855" y="1202745"/>
                </a:lnTo>
                <a:lnTo>
                  <a:pt x="25740" y="433515"/>
                </a:lnTo>
                <a:cubicBezTo>
                  <a:pt x="-27249" y="341735"/>
                  <a:pt x="4197" y="224377"/>
                  <a:pt x="95976" y="171388"/>
                </a:cubicBezTo>
                <a:lnTo>
                  <a:pt x="348245" y="25741"/>
                </a:lnTo>
                <a:cubicBezTo>
                  <a:pt x="371190" y="12494"/>
                  <a:pt x="395733" y="4524"/>
                  <a:pt x="420470" y="1454"/>
                </a:cubicBezTo>
                <a:close/>
              </a:path>
            </a:pathLst>
          </a:custGeom>
          <a:solidFill>
            <a:srgbClr val="FFFFCC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62" name="平行四辺形 161">
            <a:extLst>
              <a:ext uri="{FF2B5EF4-FFF2-40B4-BE49-F238E27FC236}">
                <a16:creationId xmlns:a16="http://schemas.microsoft.com/office/drawing/2014/main" id="{8235FC02-324D-FA41-7F36-7007A68FF941}"/>
              </a:ext>
            </a:extLst>
          </p:cNvPr>
          <p:cNvSpPr/>
          <p:nvPr/>
        </p:nvSpPr>
        <p:spPr bwMode="auto">
          <a:xfrm rot="11392482" flipH="1" flipV="1">
            <a:off x="8166095" y="5483824"/>
            <a:ext cx="3687775" cy="841868"/>
          </a:xfrm>
          <a:prstGeom prst="parallelogram">
            <a:avLst>
              <a:gd name="adj" fmla="val 84789"/>
            </a:avLst>
          </a:prstGeom>
          <a:solidFill>
            <a:srgbClr val="CC66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3" name="フリーフォーム: 図形 162">
            <a:extLst>
              <a:ext uri="{FF2B5EF4-FFF2-40B4-BE49-F238E27FC236}">
                <a16:creationId xmlns:a16="http://schemas.microsoft.com/office/drawing/2014/main" id="{F8F43B6D-DE72-AD23-9E1F-A5BD26497D66}"/>
              </a:ext>
            </a:extLst>
          </p:cNvPr>
          <p:cNvSpPr/>
          <p:nvPr/>
        </p:nvSpPr>
        <p:spPr bwMode="auto">
          <a:xfrm>
            <a:off x="9663487" y="3439569"/>
            <a:ext cx="1440160" cy="1365955"/>
          </a:xfrm>
          <a:custGeom>
            <a:avLst/>
            <a:gdLst>
              <a:gd name="connsiteX0" fmla="*/ 313655 w 1440160"/>
              <a:gd name="connsiteY0" fmla="*/ 1185 h 1365955"/>
              <a:gd name="connsiteX1" fmla="*/ 370669 w 1440160"/>
              <a:gd name="connsiteY1" fmla="*/ 105881 h 1365955"/>
              <a:gd name="connsiteX2" fmla="*/ 380896 w 1440160"/>
              <a:gd name="connsiteY2" fmla="*/ 208847 h 1365955"/>
              <a:gd name="connsiteX3" fmla="*/ 439793 w 1440160"/>
              <a:gd name="connsiteY3" fmla="*/ 181480 h 1365955"/>
              <a:gd name="connsiteX4" fmla="*/ 720080 w 1440160"/>
              <a:gd name="connsiteY4" fmla="*/ 133035 h 1365955"/>
              <a:gd name="connsiteX5" fmla="*/ 1000368 w 1440160"/>
              <a:gd name="connsiteY5" fmla="*/ 181480 h 1365955"/>
              <a:gd name="connsiteX6" fmla="*/ 1003360 w 1440160"/>
              <a:gd name="connsiteY6" fmla="*/ 182870 h 1365955"/>
              <a:gd name="connsiteX7" fmla="*/ 1055845 w 1440160"/>
              <a:gd name="connsiteY7" fmla="*/ 155917 h 1365955"/>
              <a:gd name="connsiteX8" fmla="*/ 1352777 w 1440160"/>
              <a:gd name="connsiteY8" fmla="*/ 61448 h 1365955"/>
              <a:gd name="connsiteX9" fmla="*/ 1298753 w 1440160"/>
              <a:gd name="connsiteY9" fmla="*/ 359043 h 1365955"/>
              <a:gd name="connsiteX10" fmla="*/ 1293043 w 1440160"/>
              <a:gd name="connsiteY10" fmla="*/ 379780 h 1365955"/>
              <a:gd name="connsiteX11" fmla="*/ 1317182 w 1440160"/>
              <a:gd name="connsiteY11" fmla="*/ 404827 h 1365955"/>
              <a:gd name="connsiteX12" fmla="*/ 1440160 w 1440160"/>
              <a:gd name="connsiteY12" fmla="*/ 749495 h 1365955"/>
              <a:gd name="connsiteX13" fmla="*/ 720080 w 1440160"/>
              <a:gd name="connsiteY13" fmla="*/ 1365955 h 1365955"/>
              <a:gd name="connsiteX14" fmla="*/ 0 w 1440160"/>
              <a:gd name="connsiteY14" fmla="*/ 749495 h 1365955"/>
              <a:gd name="connsiteX15" fmla="*/ 56588 w 1440160"/>
              <a:gd name="connsiteY15" fmla="*/ 509541 h 1365955"/>
              <a:gd name="connsiteX16" fmla="*/ 94613 w 1440160"/>
              <a:gd name="connsiteY16" fmla="*/ 449566 h 1365955"/>
              <a:gd name="connsiteX17" fmla="*/ 93170 w 1440160"/>
              <a:gd name="connsiteY17" fmla="*/ 450237 h 1365955"/>
              <a:gd name="connsiteX18" fmla="*/ 313655 w 1440160"/>
              <a:gd name="connsiteY18" fmla="*/ 1185 h 1365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440160" h="1365955">
                <a:moveTo>
                  <a:pt x="313655" y="1185"/>
                </a:moveTo>
                <a:cubicBezTo>
                  <a:pt x="351149" y="-8340"/>
                  <a:pt x="363197" y="40705"/>
                  <a:pt x="370669" y="105881"/>
                </a:cubicBezTo>
                <a:lnTo>
                  <a:pt x="380896" y="208847"/>
                </a:lnTo>
                <a:lnTo>
                  <a:pt x="439793" y="181480"/>
                </a:lnTo>
                <a:cubicBezTo>
                  <a:pt x="525942" y="150285"/>
                  <a:pt x="620658" y="133035"/>
                  <a:pt x="720080" y="133035"/>
                </a:cubicBezTo>
                <a:cubicBezTo>
                  <a:pt x="819503" y="133035"/>
                  <a:pt x="914219" y="150285"/>
                  <a:pt x="1000368" y="181480"/>
                </a:cubicBezTo>
                <a:lnTo>
                  <a:pt x="1003360" y="182870"/>
                </a:lnTo>
                <a:lnTo>
                  <a:pt x="1055845" y="155917"/>
                </a:lnTo>
                <a:cubicBezTo>
                  <a:pt x="1171002" y="94017"/>
                  <a:pt x="1294248" y="16911"/>
                  <a:pt x="1352777" y="61448"/>
                </a:cubicBezTo>
                <a:cubicBezTo>
                  <a:pt x="1421061" y="113407"/>
                  <a:pt x="1335937" y="249347"/>
                  <a:pt x="1298753" y="359043"/>
                </a:cubicBezTo>
                <a:lnTo>
                  <a:pt x="1293043" y="379780"/>
                </a:lnTo>
                <a:lnTo>
                  <a:pt x="1317182" y="404827"/>
                </a:lnTo>
                <a:cubicBezTo>
                  <a:pt x="1394824" y="503214"/>
                  <a:pt x="1440160" y="621822"/>
                  <a:pt x="1440160" y="749495"/>
                </a:cubicBezTo>
                <a:cubicBezTo>
                  <a:pt x="1440160" y="1089956"/>
                  <a:pt x="1117769" y="1365955"/>
                  <a:pt x="720080" y="1365955"/>
                </a:cubicBezTo>
                <a:cubicBezTo>
                  <a:pt x="322391" y="1365955"/>
                  <a:pt x="0" y="1089956"/>
                  <a:pt x="0" y="749495"/>
                </a:cubicBezTo>
                <a:cubicBezTo>
                  <a:pt x="0" y="664380"/>
                  <a:pt x="20150" y="583294"/>
                  <a:pt x="56588" y="509541"/>
                </a:cubicBezTo>
                <a:lnTo>
                  <a:pt x="94613" y="449566"/>
                </a:lnTo>
                <a:lnTo>
                  <a:pt x="93170" y="450237"/>
                </a:lnTo>
                <a:cubicBezTo>
                  <a:pt x="120627" y="235466"/>
                  <a:pt x="238667" y="20235"/>
                  <a:pt x="313655" y="1185"/>
                </a:cubicBezTo>
                <a:close/>
              </a:path>
            </a:pathLst>
          </a:custGeom>
          <a:solidFill>
            <a:srgbClr val="FFFFCC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64" name="フリーフォーム: 図形 163">
            <a:extLst>
              <a:ext uri="{FF2B5EF4-FFF2-40B4-BE49-F238E27FC236}">
                <a16:creationId xmlns:a16="http://schemas.microsoft.com/office/drawing/2014/main" id="{41BFAD7D-D981-C294-5D3B-A30FFB91CEE4}"/>
              </a:ext>
            </a:extLst>
          </p:cNvPr>
          <p:cNvSpPr/>
          <p:nvPr/>
        </p:nvSpPr>
        <p:spPr bwMode="auto">
          <a:xfrm>
            <a:off x="9902137" y="4413170"/>
            <a:ext cx="603581" cy="260200"/>
          </a:xfrm>
          <a:custGeom>
            <a:avLst/>
            <a:gdLst>
              <a:gd name="connsiteX0" fmla="*/ 189968 w 603581"/>
              <a:gd name="connsiteY0" fmla="*/ 104 h 260200"/>
              <a:gd name="connsiteX1" fmla="*/ 245373 w 603581"/>
              <a:gd name="connsiteY1" fmla="*/ 10645 h 260200"/>
              <a:gd name="connsiteX2" fmla="*/ 287796 w 603581"/>
              <a:gd name="connsiteY2" fmla="*/ 36874 h 260200"/>
              <a:gd name="connsiteX3" fmla="*/ 319656 w 603581"/>
              <a:gd name="connsiteY3" fmla="*/ 19150 h 260200"/>
              <a:gd name="connsiteX4" fmla="*/ 454336 w 603581"/>
              <a:gd name="connsiteY4" fmla="*/ 18829 h 260200"/>
              <a:gd name="connsiteX5" fmla="*/ 600853 w 603581"/>
              <a:gd name="connsiteY5" fmla="*/ 182394 h 260200"/>
              <a:gd name="connsiteX6" fmla="*/ 392183 w 603581"/>
              <a:gd name="connsiteY6" fmla="*/ 250785 h 260200"/>
              <a:gd name="connsiteX7" fmla="*/ 275708 w 603581"/>
              <a:gd name="connsiteY7" fmla="*/ 183168 h 260200"/>
              <a:gd name="connsiteX8" fmla="*/ 273237 w 603581"/>
              <a:gd name="connsiteY8" fmla="*/ 179042 h 260200"/>
              <a:gd name="connsiteX9" fmla="*/ 244544 w 603581"/>
              <a:gd name="connsiteY9" fmla="*/ 203785 h 260200"/>
              <a:gd name="connsiteX10" fmla="*/ 186796 w 603581"/>
              <a:gd name="connsiteY10" fmla="*/ 228568 h 260200"/>
              <a:gd name="connsiteX11" fmla="*/ 2844 w 603581"/>
              <a:gd name="connsiteY11" fmla="*/ 159396 h 260200"/>
              <a:gd name="connsiteX12" fmla="*/ 127566 w 603581"/>
              <a:gd name="connsiteY12" fmla="*/ 7515 h 260200"/>
              <a:gd name="connsiteX13" fmla="*/ 189968 w 603581"/>
              <a:gd name="connsiteY13" fmla="*/ 104 h 26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03581" h="260200">
                <a:moveTo>
                  <a:pt x="189968" y="104"/>
                </a:moveTo>
                <a:cubicBezTo>
                  <a:pt x="209931" y="749"/>
                  <a:pt x="228729" y="4387"/>
                  <a:pt x="245373" y="10645"/>
                </a:cubicBezTo>
                <a:lnTo>
                  <a:pt x="287796" y="36874"/>
                </a:lnTo>
                <a:lnTo>
                  <a:pt x="319656" y="19150"/>
                </a:lnTo>
                <a:cubicBezTo>
                  <a:pt x="357418" y="6774"/>
                  <a:pt x="405295" y="5689"/>
                  <a:pt x="454336" y="18829"/>
                </a:cubicBezTo>
                <a:cubicBezTo>
                  <a:pt x="552418" y="45110"/>
                  <a:pt x="618016" y="118341"/>
                  <a:pt x="600853" y="182394"/>
                </a:cubicBezTo>
                <a:cubicBezTo>
                  <a:pt x="583690" y="246446"/>
                  <a:pt x="490265" y="277066"/>
                  <a:pt x="392183" y="250785"/>
                </a:cubicBezTo>
                <a:cubicBezTo>
                  <a:pt x="343142" y="237645"/>
                  <a:pt x="302222" y="212767"/>
                  <a:pt x="275708" y="183168"/>
                </a:cubicBezTo>
                <a:lnTo>
                  <a:pt x="273237" y="179042"/>
                </a:lnTo>
                <a:lnTo>
                  <a:pt x="244544" y="203785"/>
                </a:lnTo>
                <a:cubicBezTo>
                  <a:pt x="227578" y="214325"/>
                  <a:pt x="208106" y="222858"/>
                  <a:pt x="186796" y="228568"/>
                </a:cubicBezTo>
                <a:cubicBezTo>
                  <a:pt x="101558" y="251407"/>
                  <a:pt x="19200" y="220438"/>
                  <a:pt x="2844" y="159396"/>
                </a:cubicBezTo>
                <a:cubicBezTo>
                  <a:pt x="-13513" y="98354"/>
                  <a:pt x="42328" y="30355"/>
                  <a:pt x="127566" y="7515"/>
                </a:cubicBezTo>
                <a:cubicBezTo>
                  <a:pt x="148875" y="1805"/>
                  <a:pt x="170006" y="-542"/>
                  <a:pt x="189968" y="104"/>
                </a:cubicBezTo>
                <a:close/>
              </a:path>
            </a:pathLst>
          </a:cu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165" name="グループ化 164">
            <a:extLst>
              <a:ext uri="{FF2B5EF4-FFF2-40B4-BE49-F238E27FC236}">
                <a16:creationId xmlns:a16="http://schemas.microsoft.com/office/drawing/2014/main" id="{E96FEB9F-C9BA-AB94-D77C-170A1AF34642}"/>
              </a:ext>
            </a:extLst>
          </p:cNvPr>
          <p:cNvGrpSpPr/>
          <p:nvPr/>
        </p:nvGrpSpPr>
        <p:grpSpPr>
          <a:xfrm>
            <a:off x="8858406" y="5596212"/>
            <a:ext cx="1807358" cy="500444"/>
            <a:chOff x="4615844" y="4237473"/>
            <a:chExt cx="1807358" cy="500444"/>
          </a:xfrm>
        </p:grpSpPr>
        <p:sp>
          <p:nvSpPr>
            <p:cNvPr id="166" name="フリーフォーム: 図形 165">
              <a:extLst>
                <a:ext uri="{FF2B5EF4-FFF2-40B4-BE49-F238E27FC236}">
                  <a16:creationId xmlns:a16="http://schemas.microsoft.com/office/drawing/2014/main" id="{C094D27F-AC81-D574-F86D-E3F3C0F30688}"/>
                </a:ext>
              </a:extLst>
            </p:cNvPr>
            <p:cNvSpPr/>
            <p:nvPr/>
          </p:nvSpPr>
          <p:spPr bwMode="auto">
            <a:xfrm rot="550838" flipH="1" flipV="1">
              <a:off x="4615844" y="4237473"/>
              <a:ext cx="1807358" cy="500444"/>
            </a:xfrm>
            <a:custGeom>
              <a:avLst/>
              <a:gdLst>
                <a:gd name="connsiteX0" fmla="*/ 1429630 w 1890330"/>
                <a:gd name="connsiteY0" fmla="*/ 487661 h 487661"/>
                <a:gd name="connsiteX1" fmla="*/ 10638 w 1890330"/>
                <a:gd name="connsiteY1" fmla="*/ 487661 h 487661"/>
                <a:gd name="connsiteX2" fmla="*/ 82522 w 1890330"/>
                <a:gd name="connsiteY2" fmla="*/ 421840 h 487661"/>
                <a:gd name="connsiteX3" fmla="*/ 0 w 1890330"/>
                <a:gd name="connsiteY3" fmla="*/ 421840 h 487661"/>
                <a:gd name="connsiteX4" fmla="*/ 460701 w 1890330"/>
                <a:gd name="connsiteY4" fmla="*/ 0 h 487661"/>
                <a:gd name="connsiteX5" fmla="*/ 1879692 w 1890330"/>
                <a:gd name="connsiteY5" fmla="*/ 0 h 487661"/>
                <a:gd name="connsiteX6" fmla="*/ 1807808 w 1890330"/>
                <a:gd name="connsiteY6" fmla="*/ 65821 h 487661"/>
                <a:gd name="connsiteX7" fmla="*/ 1890330 w 1890330"/>
                <a:gd name="connsiteY7" fmla="*/ 65821 h 487661"/>
                <a:gd name="connsiteX0" fmla="*/ 1429630 w 1890330"/>
                <a:gd name="connsiteY0" fmla="*/ 487661 h 487661"/>
                <a:gd name="connsiteX1" fmla="*/ 10638 w 1890330"/>
                <a:gd name="connsiteY1" fmla="*/ 487661 h 487661"/>
                <a:gd name="connsiteX2" fmla="*/ 82522 w 1890330"/>
                <a:gd name="connsiteY2" fmla="*/ 421840 h 487661"/>
                <a:gd name="connsiteX3" fmla="*/ 0 w 1890330"/>
                <a:gd name="connsiteY3" fmla="*/ 421840 h 487661"/>
                <a:gd name="connsiteX4" fmla="*/ 460701 w 1890330"/>
                <a:gd name="connsiteY4" fmla="*/ 0 h 487661"/>
                <a:gd name="connsiteX5" fmla="*/ 1879692 w 1890330"/>
                <a:gd name="connsiteY5" fmla="*/ 0 h 487661"/>
                <a:gd name="connsiteX6" fmla="*/ 1890330 w 1890330"/>
                <a:gd name="connsiteY6" fmla="*/ 65821 h 487661"/>
                <a:gd name="connsiteX7" fmla="*/ 1429630 w 1890330"/>
                <a:gd name="connsiteY7" fmla="*/ 487661 h 487661"/>
                <a:gd name="connsiteX0" fmla="*/ 1429630 w 1890330"/>
                <a:gd name="connsiteY0" fmla="*/ 487661 h 487661"/>
                <a:gd name="connsiteX1" fmla="*/ 10638 w 1890330"/>
                <a:gd name="connsiteY1" fmla="*/ 487661 h 487661"/>
                <a:gd name="connsiteX2" fmla="*/ 0 w 1890330"/>
                <a:gd name="connsiteY2" fmla="*/ 421840 h 487661"/>
                <a:gd name="connsiteX3" fmla="*/ 460701 w 1890330"/>
                <a:gd name="connsiteY3" fmla="*/ 0 h 487661"/>
                <a:gd name="connsiteX4" fmla="*/ 1879692 w 1890330"/>
                <a:gd name="connsiteY4" fmla="*/ 0 h 487661"/>
                <a:gd name="connsiteX5" fmla="*/ 1890330 w 1890330"/>
                <a:gd name="connsiteY5" fmla="*/ 65821 h 487661"/>
                <a:gd name="connsiteX6" fmla="*/ 1429630 w 1890330"/>
                <a:gd name="connsiteY6" fmla="*/ 487661 h 487661"/>
                <a:gd name="connsiteX0" fmla="*/ 1429630 w 1890330"/>
                <a:gd name="connsiteY0" fmla="*/ 487661 h 487661"/>
                <a:gd name="connsiteX1" fmla="*/ 10638 w 1890330"/>
                <a:gd name="connsiteY1" fmla="*/ 487661 h 487661"/>
                <a:gd name="connsiteX2" fmla="*/ 0 w 1890330"/>
                <a:gd name="connsiteY2" fmla="*/ 421840 h 487661"/>
                <a:gd name="connsiteX3" fmla="*/ 460701 w 1890330"/>
                <a:gd name="connsiteY3" fmla="*/ 0 h 487661"/>
                <a:gd name="connsiteX4" fmla="*/ 1879692 w 1890330"/>
                <a:gd name="connsiteY4" fmla="*/ 0 h 487661"/>
                <a:gd name="connsiteX5" fmla="*/ 1890330 w 1890330"/>
                <a:gd name="connsiteY5" fmla="*/ 65821 h 487661"/>
                <a:gd name="connsiteX6" fmla="*/ 1429630 w 1890330"/>
                <a:gd name="connsiteY6" fmla="*/ 487661 h 487661"/>
                <a:gd name="connsiteX0" fmla="*/ 1429630 w 1897092"/>
                <a:gd name="connsiteY0" fmla="*/ 487661 h 487661"/>
                <a:gd name="connsiteX1" fmla="*/ 10638 w 1897092"/>
                <a:gd name="connsiteY1" fmla="*/ 487661 h 487661"/>
                <a:gd name="connsiteX2" fmla="*/ 0 w 1897092"/>
                <a:gd name="connsiteY2" fmla="*/ 421840 h 487661"/>
                <a:gd name="connsiteX3" fmla="*/ 460701 w 1897092"/>
                <a:gd name="connsiteY3" fmla="*/ 0 h 487661"/>
                <a:gd name="connsiteX4" fmla="*/ 1879692 w 1897092"/>
                <a:gd name="connsiteY4" fmla="*/ 0 h 487661"/>
                <a:gd name="connsiteX5" fmla="*/ 1890330 w 1897092"/>
                <a:gd name="connsiteY5" fmla="*/ 65821 h 487661"/>
                <a:gd name="connsiteX6" fmla="*/ 1429630 w 1897092"/>
                <a:gd name="connsiteY6" fmla="*/ 487661 h 487661"/>
                <a:gd name="connsiteX0" fmla="*/ 1429630 w 1897092"/>
                <a:gd name="connsiteY0" fmla="*/ 487661 h 493347"/>
                <a:gd name="connsiteX1" fmla="*/ 10638 w 1897092"/>
                <a:gd name="connsiteY1" fmla="*/ 487661 h 493347"/>
                <a:gd name="connsiteX2" fmla="*/ 0 w 1897092"/>
                <a:gd name="connsiteY2" fmla="*/ 421840 h 493347"/>
                <a:gd name="connsiteX3" fmla="*/ 460701 w 1897092"/>
                <a:gd name="connsiteY3" fmla="*/ 0 h 493347"/>
                <a:gd name="connsiteX4" fmla="*/ 1879692 w 1897092"/>
                <a:gd name="connsiteY4" fmla="*/ 0 h 493347"/>
                <a:gd name="connsiteX5" fmla="*/ 1890330 w 1897092"/>
                <a:gd name="connsiteY5" fmla="*/ 65821 h 493347"/>
                <a:gd name="connsiteX6" fmla="*/ 1429630 w 1897092"/>
                <a:gd name="connsiteY6" fmla="*/ 487661 h 493347"/>
                <a:gd name="connsiteX0" fmla="*/ 1429630 w 1897092"/>
                <a:gd name="connsiteY0" fmla="*/ 487661 h 497186"/>
                <a:gd name="connsiteX1" fmla="*/ 10638 w 1897092"/>
                <a:gd name="connsiteY1" fmla="*/ 487661 h 497186"/>
                <a:gd name="connsiteX2" fmla="*/ 0 w 1897092"/>
                <a:gd name="connsiteY2" fmla="*/ 421840 h 497186"/>
                <a:gd name="connsiteX3" fmla="*/ 460701 w 1897092"/>
                <a:gd name="connsiteY3" fmla="*/ 0 h 497186"/>
                <a:gd name="connsiteX4" fmla="*/ 1879692 w 1897092"/>
                <a:gd name="connsiteY4" fmla="*/ 0 h 497186"/>
                <a:gd name="connsiteX5" fmla="*/ 1890330 w 1897092"/>
                <a:gd name="connsiteY5" fmla="*/ 65821 h 497186"/>
                <a:gd name="connsiteX6" fmla="*/ 1429630 w 1897092"/>
                <a:gd name="connsiteY6" fmla="*/ 487661 h 497186"/>
                <a:gd name="connsiteX0" fmla="*/ 1438686 w 1906148"/>
                <a:gd name="connsiteY0" fmla="*/ 487661 h 497186"/>
                <a:gd name="connsiteX1" fmla="*/ 19694 w 1906148"/>
                <a:gd name="connsiteY1" fmla="*/ 487661 h 497186"/>
                <a:gd name="connsiteX2" fmla="*/ 9056 w 1906148"/>
                <a:gd name="connsiteY2" fmla="*/ 421840 h 497186"/>
                <a:gd name="connsiteX3" fmla="*/ 469757 w 1906148"/>
                <a:gd name="connsiteY3" fmla="*/ 0 h 497186"/>
                <a:gd name="connsiteX4" fmla="*/ 1888748 w 1906148"/>
                <a:gd name="connsiteY4" fmla="*/ 0 h 497186"/>
                <a:gd name="connsiteX5" fmla="*/ 1899386 w 1906148"/>
                <a:gd name="connsiteY5" fmla="*/ 65821 h 497186"/>
                <a:gd name="connsiteX6" fmla="*/ 1438686 w 1906148"/>
                <a:gd name="connsiteY6" fmla="*/ 487661 h 497186"/>
                <a:gd name="connsiteX0" fmla="*/ 1438686 w 1906148"/>
                <a:gd name="connsiteY0" fmla="*/ 490919 h 500444"/>
                <a:gd name="connsiteX1" fmla="*/ 19694 w 1906148"/>
                <a:gd name="connsiteY1" fmla="*/ 490919 h 500444"/>
                <a:gd name="connsiteX2" fmla="*/ 9056 w 1906148"/>
                <a:gd name="connsiteY2" fmla="*/ 425098 h 500444"/>
                <a:gd name="connsiteX3" fmla="*/ 469757 w 1906148"/>
                <a:gd name="connsiteY3" fmla="*/ 3258 h 500444"/>
                <a:gd name="connsiteX4" fmla="*/ 1888748 w 1906148"/>
                <a:gd name="connsiteY4" fmla="*/ 3258 h 500444"/>
                <a:gd name="connsiteX5" fmla="*/ 1899386 w 1906148"/>
                <a:gd name="connsiteY5" fmla="*/ 69079 h 500444"/>
                <a:gd name="connsiteX6" fmla="*/ 1438686 w 1906148"/>
                <a:gd name="connsiteY6" fmla="*/ 490919 h 500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6148" h="500444">
                  <a:moveTo>
                    <a:pt x="1438686" y="490919"/>
                  </a:moveTo>
                  <a:cubicBezTo>
                    <a:pt x="1410883" y="503713"/>
                    <a:pt x="36915" y="503527"/>
                    <a:pt x="19694" y="490919"/>
                  </a:cubicBezTo>
                  <a:cubicBezTo>
                    <a:pt x="2473" y="478311"/>
                    <a:pt x="-8834" y="440675"/>
                    <a:pt x="9056" y="425098"/>
                  </a:cubicBezTo>
                  <a:cubicBezTo>
                    <a:pt x="26946" y="409521"/>
                    <a:pt x="446112" y="10590"/>
                    <a:pt x="469757" y="3258"/>
                  </a:cubicBezTo>
                  <a:cubicBezTo>
                    <a:pt x="493402" y="-4074"/>
                    <a:pt x="1415751" y="3258"/>
                    <a:pt x="1888748" y="3258"/>
                  </a:cubicBezTo>
                  <a:cubicBezTo>
                    <a:pt x="1905566" y="13515"/>
                    <a:pt x="1912318" y="54262"/>
                    <a:pt x="1899386" y="69079"/>
                  </a:cubicBezTo>
                  <a:cubicBezTo>
                    <a:pt x="1886454" y="83896"/>
                    <a:pt x="1466489" y="478125"/>
                    <a:pt x="1438686" y="49091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平行四辺形 28">
              <a:extLst>
                <a:ext uri="{FF2B5EF4-FFF2-40B4-BE49-F238E27FC236}">
                  <a16:creationId xmlns:a16="http://schemas.microsoft.com/office/drawing/2014/main" id="{3878869B-D395-652F-801D-3121D9A8CE28}"/>
                </a:ext>
              </a:extLst>
            </p:cNvPr>
            <p:cNvSpPr/>
            <p:nvPr/>
          </p:nvSpPr>
          <p:spPr bwMode="auto">
            <a:xfrm rot="550838" flipH="1" flipV="1">
              <a:off x="4744751" y="4330731"/>
              <a:ext cx="1450920" cy="276713"/>
            </a:xfrm>
            <a:custGeom>
              <a:avLst/>
              <a:gdLst>
                <a:gd name="connsiteX0" fmla="*/ 0 w 1729493"/>
                <a:gd name="connsiteY0" fmla="*/ 385436 h 385436"/>
                <a:gd name="connsiteX1" fmla="*/ 420942 w 1729493"/>
                <a:gd name="connsiteY1" fmla="*/ 0 h 385436"/>
                <a:gd name="connsiteX2" fmla="*/ 1729493 w 1729493"/>
                <a:gd name="connsiteY2" fmla="*/ 0 h 385436"/>
                <a:gd name="connsiteX3" fmla="*/ 1308551 w 1729493"/>
                <a:gd name="connsiteY3" fmla="*/ 385436 h 385436"/>
                <a:gd name="connsiteX4" fmla="*/ 0 w 1729493"/>
                <a:gd name="connsiteY4" fmla="*/ 385436 h 385436"/>
                <a:gd name="connsiteX0" fmla="*/ 141 w 1729634"/>
                <a:gd name="connsiteY0" fmla="*/ 385436 h 385436"/>
                <a:gd name="connsiteX1" fmla="*/ 421083 w 1729634"/>
                <a:gd name="connsiteY1" fmla="*/ 0 h 385436"/>
                <a:gd name="connsiteX2" fmla="*/ 1729634 w 1729634"/>
                <a:gd name="connsiteY2" fmla="*/ 0 h 385436"/>
                <a:gd name="connsiteX3" fmla="*/ 1308692 w 1729634"/>
                <a:gd name="connsiteY3" fmla="*/ 385436 h 385436"/>
                <a:gd name="connsiteX4" fmla="*/ 141 w 1729634"/>
                <a:gd name="connsiteY4" fmla="*/ 385436 h 385436"/>
                <a:gd name="connsiteX0" fmla="*/ 141 w 1858281"/>
                <a:gd name="connsiteY0" fmla="*/ 385436 h 385436"/>
                <a:gd name="connsiteX1" fmla="*/ 421083 w 1858281"/>
                <a:gd name="connsiteY1" fmla="*/ 0 h 385436"/>
                <a:gd name="connsiteX2" fmla="*/ 1858281 w 1858281"/>
                <a:gd name="connsiteY2" fmla="*/ 50420 h 385436"/>
                <a:gd name="connsiteX3" fmla="*/ 1308692 w 1858281"/>
                <a:gd name="connsiteY3" fmla="*/ 385436 h 385436"/>
                <a:gd name="connsiteX4" fmla="*/ 141 w 1858281"/>
                <a:gd name="connsiteY4" fmla="*/ 385436 h 385436"/>
                <a:gd name="connsiteX0" fmla="*/ 40897 w 1899037"/>
                <a:gd name="connsiteY0" fmla="*/ 385436 h 413401"/>
                <a:gd name="connsiteX1" fmla="*/ 461839 w 1899037"/>
                <a:gd name="connsiteY1" fmla="*/ 0 h 413401"/>
                <a:gd name="connsiteX2" fmla="*/ 1899037 w 1899037"/>
                <a:gd name="connsiteY2" fmla="*/ 50420 h 413401"/>
                <a:gd name="connsiteX3" fmla="*/ 1537602 w 1899037"/>
                <a:gd name="connsiteY3" fmla="*/ 383152 h 413401"/>
                <a:gd name="connsiteX4" fmla="*/ 40897 w 1899037"/>
                <a:gd name="connsiteY4" fmla="*/ 385436 h 413401"/>
                <a:gd name="connsiteX0" fmla="*/ 1691 w 1859831"/>
                <a:gd name="connsiteY0" fmla="*/ 385436 h 392662"/>
                <a:gd name="connsiteX1" fmla="*/ 422633 w 1859831"/>
                <a:gd name="connsiteY1" fmla="*/ 0 h 392662"/>
                <a:gd name="connsiteX2" fmla="*/ 1859831 w 1859831"/>
                <a:gd name="connsiteY2" fmla="*/ 50420 h 392662"/>
                <a:gd name="connsiteX3" fmla="*/ 1498396 w 1859831"/>
                <a:gd name="connsiteY3" fmla="*/ 383152 h 392662"/>
                <a:gd name="connsiteX4" fmla="*/ 1691 w 1859831"/>
                <a:gd name="connsiteY4" fmla="*/ 385436 h 392662"/>
                <a:gd name="connsiteX0" fmla="*/ 45360 w 1903500"/>
                <a:gd name="connsiteY0" fmla="*/ 335016 h 358502"/>
                <a:gd name="connsiteX1" fmla="*/ 432145 w 1903500"/>
                <a:gd name="connsiteY1" fmla="*/ 10068 h 358502"/>
                <a:gd name="connsiteX2" fmla="*/ 1903500 w 1903500"/>
                <a:gd name="connsiteY2" fmla="*/ 0 h 358502"/>
                <a:gd name="connsiteX3" fmla="*/ 1542065 w 1903500"/>
                <a:gd name="connsiteY3" fmla="*/ 332732 h 358502"/>
                <a:gd name="connsiteX4" fmla="*/ 45360 w 1903500"/>
                <a:gd name="connsiteY4" fmla="*/ 335016 h 358502"/>
                <a:gd name="connsiteX0" fmla="*/ 3471 w 1861611"/>
                <a:gd name="connsiteY0" fmla="*/ 335016 h 335016"/>
                <a:gd name="connsiteX1" fmla="*/ 390256 w 1861611"/>
                <a:gd name="connsiteY1" fmla="*/ 10068 h 335016"/>
                <a:gd name="connsiteX2" fmla="*/ 1861611 w 1861611"/>
                <a:gd name="connsiteY2" fmla="*/ 0 h 335016"/>
                <a:gd name="connsiteX3" fmla="*/ 1500176 w 1861611"/>
                <a:gd name="connsiteY3" fmla="*/ 332732 h 335016"/>
                <a:gd name="connsiteX4" fmla="*/ 3471 w 1861611"/>
                <a:gd name="connsiteY4" fmla="*/ 335016 h 335016"/>
                <a:gd name="connsiteX0" fmla="*/ 3858 w 1830211"/>
                <a:gd name="connsiteY0" fmla="*/ 357514 h 357513"/>
                <a:gd name="connsiteX1" fmla="*/ 358856 w 1830211"/>
                <a:gd name="connsiteY1" fmla="*/ 10068 h 357513"/>
                <a:gd name="connsiteX2" fmla="*/ 1830211 w 1830211"/>
                <a:gd name="connsiteY2" fmla="*/ 0 h 357513"/>
                <a:gd name="connsiteX3" fmla="*/ 1468776 w 1830211"/>
                <a:gd name="connsiteY3" fmla="*/ 332732 h 357513"/>
                <a:gd name="connsiteX4" fmla="*/ 3858 w 1830211"/>
                <a:gd name="connsiteY4" fmla="*/ 357514 h 357513"/>
                <a:gd name="connsiteX0" fmla="*/ 46102 w 1872455"/>
                <a:gd name="connsiteY0" fmla="*/ 357514 h 377184"/>
                <a:gd name="connsiteX1" fmla="*/ 414091 w 1872455"/>
                <a:gd name="connsiteY1" fmla="*/ 15876 h 377184"/>
                <a:gd name="connsiteX2" fmla="*/ 1872455 w 1872455"/>
                <a:gd name="connsiteY2" fmla="*/ 0 h 377184"/>
                <a:gd name="connsiteX3" fmla="*/ 1511020 w 1872455"/>
                <a:gd name="connsiteY3" fmla="*/ 332732 h 377184"/>
                <a:gd name="connsiteX4" fmla="*/ 46102 w 1872455"/>
                <a:gd name="connsiteY4" fmla="*/ 357514 h 377184"/>
                <a:gd name="connsiteX0" fmla="*/ 3883 w 1830236"/>
                <a:gd name="connsiteY0" fmla="*/ 357514 h 357515"/>
                <a:gd name="connsiteX1" fmla="*/ 371872 w 1830236"/>
                <a:gd name="connsiteY1" fmla="*/ 15876 h 357515"/>
                <a:gd name="connsiteX2" fmla="*/ 1830236 w 1830236"/>
                <a:gd name="connsiteY2" fmla="*/ 0 h 357515"/>
                <a:gd name="connsiteX3" fmla="*/ 1468801 w 1830236"/>
                <a:gd name="connsiteY3" fmla="*/ 332732 h 357515"/>
                <a:gd name="connsiteX4" fmla="*/ 3883 w 1830236"/>
                <a:gd name="connsiteY4" fmla="*/ 357514 h 357515"/>
                <a:gd name="connsiteX0" fmla="*/ 4173 w 1809600"/>
                <a:gd name="connsiteY0" fmla="*/ 338462 h 338462"/>
                <a:gd name="connsiteX1" fmla="*/ 351236 w 1809600"/>
                <a:gd name="connsiteY1" fmla="*/ 15876 h 338462"/>
                <a:gd name="connsiteX2" fmla="*/ 1809600 w 1809600"/>
                <a:gd name="connsiteY2" fmla="*/ 0 h 338462"/>
                <a:gd name="connsiteX3" fmla="*/ 1448165 w 1809600"/>
                <a:gd name="connsiteY3" fmla="*/ 332732 h 338462"/>
                <a:gd name="connsiteX4" fmla="*/ 4173 w 1809600"/>
                <a:gd name="connsiteY4" fmla="*/ 338462 h 338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9600" h="338462">
                  <a:moveTo>
                    <a:pt x="4173" y="338462"/>
                  </a:moveTo>
                  <a:cubicBezTo>
                    <a:pt x="-34996" y="329760"/>
                    <a:pt x="210922" y="144355"/>
                    <a:pt x="351236" y="15876"/>
                  </a:cubicBezTo>
                  <a:lnTo>
                    <a:pt x="1809600" y="0"/>
                  </a:lnTo>
                  <a:lnTo>
                    <a:pt x="1448165" y="332732"/>
                  </a:lnTo>
                  <a:lnTo>
                    <a:pt x="4173" y="338462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168" name="フリーフォーム: 図形 167">
            <a:extLst>
              <a:ext uri="{FF2B5EF4-FFF2-40B4-BE49-F238E27FC236}">
                <a16:creationId xmlns:a16="http://schemas.microsoft.com/office/drawing/2014/main" id="{146D1A1E-B812-7F4E-E5AA-39437638D7A6}"/>
              </a:ext>
            </a:extLst>
          </p:cNvPr>
          <p:cNvSpPr/>
          <p:nvPr/>
        </p:nvSpPr>
        <p:spPr bwMode="auto">
          <a:xfrm rot="900000">
            <a:off x="10127689" y="4886946"/>
            <a:ext cx="601896" cy="1002099"/>
          </a:xfrm>
          <a:custGeom>
            <a:avLst/>
            <a:gdLst>
              <a:gd name="connsiteX0" fmla="*/ 437690 w 590572"/>
              <a:gd name="connsiteY0" fmla="*/ 8648 h 1112146"/>
              <a:gd name="connsiteX1" fmla="*/ 480525 w 590572"/>
              <a:gd name="connsiteY1" fmla="*/ 0 h 1112146"/>
              <a:gd name="connsiteX2" fmla="*/ 590572 w 590572"/>
              <a:gd name="connsiteY2" fmla="*/ 110047 h 1112146"/>
              <a:gd name="connsiteX3" fmla="*/ 590571 w 590572"/>
              <a:gd name="connsiteY3" fmla="*/ 630146 h 1112146"/>
              <a:gd name="connsiteX4" fmla="*/ 581923 w 590572"/>
              <a:gd name="connsiteY4" fmla="*/ 672981 h 1112146"/>
              <a:gd name="connsiteX5" fmla="*/ 562926 w 590572"/>
              <a:gd name="connsiteY5" fmla="*/ 701157 h 1112146"/>
              <a:gd name="connsiteX6" fmla="*/ 555627 w 590572"/>
              <a:gd name="connsiteY6" fmla="*/ 712150 h 1112146"/>
              <a:gd name="connsiteX7" fmla="*/ 187860 w 590572"/>
              <a:gd name="connsiteY7" fmla="*/ 1079915 h 1112146"/>
              <a:gd name="connsiteX8" fmla="*/ 32230 w 590572"/>
              <a:gd name="connsiteY8" fmla="*/ 1079915 h 1112146"/>
              <a:gd name="connsiteX9" fmla="*/ 32231 w 590572"/>
              <a:gd name="connsiteY9" fmla="*/ 1079915 h 1112146"/>
              <a:gd name="connsiteX10" fmla="*/ 32231 w 590572"/>
              <a:gd name="connsiteY10" fmla="*/ 924285 h 1112146"/>
              <a:gd name="connsiteX11" fmla="*/ 370478 w 590572"/>
              <a:gd name="connsiteY11" fmla="*/ 586038 h 1112146"/>
              <a:gd name="connsiteX12" fmla="*/ 370478 w 590572"/>
              <a:gd name="connsiteY12" fmla="*/ 110047 h 1112146"/>
              <a:gd name="connsiteX13" fmla="*/ 437690 w 590572"/>
              <a:gd name="connsiteY13" fmla="*/ 8648 h 1112146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12" fmla="*/ 437690 w 601896"/>
              <a:gd name="connsiteY12" fmla="*/ 4 h 1103502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12" fmla="*/ 529130 w 601896"/>
              <a:gd name="connsiteY12" fmla="*/ 91444 h 1103502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0" fmla="*/ 590572 w 601896"/>
              <a:gd name="connsiteY0" fmla="*/ 0 h 1002099"/>
              <a:gd name="connsiteX1" fmla="*/ 590571 w 601896"/>
              <a:gd name="connsiteY1" fmla="*/ 520099 h 1002099"/>
              <a:gd name="connsiteX2" fmla="*/ 581923 w 601896"/>
              <a:gd name="connsiteY2" fmla="*/ 562934 h 1002099"/>
              <a:gd name="connsiteX3" fmla="*/ 562926 w 601896"/>
              <a:gd name="connsiteY3" fmla="*/ 591110 h 1002099"/>
              <a:gd name="connsiteX4" fmla="*/ 555627 w 601896"/>
              <a:gd name="connsiteY4" fmla="*/ 602103 h 1002099"/>
              <a:gd name="connsiteX5" fmla="*/ 187860 w 601896"/>
              <a:gd name="connsiteY5" fmla="*/ 969868 h 1002099"/>
              <a:gd name="connsiteX6" fmla="*/ 32230 w 601896"/>
              <a:gd name="connsiteY6" fmla="*/ 969868 h 1002099"/>
              <a:gd name="connsiteX7" fmla="*/ 32231 w 601896"/>
              <a:gd name="connsiteY7" fmla="*/ 969868 h 1002099"/>
              <a:gd name="connsiteX8" fmla="*/ 32231 w 601896"/>
              <a:gd name="connsiteY8" fmla="*/ 814238 h 1002099"/>
              <a:gd name="connsiteX9" fmla="*/ 370478 w 601896"/>
              <a:gd name="connsiteY9" fmla="*/ 475991 h 1002099"/>
              <a:gd name="connsiteX10" fmla="*/ 370478 w 601896"/>
              <a:gd name="connsiteY10" fmla="*/ 0 h 1002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01896" h="1002099">
                <a:moveTo>
                  <a:pt x="590572" y="0"/>
                </a:moveTo>
                <a:cubicBezTo>
                  <a:pt x="616052" y="103583"/>
                  <a:pt x="590571" y="346733"/>
                  <a:pt x="590571" y="520099"/>
                </a:cubicBezTo>
                <a:cubicBezTo>
                  <a:pt x="590571" y="535293"/>
                  <a:pt x="587492" y="549768"/>
                  <a:pt x="581923" y="562934"/>
                </a:cubicBezTo>
                <a:lnTo>
                  <a:pt x="562926" y="591110"/>
                </a:lnTo>
                <a:lnTo>
                  <a:pt x="555627" y="602103"/>
                </a:lnTo>
                <a:lnTo>
                  <a:pt x="187860" y="969868"/>
                </a:lnTo>
                <a:cubicBezTo>
                  <a:pt x="144884" y="1012843"/>
                  <a:pt x="75206" y="1012843"/>
                  <a:pt x="32230" y="969868"/>
                </a:cubicBezTo>
                <a:lnTo>
                  <a:pt x="32231" y="969868"/>
                </a:lnTo>
                <a:cubicBezTo>
                  <a:pt x="-10744" y="926892"/>
                  <a:pt x="-10744" y="857214"/>
                  <a:pt x="32231" y="814238"/>
                </a:cubicBezTo>
                <a:lnTo>
                  <a:pt x="370478" y="475991"/>
                </a:lnTo>
                <a:lnTo>
                  <a:pt x="370478" y="0"/>
                </a:lnTo>
              </a:path>
            </a:pathLst>
          </a:custGeom>
          <a:solidFill>
            <a:srgbClr val="FFFFCC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69" name="フリーフォーム: 図形 168">
            <a:extLst>
              <a:ext uri="{FF2B5EF4-FFF2-40B4-BE49-F238E27FC236}">
                <a16:creationId xmlns:a16="http://schemas.microsoft.com/office/drawing/2014/main" id="{24E877D4-0949-D9D7-6EED-3F9526D1FB4C}"/>
              </a:ext>
            </a:extLst>
          </p:cNvPr>
          <p:cNvSpPr/>
          <p:nvPr/>
        </p:nvSpPr>
        <p:spPr bwMode="auto">
          <a:xfrm flipV="1">
            <a:off x="9734926" y="4157662"/>
            <a:ext cx="332174" cy="143995"/>
          </a:xfrm>
          <a:custGeom>
            <a:avLst/>
            <a:gdLst>
              <a:gd name="connsiteX0" fmla="*/ 10290 w 332174"/>
              <a:gd name="connsiteY0" fmla="*/ 0 h 126764"/>
              <a:gd name="connsiteX1" fmla="*/ 13052 w 332174"/>
              <a:gd name="connsiteY1" fmla="*/ 7990 h 126764"/>
              <a:gd name="connsiteX2" fmla="*/ 166087 w 332174"/>
              <a:gd name="connsiteY2" fmla="*/ 67233 h 126764"/>
              <a:gd name="connsiteX3" fmla="*/ 319122 w 332174"/>
              <a:gd name="connsiteY3" fmla="*/ 7990 h 126764"/>
              <a:gd name="connsiteX4" fmla="*/ 321885 w 332174"/>
              <a:gd name="connsiteY4" fmla="*/ 0 h 126764"/>
              <a:gd name="connsiteX5" fmla="*/ 332174 w 332174"/>
              <a:gd name="connsiteY5" fmla="*/ 29765 h 126764"/>
              <a:gd name="connsiteX6" fmla="*/ 166087 w 332174"/>
              <a:gd name="connsiteY6" fmla="*/ 126764 h 126764"/>
              <a:gd name="connsiteX7" fmla="*/ 0 w 332174"/>
              <a:gd name="connsiteY7" fmla="*/ 29765 h 126764"/>
              <a:gd name="connsiteX8" fmla="*/ 10290 w 332174"/>
              <a:gd name="connsiteY8" fmla="*/ 0 h 126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2174" h="126764">
                <a:moveTo>
                  <a:pt x="10290" y="0"/>
                </a:moveTo>
                <a:lnTo>
                  <a:pt x="13052" y="7990"/>
                </a:lnTo>
                <a:cubicBezTo>
                  <a:pt x="38266" y="42805"/>
                  <a:pt x="97292" y="67233"/>
                  <a:pt x="166087" y="67233"/>
                </a:cubicBezTo>
                <a:cubicBezTo>
                  <a:pt x="234882" y="67233"/>
                  <a:pt x="293909" y="42805"/>
                  <a:pt x="319122" y="7990"/>
                </a:cubicBezTo>
                <a:lnTo>
                  <a:pt x="321885" y="0"/>
                </a:lnTo>
                <a:lnTo>
                  <a:pt x="332174" y="29765"/>
                </a:lnTo>
                <a:cubicBezTo>
                  <a:pt x="332174" y="83336"/>
                  <a:pt x="257814" y="126764"/>
                  <a:pt x="166087" y="126764"/>
                </a:cubicBezTo>
                <a:cubicBezTo>
                  <a:pt x="74360" y="126764"/>
                  <a:pt x="0" y="83336"/>
                  <a:pt x="0" y="29765"/>
                </a:cubicBezTo>
                <a:lnTo>
                  <a:pt x="10290" y="0"/>
                </a:lnTo>
                <a:close/>
              </a:path>
            </a:pathLst>
          </a:custGeom>
          <a:solidFill>
            <a:schemeClr val="tx1"/>
          </a:solidFill>
          <a:ln w="19050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70" name="フリーフォーム: 図形 169">
            <a:extLst>
              <a:ext uri="{FF2B5EF4-FFF2-40B4-BE49-F238E27FC236}">
                <a16:creationId xmlns:a16="http://schemas.microsoft.com/office/drawing/2014/main" id="{C338F7C8-FDD8-A21A-D84F-031FEE99FA67}"/>
              </a:ext>
            </a:extLst>
          </p:cNvPr>
          <p:cNvSpPr/>
          <p:nvPr/>
        </p:nvSpPr>
        <p:spPr bwMode="auto">
          <a:xfrm flipV="1">
            <a:off x="10363576" y="4157662"/>
            <a:ext cx="332174" cy="143995"/>
          </a:xfrm>
          <a:custGeom>
            <a:avLst/>
            <a:gdLst>
              <a:gd name="connsiteX0" fmla="*/ 10290 w 332174"/>
              <a:gd name="connsiteY0" fmla="*/ 0 h 126764"/>
              <a:gd name="connsiteX1" fmla="*/ 13052 w 332174"/>
              <a:gd name="connsiteY1" fmla="*/ 7990 h 126764"/>
              <a:gd name="connsiteX2" fmla="*/ 166087 w 332174"/>
              <a:gd name="connsiteY2" fmla="*/ 67233 h 126764"/>
              <a:gd name="connsiteX3" fmla="*/ 319122 w 332174"/>
              <a:gd name="connsiteY3" fmla="*/ 7990 h 126764"/>
              <a:gd name="connsiteX4" fmla="*/ 321885 w 332174"/>
              <a:gd name="connsiteY4" fmla="*/ 0 h 126764"/>
              <a:gd name="connsiteX5" fmla="*/ 332174 w 332174"/>
              <a:gd name="connsiteY5" fmla="*/ 29765 h 126764"/>
              <a:gd name="connsiteX6" fmla="*/ 166087 w 332174"/>
              <a:gd name="connsiteY6" fmla="*/ 126764 h 126764"/>
              <a:gd name="connsiteX7" fmla="*/ 0 w 332174"/>
              <a:gd name="connsiteY7" fmla="*/ 29765 h 126764"/>
              <a:gd name="connsiteX8" fmla="*/ 10290 w 332174"/>
              <a:gd name="connsiteY8" fmla="*/ 0 h 126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2174" h="126764">
                <a:moveTo>
                  <a:pt x="10290" y="0"/>
                </a:moveTo>
                <a:lnTo>
                  <a:pt x="13052" y="7990"/>
                </a:lnTo>
                <a:cubicBezTo>
                  <a:pt x="38266" y="42805"/>
                  <a:pt x="97292" y="67233"/>
                  <a:pt x="166087" y="67233"/>
                </a:cubicBezTo>
                <a:cubicBezTo>
                  <a:pt x="234882" y="67233"/>
                  <a:pt x="293909" y="42805"/>
                  <a:pt x="319122" y="7990"/>
                </a:cubicBezTo>
                <a:lnTo>
                  <a:pt x="321885" y="0"/>
                </a:lnTo>
                <a:lnTo>
                  <a:pt x="332174" y="29765"/>
                </a:lnTo>
                <a:cubicBezTo>
                  <a:pt x="332174" y="83336"/>
                  <a:pt x="257814" y="126764"/>
                  <a:pt x="166087" y="126764"/>
                </a:cubicBezTo>
                <a:cubicBezTo>
                  <a:pt x="74360" y="126764"/>
                  <a:pt x="0" y="83336"/>
                  <a:pt x="0" y="29765"/>
                </a:cubicBezTo>
                <a:lnTo>
                  <a:pt x="10290" y="0"/>
                </a:lnTo>
                <a:close/>
              </a:path>
            </a:pathLst>
          </a:custGeom>
          <a:solidFill>
            <a:schemeClr val="tx1"/>
          </a:solidFill>
          <a:ln w="19050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71" name="フリーフォーム: 図形 170">
            <a:extLst>
              <a:ext uri="{FF2B5EF4-FFF2-40B4-BE49-F238E27FC236}">
                <a16:creationId xmlns:a16="http://schemas.microsoft.com/office/drawing/2014/main" id="{29443EBE-F8D9-566D-F0E6-36216928193F}"/>
              </a:ext>
            </a:extLst>
          </p:cNvPr>
          <p:cNvSpPr/>
          <p:nvPr/>
        </p:nvSpPr>
        <p:spPr bwMode="auto">
          <a:xfrm rot="1800000">
            <a:off x="10810277" y="3564084"/>
            <a:ext cx="175083" cy="192247"/>
          </a:xfrm>
          <a:custGeom>
            <a:avLst/>
            <a:gdLst>
              <a:gd name="connsiteX0" fmla="*/ 100396 w 175083"/>
              <a:gd name="connsiteY0" fmla="*/ 4302 h 192247"/>
              <a:gd name="connsiteX1" fmla="*/ 119343 w 175083"/>
              <a:gd name="connsiteY1" fmla="*/ 312 h 192247"/>
              <a:gd name="connsiteX2" fmla="*/ 168509 w 175083"/>
              <a:gd name="connsiteY2" fmla="*/ 153073 h 192247"/>
              <a:gd name="connsiteX3" fmla="*/ 175083 w 175083"/>
              <a:gd name="connsiteY3" fmla="*/ 192247 h 192247"/>
              <a:gd name="connsiteX4" fmla="*/ 129623 w 175083"/>
              <a:gd name="connsiteY4" fmla="*/ 179163 h 192247"/>
              <a:gd name="connsiteX5" fmla="*/ 0 w 175083"/>
              <a:gd name="connsiteY5" fmla="*/ 167286 h 192247"/>
              <a:gd name="connsiteX6" fmla="*/ 9189 w 175083"/>
              <a:gd name="connsiteY6" fmla="*/ 150792 h 192247"/>
              <a:gd name="connsiteX7" fmla="*/ 100396 w 175083"/>
              <a:gd name="connsiteY7" fmla="*/ 4302 h 1922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5083" h="192247">
                <a:moveTo>
                  <a:pt x="100396" y="4302"/>
                </a:moveTo>
                <a:cubicBezTo>
                  <a:pt x="106651" y="785"/>
                  <a:pt x="112962" y="-701"/>
                  <a:pt x="119343" y="312"/>
                </a:cubicBezTo>
                <a:cubicBezTo>
                  <a:pt x="157626" y="6393"/>
                  <a:pt x="160878" y="84217"/>
                  <a:pt x="168509" y="153073"/>
                </a:cubicBezTo>
                <a:lnTo>
                  <a:pt x="175083" y="192247"/>
                </a:lnTo>
                <a:lnTo>
                  <a:pt x="129623" y="179163"/>
                </a:lnTo>
                <a:lnTo>
                  <a:pt x="0" y="167286"/>
                </a:lnTo>
                <a:lnTo>
                  <a:pt x="9189" y="150792"/>
                </a:lnTo>
                <a:cubicBezTo>
                  <a:pt x="39265" y="90245"/>
                  <a:pt x="69124" y="21887"/>
                  <a:pt x="100396" y="4302"/>
                </a:cubicBezTo>
                <a:close/>
              </a:path>
            </a:pathLst>
          </a:custGeom>
          <a:solidFill>
            <a:srgbClr val="FFC000"/>
          </a:solidFill>
          <a:ln w="19050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grpSp>
        <p:nvGrpSpPr>
          <p:cNvPr id="172" name="グループ化 171">
            <a:extLst>
              <a:ext uri="{FF2B5EF4-FFF2-40B4-BE49-F238E27FC236}">
                <a16:creationId xmlns:a16="http://schemas.microsoft.com/office/drawing/2014/main" id="{AB275859-E1CF-ECCF-16F3-87F2EFFCD335}"/>
              </a:ext>
            </a:extLst>
          </p:cNvPr>
          <p:cNvGrpSpPr/>
          <p:nvPr/>
        </p:nvGrpSpPr>
        <p:grpSpPr>
          <a:xfrm>
            <a:off x="10574352" y="4456053"/>
            <a:ext cx="185433" cy="120490"/>
            <a:chOff x="7024656" y="2758259"/>
            <a:chExt cx="319562" cy="207644"/>
          </a:xfrm>
        </p:grpSpPr>
        <p:sp>
          <p:nvSpPr>
            <p:cNvPr id="173" name="楕円 172">
              <a:extLst>
                <a:ext uri="{FF2B5EF4-FFF2-40B4-BE49-F238E27FC236}">
                  <a16:creationId xmlns:a16="http://schemas.microsoft.com/office/drawing/2014/main" id="{DB9223FA-EFD0-59FE-0B1F-4206766B7E5B}"/>
                </a:ext>
              </a:extLst>
            </p:cNvPr>
            <p:cNvSpPr/>
            <p:nvPr/>
          </p:nvSpPr>
          <p:spPr bwMode="auto">
            <a:xfrm>
              <a:off x="7105618" y="2777309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楕円 173">
              <a:extLst>
                <a:ext uri="{FF2B5EF4-FFF2-40B4-BE49-F238E27FC236}">
                  <a16:creationId xmlns:a16="http://schemas.microsoft.com/office/drawing/2014/main" id="{9987F138-4EB2-4BEE-B894-16FC9ECE6411}"/>
                </a:ext>
              </a:extLst>
            </p:cNvPr>
            <p:cNvSpPr/>
            <p:nvPr/>
          </p:nvSpPr>
          <p:spPr bwMode="auto">
            <a:xfrm>
              <a:off x="7024656" y="2886846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" name="楕円 174">
              <a:extLst>
                <a:ext uri="{FF2B5EF4-FFF2-40B4-BE49-F238E27FC236}">
                  <a16:creationId xmlns:a16="http://schemas.microsoft.com/office/drawing/2014/main" id="{135CE033-B4DA-C480-FC20-750426A5465D}"/>
                </a:ext>
              </a:extLst>
            </p:cNvPr>
            <p:cNvSpPr/>
            <p:nvPr/>
          </p:nvSpPr>
          <p:spPr bwMode="auto">
            <a:xfrm>
              <a:off x="7234206" y="2758259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" name="楕円 175">
              <a:extLst>
                <a:ext uri="{FF2B5EF4-FFF2-40B4-BE49-F238E27FC236}">
                  <a16:creationId xmlns:a16="http://schemas.microsoft.com/office/drawing/2014/main" id="{BC62768D-087B-D6A2-2E60-D6ADC0BA3B88}"/>
                </a:ext>
              </a:extLst>
            </p:cNvPr>
            <p:cNvSpPr/>
            <p:nvPr/>
          </p:nvSpPr>
          <p:spPr bwMode="auto">
            <a:xfrm>
              <a:off x="7153244" y="2867796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" name="楕円 176">
              <a:extLst>
                <a:ext uri="{FF2B5EF4-FFF2-40B4-BE49-F238E27FC236}">
                  <a16:creationId xmlns:a16="http://schemas.microsoft.com/office/drawing/2014/main" id="{A730DEC5-51DA-EF7A-555C-FE5F72C54BB3}"/>
                </a:ext>
              </a:extLst>
            </p:cNvPr>
            <p:cNvSpPr/>
            <p:nvPr/>
          </p:nvSpPr>
          <p:spPr bwMode="auto">
            <a:xfrm>
              <a:off x="7298499" y="2841603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8" name="楕円 177">
              <a:extLst>
                <a:ext uri="{FF2B5EF4-FFF2-40B4-BE49-F238E27FC236}">
                  <a16:creationId xmlns:a16="http://schemas.microsoft.com/office/drawing/2014/main" id="{45E8B120-54B7-ED8A-1163-931680ECA48E}"/>
                </a:ext>
              </a:extLst>
            </p:cNvPr>
            <p:cNvSpPr/>
            <p:nvPr/>
          </p:nvSpPr>
          <p:spPr bwMode="auto">
            <a:xfrm>
              <a:off x="7238967" y="2920184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79" name="フリーフォーム: 図形 178">
            <a:extLst>
              <a:ext uri="{FF2B5EF4-FFF2-40B4-BE49-F238E27FC236}">
                <a16:creationId xmlns:a16="http://schemas.microsoft.com/office/drawing/2014/main" id="{40D64F63-A82C-F0BB-CC21-31F785B65500}"/>
              </a:ext>
            </a:extLst>
          </p:cNvPr>
          <p:cNvSpPr/>
          <p:nvPr/>
        </p:nvSpPr>
        <p:spPr bwMode="auto">
          <a:xfrm rot="900000">
            <a:off x="9713353" y="4839321"/>
            <a:ext cx="601896" cy="1002099"/>
          </a:xfrm>
          <a:custGeom>
            <a:avLst/>
            <a:gdLst>
              <a:gd name="connsiteX0" fmla="*/ 437690 w 590572"/>
              <a:gd name="connsiteY0" fmla="*/ 8648 h 1112146"/>
              <a:gd name="connsiteX1" fmla="*/ 480525 w 590572"/>
              <a:gd name="connsiteY1" fmla="*/ 0 h 1112146"/>
              <a:gd name="connsiteX2" fmla="*/ 590572 w 590572"/>
              <a:gd name="connsiteY2" fmla="*/ 110047 h 1112146"/>
              <a:gd name="connsiteX3" fmla="*/ 590571 w 590572"/>
              <a:gd name="connsiteY3" fmla="*/ 630146 h 1112146"/>
              <a:gd name="connsiteX4" fmla="*/ 581923 w 590572"/>
              <a:gd name="connsiteY4" fmla="*/ 672981 h 1112146"/>
              <a:gd name="connsiteX5" fmla="*/ 562926 w 590572"/>
              <a:gd name="connsiteY5" fmla="*/ 701157 h 1112146"/>
              <a:gd name="connsiteX6" fmla="*/ 555627 w 590572"/>
              <a:gd name="connsiteY6" fmla="*/ 712150 h 1112146"/>
              <a:gd name="connsiteX7" fmla="*/ 187860 w 590572"/>
              <a:gd name="connsiteY7" fmla="*/ 1079915 h 1112146"/>
              <a:gd name="connsiteX8" fmla="*/ 32230 w 590572"/>
              <a:gd name="connsiteY8" fmla="*/ 1079915 h 1112146"/>
              <a:gd name="connsiteX9" fmla="*/ 32231 w 590572"/>
              <a:gd name="connsiteY9" fmla="*/ 1079915 h 1112146"/>
              <a:gd name="connsiteX10" fmla="*/ 32231 w 590572"/>
              <a:gd name="connsiteY10" fmla="*/ 924285 h 1112146"/>
              <a:gd name="connsiteX11" fmla="*/ 370478 w 590572"/>
              <a:gd name="connsiteY11" fmla="*/ 586038 h 1112146"/>
              <a:gd name="connsiteX12" fmla="*/ 370478 w 590572"/>
              <a:gd name="connsiteY12" fmla="*/ 110047 h 1112146"/>
              <a:gd name="connsiteX13" fmla="*/ 437690 w 590572"/>
              <a:gd name="connsiteY13" fmla="*/ 8648 h 1112146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12" fmla="*/ 437690 w 601896"/>
              <a:gd name="connsiteY12" fmla="*/ 4 h 1103502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12" fmla="*/ 529130 w 601896"/>
              <a:gd name="connsiteY12" fmla="*/ 91444 h 1103502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0" fmla="*/ 590572 w 601896"/>
              <a:gd name="connsiteY0" fmla="*/ 0 h 1002099"/>
              <a:gd name="connsiteX1" fmla="*/ 590571 w 601896"/>
              <a:gd name="connsiteY1" fmla="*/ 520099 h 1002099"/>
              <a:gd name="connsiteX2" fmla="*/ 581923 w 601896"/>
              <a:gd name="connsiteY2" fmla="*/ 562934 h 1002099"/>
              <a:gd name="connsiteX3" fmla="*/ 562926 w 601896"/>
              <a:gd name="connsiteY3" fmla="*/ 591110 h 1002099"/>
              <a:gd name="connsiteX4" fmla="*/ 555627 w 601896"/>
              <a:gd name="connsiteY4" fmla="*/ 602103 h 1002099"/>
              <a:gd name="connsiteX5" fmla="*/ 187860 w 601896"/>
              <a:gd name="connsiteY5" fmla="*/ 969868 h 1002099"/>
              <a:gd name="connsiteX6" fmla="*/ 32230 w 601896"/>
              <a:gd name="connsiteY6" fmla="*/ 969868 h 1002099"/>
              <a:gd name="connsiteX7" fmla="*/ 32231 w 601896"/>
              <a:gd name="connsiteY7" fmla="*/ 969868 h 1002099"/>
              <a:gd name="connsiteX8" fmla="*/ 32231 w 601896"/>
              <a:gd name="connsiteY8" fmla="*/ 814238 h 1002099"/>
              <a:gd name="connsiteX9" fmla="*/ 370478 w 601896"/>
              <a:gd name="connsiteY9" fmla="*/ 475991 h 1002099"/>
              <a:gd name="connsiteX10" fmla="*/ 370478 w 601896"/>
              <a:gd name="connsiteY10" fmla="*/ 0 h 1002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01896" h="1002099">
                <a:moveTo>
                  <a:pt x="590572" y="0"/>
                </a:moveTo>
                <a:cubicBezTo>
                  <a:pt x="616052" y="103583"/>
                  <a:pt x="590571" y="346733"/>
                  <a:pt x="590571" y="520099"/>
                </a:cubicBezTo>
                <a:cubicBezTo>
                  <a:pt x="590571" y="535293"/>
                  <a:pt x="587492" y="549768"/>
                  <a:pt x="581923" y="562934"/>
                </a:cubicBezTo>
                <a:lnTo>
                  <a:pt x="562926" y="591110"/>
                </a:lnTo>
                <a:lnTo>
                  <a:pt x="555627" y="602103"/>
                </a:lnTo>
                <a:lnTo>
                  <a:pt x="187860" y="969868"/>
                </a:lnTo>
                <a:cubicBezTo>
                  <a:pt x="144884" y="1012843"/>
                  <a:pt x="75206" y="1012843"/>
                  <a:pt x="32230" y="969868"/>
                </a:cubicBezTo>
                <a:lnTo>
                  <a:pt x="32231" y="969868"/>
                </a:lnTo>
                <a:cubicBezTo>
                  <a:pt x="-10744" y="926892"/>
                  <a:pt x="-10744" y="857214"/>
                  <a:pt x="32231" y="814238"/>
                </a:cubicBezTo>
                <a:lnTo>
                  <a:pt x="370478" y="475991"/>
                </a:lnTo>
                <a:lnTo>
                  <a:pt x="370478" y="0"/>
                </a:lnTo>
              </a:path>
            </a:pathLst>
          </a:custGeom>
          <a:solidFill>
            <a:srgbClr val="FFFFCC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grpSp>
        <p:nvGrpSpPr>
          <p:cNvPr id="180" name="グループ化 179">
            <a:extLst>
              <a:ext uri="{FF2B5EF4-FFF2-40B4-BE49-F238E27FC236}">
                <a16:creationId xmlns:a16="http://schemas.microsoft.com/office/drawing/2014/main" id="{8108F37C-4C58-3066-B038-18A7B7DEEF44}"/>
              </a:ext>
            </a:extLst>
          </p:cNvPr>
          <p:cNvGrpSpPr/>
          <p:nvPr/>
        </p:nvGrpSpPr>
        <p:grpSpPr>
          <a:xfrm>
            <a:off x="8510959" y="4944602"/>
            <a:ext cx="1743278" cy="1035798"/>
            <a:chOff x="4284184" y="3585863"/>
            <a:chExt cx="1743278" cy="1035798"/>
          </a:xfrm>
          <a:solidFill>
            <a:schemeClr val="bg1">
              <a:lumMod val="75000"/>
            </a:schemeClr>
          </a:solidFill>
        </p:grpSpPr>
        <p:sp>
          <p:nvSpPr>
            <p:cNvPr id="181" name="フリーフォーム: 図形 180">
              <a:extLst>
                <a:ext uri="{FF2B5EF4-FFF2-40B4-BE49-F238E27FC236}">
                  <a16:creationId xmlns:a16="http://schemas.microsoft.com/office/drawing/2014/main" id="{327F201D-9868-57AF-4376-D8969F3DE9FE}"/>
                </a:ext>
              </a:extLst>
            </p:cNvPr>
            <p:cNvSpPr/>
            <p:nvPr/>
          </p:nvSpPr>
          <p:spPr bwMode="auto">
            <a:xfrm rot="550838" flipH="1">
              <a:off x="4284184" y="3585863"/>
              <a:ext cx="1743278" cy="1035798"/>
            </a:xfrm>
            <a:custGeom>
              <a:avLst/>
              <a:gdLst>
                <a:gd name="connsiteX0" fmla="*/ 1703157 w 1740295"/>
                <a:gd name="connsiteY0" fmla="*/ 0 h 1022337"/>
                <a:gd name="connsiteX1" fmla="*/ 360344 w 1740295"/>
                <a:gd name="connsiteY1" fmla="*/ 0 h 1022337"/>
                <a:gd name="connsiteX2" fmla="*/ 0 w 1740295"/>
                <a:gd name="connsiteY2" fmla="*/ 953618 h 1022337"/>
                <a:gd name="connsiteX3" fmla="*/ 63104 w 1740295"/>
                <a:gd name="connsiteY3" fmla="*/ 953618 h 1022337"/>
                <a:gd name="connsiteX4" fmla="*/ 37138 w 1740295"/>
                <a:gd name="connsiteY4" fmla="*/ 1022337 h 1022337"/>
                <a:gd name="connsiteX5" fmla="*/ 1379951 w 1740295"/>
                <a:gd name="connsiteY5" fmla="*/ 1022337 h 1022337"/>
                <a:gd name="connsiteX6" fmla="*/ 1740295 w 1740295"/>
                <a:gd name="connsiteY6" fmla="*/ 68718 h 1022337"/>
                <a:gd name="connsiteX7" fmla="*/ 1677191 w 1740295"/>
                <a:gd name="connsiteY7" fmla="*/ 68719 h 1022337"/>
                <a:gd name="connsiteX0" fmla="*/ 1703157 w 1740295"/>
                <a:gd name="connsiteY0" fmla="*/ 0 h 1022337"/>
                <a:gd name="connsiteX1" fmla="*/ 360344 w 1740295"/>
                <a:gd name="connsiteY1" fmla="*/ 0 h 1022337"/>
                <a:gd name="connsiteX2" fmla="*/ 0 w 1740295"/>
                <a:gd name="connsiteY2" fmla="*/ 953618 h 1022337"/>
                <a:gd name="connsiteX3" fmla="*/ 63104 w 1740295"/>
                <a:gd name="connsiteY3" fmla="*/ 953618 h 1022337"/>
                <a:gd name="connsiteX4" fmla="*/ 37138 w 1740295"/>
                <a:gd name="connsiteY4" fmla="*/ 1022337 h 1022337"/>
                <a:gd name="connsiteX5" fmla="*/ 1379951 w 1740295"/>
                <a:gd name="connsiteY5" fmla="*/ 1022337 h 1022337"/>
                <a:gd name="connsiteX6" fmla="*/ 1740295 w 1740295"/>
                <a:gd name="connsiteY6" fmla="*/ 68718 h 1022337"/>
                <a:gd name="connsiteX7" fmla="*/ 1703157 w 1740295"/>
                <a:gd name="connsiteY7" fmla="*/ 0 h 1022337"/>
                <a:gd name="connsiteX0" fmla="*/ 1703157 w 1740295"/>
                <a:gd name="connsiteY0" fmla="*/ 0 h 1022337"/>
                <a:gd name="connsiteX1" fmla="*/ 360344 w 1740295"/>
                <a:gd name="connsiteY1" fmla="*/ 0 h 1022337"/>
                <a:gd name="connsiteX2" fmla="*/ 0 w 1740295"/>
                <a:gd name="connsiteY2" fmla="*/ 953618 h 1022337"/>
                <a:gd name="connsiteX3" fmla="*/ 37138 w 1740295"/>
                <a:gd name="connsiteY3" fmla="*/ 1022337 h 1022337"/>
                <a:gd name="connsiteX4" fmla="*/ 1379951 w 1740295"/>
                <a:gd name="connsiteY4" fmla="*/ 1022337 h 1022337"/>
                <a:gd name="connsiteX5" fmla="*/ 1740295 w 1740295"/>
                <a:gd name="connsiteY5" fmla="*/ 68718 h 1022337"/>
                <a:gd name="connsiteX6" fmla="*/ 1703157 w 1740295"/>
                <a:gd name="connsiteY6" fmla="*/ 0 h 1022337"/>
                <a:gd name="connsiteX0" fmla="*/ 1703157 w 1740295"/>
                <a:gd name="connsiteY0" fmla="*/ 0 h 1022337"/>
                <a:gd name="connsiteX1" fmla="*/ 360344 w 1740295"/>
                <a:gd name="connsiteY1" fmla="*/ 0 h 1022337"/>
                <a:gd name="connsiteX2" fmla="*/ 0 w 1740295"/>
                <a:gd name="connsiteY2" fmla="*/ 953618 h 1022337"/>
                <a:gd name="connsiteX3" fmla="*/ 37138 w 1740295"/>
                <a:gd name="connsiteY3" fmla="*/ 1022337 h 1022337"/>
                <a:gd name="connsiteX4" fmla="*/ 1379951 w 1740295"/>
                <a:gd name="connsiteY4" fmla="*/ 1022337 h 1022337"/>
                <a:gd name="connsiteX5" fmla="*/ 1740295 w 1740295"/>
                <a:gd name="connsiteY5" fmla="*/ 68718 h 1022337"/>
                <a:gd name="connsiteX6" fmla="*/ 1703157 w 1740295"/>
                <a:gd name="connsiteY6" fmla="*/ 0 h 1022337"/>
                <a:gd name="connsiteX0" fmla="*/ 1703157 w 1743006"/>
                <a:gd name="connsiteY0" fmla="*/ 0 h 1022337"/>
                <a:gd name="connsiteX1" fmla="*/ 360344 w 1743006"/>
                <a:gd name="connsiteY1" fmla="*/ 0 h 1022337"/>
                <a:gd name="connsiteX2" fmla="*/ 0 w 1743006"/>
                <a:gd name="connsiteY2" fmla="*/ 953618 h 1022337"/>
                <a:gd name="connsiteX3" fmla="*/ 37138 w 1743006"/>
                <a:gd name="connsiteY3" fmla="*/ 1022337 h 1022337"/>
                <a:gd name="connsiteX4" fmla="*/ 1379951 w 1743006"/>
                <a:gd name="connsiteY4" fmla="*/ 1022337 h 1022337"/>
                <a:gd name="connsiteX5" fmla="*/ 1740295 w 1743006"/>
                <a:gd name="connsiteY5" fmla="*/ 68718 h 1022337"/>
                <a:gd name="connsiteX6" fmla="*/ 1703157 w 1743006"/>
                <a:gd name="connsiteY6" fmla="*/ 0 h 1022337"/>
                <a:gd name="connsiteX0" fmla="*/ 1703157 w 1743006"/>
                <a:gd name="connsiteY0" fmla="*/ 7081 h 1029418"/>
                <a:gd name="connsiteX1" fmla="*/ 360344 w 1743006"/>
                <a:gd name="connsiteY1" fmla="*/ 7081 h 1029418"/>
                <a:gd name="connsiteX2" fmla="*/ 0 w 1743006"/>
                <a:gd name="connsiteY2" fmla="*/ 960699 h 1029418"/>
                <a:gd name="connsiteX3" fmla="*/ 37138 w 1743006"/>
                <a:gd name="connsiteY3" fmla="*/ 1029418 h 1029418"/>
                <a:gd name="connsiteX4" fmla="*/ 1379951 w 1743006"/>
                <a:gd name="connsiteY4" fmla="*/ 1029418 h 1029418"/>
                <a:gd name="connsiteX5" fmla="*/ 1740295 w 1743006"/>
                <a:gd name="connsiteY5" fmla="*/ 75799 h 1029418"/>
                <a:gd name="connsiteX6" fmla="*/ 1703157 w 1743006"/>
                <a:gd name="connsiteY6" fmla="*/ 7081 h 1029418"/>
                <a:gd name="connsiteX0" fmla="*/ 1703363 w 1743212"/>
                <a:gd name="connsiteY0" fmla="*/ 7081 h 1029418"/>
                <a:gd name="connsiteX1" fmla="*/ 360550 w 1743212"/>
                <a:gd name="connsiteY1" fmla="*/ 7081 h 1029418"/>
                <a:gd name="connsiteX2" fmla="*/ 206 w 1743212"/>
                <a:gd name="connsiteY2" fmla="*/ 960699 h 1029418"/>
                <a:gd name="connsiteX3" fmla="*/ 37344 w 1743212"/>
                <a:gd name="connsiteY3" fmla="*/ 1029418 h 1029418"/>
                <a:gd name="connsiteX4" fmla="*/ 1380157 w 1743212"/>
                <a:gd name="connsiteY4" fmla="*/ 1029418 h 1029418"/>
                <a:gd name="connsiteX5" fmla="*/ 1740501 w 1743212"/>
                <a:gd name="connsiteY5" fmla="*/ 75799 h 1029418"/>
                <a:gd name="connsiteX6" fmla="*/ 1703363 w 1743212"/>
                <a:gd name="connsiteY6" fmla="*/ 7081 h 1029418"/>
                <a:gd name="connsiteX0" fmla="*/ 1703429 w 1743278"/>
                <a:gd name="connsiteY0" fmla="*/ 7081 h 1032622"/>
                <a:gd name="connsiteX1" fmla="*/ 360616 w 1743278"/>
                <a:gd name="connsiteY1" fmla="*/ 7081 h 1032622"/>
                <a:gd name="connsiteX2" fmla="*/ 272 w 1743278"/>
                <a:gd name="connsiteY2" fmla="*/ 960699 h 1032622"/>
                <a:gd name="connsiteX3" fmla="*/ 37410 w 1743278"/>
                <a:gd name="connsiteY3" fmla="*/ 1029418 h 1032622"/>
                <a:gd name="connsiteX4" fmla="*/ 1380223 w 1743278"/>
                <a:gd name="connsiteY4" fmla="*/ 1029418 h 1032622"/>
                <a:gd name="connsiteX5" fmla="*/ 1740567 w 1743278"/>
                <a:gd name="connsiteY5" fmla="*/ 75799 h 1032622"/>
                <a:gd name="connsiteX6" fmla="*/ 1703429 w 1743278"/>
                <a:gd name="connsiteY6" fmla="*/ 7081 h 1032622"/>
                <a:gd name="connsiteX0" fmla="*/ 1703429 w 1743278"/>
                <a:gd name="connsiteY0" fmla="*/ 7081 h 1035798"/>
                <a:gd name="connsiteX1" fmla="*/ 360616 w 1743278"/>
                <a:gd name="connsiteY1" fmla="*/ 7081 h 1035798"/>
                <a:gd name="connsiteX2" fmla="*/ 272 w 1743278"/>
                <a:gd name="connsiteY2" fmla="*/ 960699 h 1035798"/>
                <a:gd name="connsiteX3" fmla="*/ 37410 w 1743278"/>
                <a:gd name="connsiteY3" fmla="*/ 1029418 h 1035798"/>
                <a:gd name="connsiteX4" fmla="*/ 1380223 w 1743278"/>
                <a:gd name="connsiteY4" fmla="*/ 1029418 h 1035798"/>
                <a:gd name="connsiteX5" fmla="*/ 1740567 w 1743278"/>
                <a:gd name="connsiteY5" fmla="*/ 75799 h 1035798"/>
                <a:gd name="connsiteX6" fmla="*/ 1703429 w 1743278"/>
                <a:gd name="connsiteY6" fmla="*/ 7081 h 1035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43278" h="1035798">
                  <a:moveTo>
                    <a:pt x="1703429" y="7081"/>
                  </a:moveTo>
                  <a:cubicBezTo>
                    <a:pt x="1255825" y="7081"/>
                    <a:pt x="378865" y="-8852"/>
                    <a:pt x="360616" y="7081"/>
                  </a:cubicBezTo>
                  <a:cubicBezTo>
                    <a:pt x="342367" y="23014"/>
                    <a:pt x="3137" y="933020"/>
                    <a:pt x="272" y="960699"/>
                  </a:cubicBezTo>
                  <a:cubicBezTo>
                    <a:pt x="-2593" y="988378"/>
                    <a:pt x="17670" y="1022208"/>
                    <a:pt x="37410" y="1029418"/>
                  </a:cubicBezTo>
                  <a:cubicBezTo>
                    <a:pt x="57150" y="1036628"/>
                    <a:pt x="1353332" y="1039131"/>
                    <a:pt x="1380223" y="1029418"/>
                  </a:cubicBezTo>
                  <a:cubicBezTo>
                    <a:pt x="1407114" y="1019705"/>
                    <a:pt x="1620452" y="393672"/>
                    <a:pt x="1740567" y="75799"/>
                  </a:cubicBezTo>
                  <a:cubicBezTo>
                    <a:pt x="1750105" y="51611"/>
                    <a:pt x="1733712" y="8759"/>
                    <a:pt x="1703429" y="708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82" name="グループ化 181">
              <a:extLst>
                <a:ext uri="{FF2B5EF4-FFF2-40B4-BE49-F238E27FC236}">
                  <a16:creationId xmlns:a16="http://schemas.microsoft.com/office/drawing/2014/main" id="{86A5C2F0-BDC4-A192-59C3-2692F3E16F64}"/>
                </a:ext>
              </a:extLst>
            </p:cNvPr>
            <p:cNvGrpSpPr/>
            <p:nvPr/>
          </p:nvGrpSpPr>
          <p:grpSpPr>
            <a:xfrm>
              <a:off x="4880862" y="3968436"/>
              <a:ext cx="418591" cy="395009"/>
              <a:chOff x="2458653" y="3982115"/>
              <a:chExt cx="694122" cy="650141"/>
            </a:xfrm>
            <a:grpFill/>
          </p:grpSpPr>
          <p:sp>
            <p:nvSpPr>
              <p:cNvPr id="183" name="楕円 182">
                <a:extLst>
                  <a:ext uri="{FF2B5EF4-FFF2-40B4-BE49-F238E27FC236}">
                    <a16:creationId xmlns:a16="http://schemas.microsoft.com/office/drawing/2014/main" id="{D6779952-CBD0-34FA-C8C0-B5E3635652F1}"/>
                  </a:ext>
                </a:extLst>
              </p:cNvPr>
              <p:cNvSpPr/>
              <p:nvPr/>
            </p:nvSpPr>
            <p:spPr bwMode="auto">
              <a:xfrm>
                <a:off x="2458653" y="4103762"/>
                <a:ext cx="694122" cy="528494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星: 6 pt 183">
                <a:extLst>
                  <a:ext uri="{FF2B5EF4-FFF2-40B4-BE49-F238E27FC236}">
                    <a16:creationId xmlns:a16="http://schemas.microsoft.com/office/drawing/2014/main" id="{6B1E6911-194B-63D4-5055-46395251F6A3}"/>
                  </a:ext>
                </a:extLst>
              </p:cNvPr>
              <p:cNvSpPr/>
              <p:nvPr/>
            </p:nvSpPr>
            <p:spPr bwMode="auto">
              <a:xfrm>
                <a:off x="2709478" y="4067175"/>
                <a:ext cx="192472" cy="137702"/>
              </a:xfrm>
              <a:prstGeom prst="star6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5" name="台形 184">
                <a:extLst>
                  <a:ext uri="{FF2B5EF4-FFF2-40B4-BE49-F238E27FC236}">
                    <a16:creationId xmlns:a16="http://schemas.microsoft.com/office/drawing/2014/main" id="{7A55A04F-B4FC-64D0-1B1F-2530BA49EC8A}"/>
                  </a:ext>
                </a:extLst>
              </p:cNvPr>
              <p:cNvSpPr/>
              <p:nvPr/>
            </p:nvSpPr>
            <p:spPr bwMode="auto">
              <a:xfrm rot="10800000">
                <a:off x="2773683" y="3982115"/>
                <a:ext cx="64062" cy="153910"/>
              </a:xfrm>
              <a:prstGeom prst="trapezoid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D8CD6CC0-FA9F-D0D1-4736-B0F504555EBB}"/>
                  </a:ext>
                </a:extLst>
              </p:cNvPr>
              <p:cNvSpPr/>
              <p:nvPr/>
            </p:nvSpPr>
            <p:spPr bwMode="auto">
              <a:xfrm rot="20700000">
                <a:off x="2832694" y="3986255"/>
                <a:ext cx="203135" cy="71721"/>
              </a:xfrm>
              <a:custGeom>
                <a:avLst/>
                <a:gdLst>
                  <a:gd name="connsiteX0" fmla="*/ 276880 w 553760"/>
                  <a:gd name="connsiteY0" fmla="*/ 0 h 313061"/>
                  <a:gd name="connsiteX1" fmla="*/ 530443 w 553760"/>
                  <a:gd name="connsiteY1" fmla="*/ 118707 h 313061"/>
                  <a:gd name="connsiteX2" fmla="*/ 553760 w 553760"/>
                  <a:gd name="connsiteY2" fmla="*/ 156531 h 313061"/>
                  <a:gd name="connsiteX3" fmla="*/ 530443 w 553760"/>
                  <a:gd name="connsiteY3" fmla="*/ 194355 h 313061"/>
                  <a:gd name="connsiteX4" fmla="*/ 276880 w 553760"/>
                  <a:gd name="connsiteY4" fmla="*/ 313061 h 313061"/>
                  <a:gd name="connsiteX5" fmla="*/ 23317 w 553760"/>
                  <a:gd name="connsiteY5" fmla="*/ 194355 h 313061"/>
                  <a:gd name="connsiteX6" fmla="*/ 0 w 553760"/>
                  <a:gd name="connsiteY6" fmla="*/ 156531 h 313061"/>
                  <a:gd name="connsiteX7" fmla="*/ 23317 w 553760"/>
                  <a:gd name="connsiteY7" fmla="*/ 118707 h 313061"/>
                  <a:gd name="connsiteX8" fmla="*/ 276880 w 553760"/>
                  <a:gd name="connsiteY8" fmla="*/ 0 h 313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53760" h="313061">
                    <a:moveTo>
                      <a:pt x="276880" y="0"/>
                    </a:moveTo>
                    <a:cubicBezTo>
                      <a:pt x="382431" y="0"/>
                      <a:pt x="475491" y="47088"/>
                      <a:pt x="530443" y="118707"/>
                    </a:cubicBezTo>
                    <a:lnTo>
                      <a:pt x="553760" y="156531"/>
                    </a:lnTo>
                    <a:lnTo>
                      <a:pt x="530443" y="194355"/>
                    </a:lnTo>
                    <a:cubicBezTo>
                      <a:pt x="475491" y="265974"/>
                      <a:pt x="382431" y="313061"/>
                      <a:pt x="276880" y="313061"/>
                    </a:cubicBezTo>
                    <a:cubicBezTo>
                      <a:pt x="171330" y="313061"/>
                      <a:pt x="78269" y="265974"/>
                      <a:pt x="23317" y="194355"/>
                    </a:cubicBezTo>
                    <a:lnTo>
                      <a:pt x="0" y="156531"/>
                    </a:lnTo>
                    <a:lnTo>
                      <a:pt x="23317" y="118707"/>
                    </a:lnTo>
                    <a:cubicBezTo>
                      <a:pt x="78269" y="47088"/>
                      <a:pt x="171330" y="0"/>
                      <a:pt x="276880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87" name="グループ化 186">
            <a:extLst>
              <a:ext uri="{FF2B5EF4-FFF2-40B4-BE49-F238E27FC236}">
                <a16:creationId xmlns:a16="http://schemas.microsoft.com/office/drawing/2014/main" id="{E8EDA73F-A4DF-43D5-75A3-C2405D4163B5}"/>
              </a:ext>
            </a:extLst>
          </p:cNvPr>
          <p:cNvGrpSpPr/>
          <p:nvPr/>
        </p:nvGrpSpPr>
        <p:grpSpPr>
          <a:xfrm>
            <a:off x="9748452" y="4422257"/>
            <a:ext cx="138453" cy="120490"/>
            <a:chOff x="7105618" y="2758259"/>
            <a:chExt cx="238600" cy="207644"/>
          </a:xfrm>
        </p:grpSpPr>
        <p:sp>
          <p:nvSpPr>
            <p:cNvPr id="188" name="楕円 187">
              <a:extLst>
                <a:ext uri="{FF2B5EF4-FFF2-40B4-BE49-F238E27FC236}">
                  <a16:creationId xmlns:a16="http://schemas.microsoft.com/office/drawing/2014/main" id="{D9F37D33-D565-2E12-BFD1-849F9AACF0A9}"/>
                </a:ext>
              </a:extLst>
            </p:cNvPr>
            <p:cNvSpPr/>
            <p:nvPr/>
          </p:nvSpPr>
          <p:spPr bwMode="auto">
            <a:xfrm>
              <a:off x="7105618" y="2777309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9" name="楕円 188">
              <a:extLst>
                <a:ext uri="{FF2B5EF4-FFF2-40B4-BE49-F238E27FC236}">
                  <a16:creationId xmlns:a16="http://schemas.microsoft.com/office/drawing/2014/main" id="{CC221D3D-3E7E-FA19-3E98-4CE0B7840AF9}"/>
                </a:ext>
              </a:extLst>
            </p:cNvPr>
            <p:cNvSpPr/>
            <p:nvPr/>
          </p:nvSpPr>
          <p:spPr bwMode="auto">
            <a:xfrm>
              <a:off x="7234206" y="2758259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楕円 189">
              <a:extLst>
                <a:ext uri="{FF2B5EF4-FFF2-40B4-BE49-F238E27FC236}">
                  <a16:creationId xmlns:a16="http://schemas.microsoft.com/office/drawing/2014/main" id="{ACF2EFE6-2646-B182-3F04-40BD31B828EC}"/>
                </a:ext>
              </a:extLst>
            </p:cNvPr>
            <p:cNvSpPr/>
            <p:nvPr/>
          </p:nvSpPr>
          <p:spPr bwMode="auto">
            <a:xfrm>
              <a:off x="7153244" y="2867796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楕円 190">
              <a:extLst>
                <a:ext uri="{FF2B5EF4-FFF2-40B4-BE49-F238E27FC236}">
                  <a16:creationId xmlns:a16="http://schemas.microsoft.com/office/drawing/2014/main" id="{81D7E7BE-B7A7-F563-6743-28A740FA83EE}"/>
                </a:ext>
              </a:extLst>
            </p:cNvPr>
            <p:cNvSpPr/>
            <p:nvPr/>
          </p:nvSpPr>
          <p:spPr bwMode="auto">
            <a:xfrm>
              <a:off x="7298499" y="2841603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楕円 191">
              <a:extLst>
                <a:ext uri="{FF2B5EF4-FFF2-40B4-BE49-F238E27FC236}">
                  <a16:creationId xmlns:a16="http://schemas.microsoft.com/office/drawing/2014/main" id="{CC3B5AF5-7A29-8D44-4CD4-924522849CF4}"/>
                </a:ext>
              </a:extLst>
            </p:cNvPr>
            <p:cNvSpPr/>
            <p:nvPr/>
          </p:nvSpPr>
          <p:spPr bwMode="auto">
            <a:xfrm>
              <a:off x="7238967" y="2920184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93" name="楕円 192">
            <a:extLst>
              <a:ext uri="{FF2B5EF4-FFF2-40B4-BE49-F238E27FC236}">
                <a16:creationId xmlns:a16="http://schemas.microsoft.com/office/drawing/2014/main" id="{5C61F58D-506B-59C0-2649-74F7DE2183CA}"/>
              </a:ext>
            </a:extLst>
          </p:cNvPr>
          <p:cNvSpPr/>
          <p:nvPr/>
        </p:nvSpPr>
        <p:spPr bwMode="auto">
          <a:xfrm>
            <a:off x="10088893" y="4374426"/>
            <a:ext cx="160724" cy="136846"/>
          </a:xfrm>
          <a:prstGeom prst="ellipse">
            <a:avLst/>
          </a:prstGeom>
          <a:solidFill>
            <a:srgbClr val="C00000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8" name="テキスト ボックス 197">
            <a:extLst>
              <a:ext uri="{FF2B5EF4-FFF2-40B4-BE49-F238E27FC236}">
                <a16:creationId xmlns:a16="http://schemas.microsoft.com/office/drawing/2014/main" id="{FE8DF076-537E-8F99-EE00-134E5A8860F5}"/>
              </a:ext>
            </a:extLst>
          </p:cNvPr>
          <p:cNvSpPr txBox="1"/>
          <p:nvPr/>
        </p:nvSpPr>
        <p:spPr>
          <a:xfrm>
            <a:off x="1949537" y="2570257"/>
            <a:ext cx="6340197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0" u="sng" dirty="0">
                <a:solidFill>
                  <a:schemeClr val="bg1"/>
                </a:solidFill>
                <a:latin typeface="+mj-ea"/>
                <a:ea typeface="+mj-ea"/>
              </a:rPr>
              <a:t>樋口一葉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FB0A0ED-A77C-B0BC-C466-05552AC84D14}"/>
              </a:ext>
            </a:extLst>
          </p:cNvPr>
          <p:cNvSpPr txBox="1"/>
          <p:nvPr/>
        </p:nvSpPr>
        <p:spPr>
          <a:xfrm rot="21168877">
            <a:off x="9780557" y="2408257"/>
            <a:ext cx="162095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800" b="1" dirty="0">
                <a:latin typeface="+mj-ea"/>
                <a:ea typeface="+mj-ea"/>
              </a:rPr>
              <a:t>これで</a:t>
            </a:r>
            <a:endParaRPr lang="en-US" altLang="ja-JP" sz="2800" b="1" dirty="0">
              <a:latin typeface="+mj-ea"/>
              <a:ea typeface="+mj-ea"/>
            </a:endParaRPr>
          </a:p>
          <a:p>
            <a:r>
              <a:rPr kumimoji="1" lang="ja-JP" altLang="en-US" sz="2800" b="1" dirty="0">
                <a:latin typeface="+mj-ea"/>
                <a:ea typeface="+mj-ea"/>
              </a:rPr>
              <a:t>いいニャ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753EC53-77DE-F74F-24B9-757D17E8997E}"/>
              </a:ext>
            </a:extLst>
          </p:cNvPr>
          <p:cNvSpPr txBox="1"/>
          <p:nvPr/>
        </p:nvSpPr>
        <p:spPr>
          <a:xfrm>
            <a:off x="262034" y="226403"/>
            <a:ext cx="2829969" cy="386054"/>
          </a:xfrm>
          <a:prstGeom prst="rect">
            <a:avLst/>
          </a:prstGeom>
          <a:solidFill>
            <a:srgbClr val="0070C0"/>
          </a:solidFill>
        </p:spPr>
        <p:txBody>
          <a:bodyPr wrap="none" lIns="144000" tIns="72000" rIns="144000" bIns="36000" rtlCol="0"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入力ミス、誤変換クイズ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377582D2-E9B2-75DE-07D8-698AF0E452AA}"/>
              </a:ext>
            </a:extLst>
          </p:cNvPr>
          <p:cNvSpPr txBox="1"/>
          <p:nvPr/>
        </p:nvSpPr>
        <p:spPr>
          <a:xfrm>
            <a:off x="11430640" y="713665"/>
            <a:ext cx="726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+mj-ea"/>
                <a:ea typeface="+mj-ea"/>
              </a:rPr>
              <a:t>10</a:t>
            </a:r>
            <a:r>
              <a:rPr kumimoji="1" lang="ja-JP" altLang="en-US" b="1" dirty="0">
                <a:latin typeface="+mj-ea"/>
                <a:ea typeface="+mj-ea"/>
              </a:rPr>
              <a:t>問</a:t>
            </a:r>
          </a:p>
        </p:txBody>
      </p: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ADFD5F09-BD2C-5187-1695-375797C73C13}"/>
              </a:ext>
            </a:extLst>
          </p:cNvPr>
          <p:cNvCxnSpPr/>
          <p:nvPr/>
        </p:nvCxnSpPr>
        <p:spPr bwMode="auto">
          <a:xfrm flipH="1">
            <a:off x="11276655" y="256209"/>
            <a:ext cx="514546" cy="732329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A587206-35F9-E9B7-6AAF-C9990D73E13B}"/>
              </a:ext>
            </a:extLst>
          </p:cNvPr>
          <p:cNvSpPr txBox="1"/>
          <p:nvPr/>
        </p:nvSpPr>
        <p:spPr>
          <a:xfrm>
            <a:off x="10875985" y="294180"/>
            <a:ext cx="56618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400" b="1" dirty="0">
                <a:latin typeface="+mj-ea"/>
                <a:ea typeface="+mj-ea"/>
              </a:rPr>
              <a:t>1</a:t>
            </a:r>
            <a:endParaRPr kumimoji="1" lang="ja-JP" altLang="en-US" sz="4400" b="1" dirty="0">
              <a:latin typeface="+mj-ea"/>
              <a:ea typeface="+mj-ea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9564B575-26A6-591E-E093-45ABACED9AC9}"/>
              </a:ext>
            </a:extLst>
          </p:cNvPr>
          <p:cNvSpPr txBox="1"/>
          <p:nvPr/>
        </p:nvSpPr>
        <p:spPr>
          <a:xfrm>
            <a:off x="1385770" y="1313765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b="1">
                <a:solidFill>
                  <a:srgbClr val="FFFF00"/>
                </a:solidFill>
                <a:latin typeface="+mj-ea"/>
                <a:ea typeface="+mj-ea"/>
              </a:rPr>
              <a:t>正解は・・・</a:t>
            </a:r>
          </a:p>
        </p:txBody>
      </p:sp>
    </p:spTree>
    <p:extLst>
      <p:ext uri="{BB962C8B-B14F-4D97-AF65-F5344CB8AC3E}">
        <p14:creationId xmlns:p14="http://schemas.microsoft.com/office/powerpoint/2010/main" val="3085365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6731B8-BA34-634E-57A8-DCF11031DD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四角形: 上の 2 つの角を丸める 152">
            <a:extLst>
              <a:ext uri="{FF2B5EF4-FFF2-40B4-BE49-F238E27FC236}">
                <a16:creationId xmlns:a16="http://schemas.microsoft.com/office/drawing/2014/main" id="{EED08547-C964-D738-543E-5A43CC9B110E}"/>
              </a:ext>
            </a:extLst>
          </p:cNvPr>
          <p:cNvSpPr/>
          <p:nvPr/>
        </p:nvSpPr>
        <p:spPr bwMode="auto">
          <a:xfrm>
            <a:off x="988108" y="863715"/>
            <a:ext cx="8248462" cy="5300119"/>
          </a:xfrm>
          <a:prstGeom prst="round2SameRect">
            <a:avLst>
              <a:gd name="adj1" fmla="val 3612"/>
              <a:gd name="adj2" fmla="val 0"/>
            </a:avLst>
          </a:pr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7" name="フリーフォーム: 図形 156">
            <a:extLst>
              <a:ext uri="{FF2B5EF4-FFF2-40B4-BE49-F238E27FC236}">
                <a16:creationId xmlns:a16="http://schemas.microsoft.com/office/drawing/2014/main" id="{8E84B794-7243-6AB5-8AB0-558AD293A56C}"/>
              </a:ext>
            </a:extLst>
          </p:cNvPr>
          <p:cNvSpPr/>
          <p:nvPr/>
        </p:nvSpPr>
        <p:spPr bwMode="auto">
          <a:xfrm>
            <a:off x="321547" y="6148510"/>
            <a:ext cx="9581584" cy="709490"/>
          </a:xfrm>
          <a:custGeom>
            <a:avLst/>
            <a:gdLst>
              <a:gd name="connsiteX0" fmla="*/ 660461 w 9581584"/>
              <a:gd name="connsiteY0" fmla="*/ 0 h 703374"/>
              <a:gd name="connsiteX1" fmla="*/ 8921123 w 9581584"/>
              <a:gd name="connsiteY1" fmla="*/ 0 h 703374"/>
              <a:gd name="connsiteX2" fmla="*/ 9581584 w 9581584"/>
              <a:gd name="connsiteY2" fmla="*/ 703374 h 703374"/>
              <a:gd name="connsiteX3" fmla="*/ 0 w 9581584"/>
              <a:gd name="connsiteY3" fmla="*/ 703374 h 703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581584" h="703374">
                <a:moveTo>
                  <a:pt x="660461" y="0"/>
                </a:moveTo>
                <a:lnTo>
                  <a:pt x="8921123" y="0"/>
                </a:lnTo>
                <a:lnTo>
                  <a:pt x="9581584" y="703374"/>
                </a:lnTo>
                <a:lnTo>
                  <a:pt x="0" y="70337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56" name="台形 155">
            <a:extLst>
              <a:ext uri="{FF2B5EF4-FFF2-40B4-BE49-F238E27FC236}">
                <a16:creationId xmlns:a16="http://schemas.microsoft.com/office/drawing/2014/main" id="{4C15EFD2-F542-8FF9-CEF1-2BC2086DB3F0}"/>
              </a:ext>
            </a:extLst>
          </p:cNvPr>
          <p:cNvSpPr/>
          <p:nvPr/>
        </p:nvSpPr>
        <p:spPr bwMode="auto">
          <a:xfrm>
            <a:off x="717037" y="6330462"/>
            <a:ext cx="8778655" cy="510221"/>
          </a:xfrm>
          <a:prstGeom prst="trapezoid">
            <a:avLst>
              <a:gd name="adj" fmla="val 98185"/>
            </a:avLst>
          </a:pr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8" name="四角形: 上の 2 つの角を丸める 157">
            <a:extLst>
              <a:ext uri="{FF2B5EF4-FFF2-40B4-BE49-F238E27FC236}">
                <a16:creationId xmlns:a16="http://schemas.microsoft.com/office/drawing/2014/main" id="{A01655E7-5851-9C37-CF23-24B88EF01245}"/>
              </a:ext>
            </a:extLst>
          </p:cNvPr>
          <p:cNvSpPr/>
          <p:nvPr/>
        </p:nvSpPr>
        <p:spPr bwMode="auto">
          <a:xfrm>
            <a:off x="1215851" y="1085222"/>
            <a:ext cx="7807569" cy="4909063"/>
          </a:xfrm>
          <a:prstGeom prst="round2SameRect">
            <a:avLst>
              <a:gd name="adj1" fmla="val 3220"/>
              <a:gd name="adj2" fmla="val 0"/>
            </a:avLst>
          </a:prstGeom>
          <a:solidFill>
            <a:schemeClr val="tx1">
              <a:lumMod val="85000"/>
              <a:lumOff val="1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9" name="フリーフォーム: 図形 158">
            <a:extLst>
              <a:ext uri="{FF2B5EF4-FFF2-40B4-BE49-F238E27FC236}">
                <a16:creationId xmlns:a16="http://schemas.microsoft.com/office/drawing/2014/main" id="{F4DD51DE-B365-AC8E-4A4A-BA27E1BC85CC}"/>
              </a:ext>
            </a:extLst>
          </p:cNvPr>
          <p:cNvSpPr/>
          <p:nvPr/>
        </p:nvSpPr>
        <p:spPr bwMode="auto">
          <a:xfrm rot="21138897" flipH="1">
            <a:off x="10241686" y="4353769"/>
            <a:ext cx="1306887" cy="1494226"/>
          </a:xfrm>
          <a:custGeom>
            <a:avLst/>
            <a:gdLst>
              <a:gd name="connsiteX0" fmla="*/ 218777 w 1228566"/>
              <a:gd name="connsiteY0" fmla="*/ 47683 h 1436879"/>
              <a:gd name="connsiteX1" fmla="*/ 8087 w 1228566"/>
              <a:gd name="connsiteY1" fmla="*/ 332140 h 1436879"/>
              <a:gd name="connsiteX2" fmla="*/ 300327 w 1228566"/>
              <a:gd name="connsiteY2" fmla="*/ 1436879 h 1436879"/>
              <a:gd name="connsiteX3" fmla="*/ 1228566 w 1228566"/>
              <a:gd name="connsiteY3" fmla="*/ 1143142 h 1436879"/>
              <a:gd name="connsiteX4" fmla="*/ 985908 w 1228566"/>
              <a:gd name="connsiteY4" fmla="*/ 225838 h 1436879"/>
              <a:gd name="connsiteX5" fmla="*/ 754180 w 1228566"/>
              <a:gd name="connsiteY5" fmla="*/ 10033 h 1436879"/>
              <a:gd name="connsiteX6" fmla="*/ 698089 w 1228566"/>
              <a:gd name="connsiteY6" fmla="*/ 890 h 1436879"/>
              <a:gd name="connsiteX7" fmla="*/ 640707 w 1228566"/>
              <a:gd name="connsiteY7" fmla="*/ 1814 h 1436879"/>
              <a:gd name="connsiteX0" fmla="*/ 218777 w 1306887"/>
              <a:gd name="connsiteY0" fmla="*/ 47683 h 1436879"/>
              <a:gd name="connsiteX1" fmla="*/ 8087 w 1306887"/>
              <a:gd name="connsiteY1" fmla="*/ 332140 h 1436879"/>
              <a:gd name="connsiteX2" fmla="*/ 300327 w 1306887"/>
              <a:gd name="connsiteY2" fmla="*/ 1436879 h 1436879"/>
              <a:gd name="connsiteX3" fmla="*/ 1306887 w 1306887"/>
              <a:gd name="connsiteY3" fmla="*/ 1122433 h 1436879"/>
              <a:gd name="connsiteX4" fmla="*/ 985908 w 1306887"/>
              <a:gd name="connsiteY4" fmla="*/ 225838 h 1436879"/>
              <a:gd name="connsiteX5" fmla="*/ 754180 w 1306887"/>
              <a:gd name="connsiteY5" fmla="*/ 10033 h 1436879"/>
              <a:gd name="connsiteX6" fmla="*/ 698089 w 1306887"/>
              <a:gd name="connsiteY6" fmla="*/ 890 h 1436879"/>
              <a:gd name="connsiteX7" fmla="*/ 640707 w 1306887"/>
              <a:gd name="connsiteY7" fmla="*/ 1814 h 1436879"/>
              <a:gd name="connsiteX8" fmla="*/ 218777 w 1306887"/>
              <a:gd name="connsiteY8" fmla="*/ 47683 h 1436879"/>
              <a:gd name="connsiteX0" fmla="*/ 218777 w 1306887"/>
              <a:gd name="connsiteY0" fmla="*/ 47683 h 1492045"/>
              <a:gd name="connsiteX1" fmla="*/ 8087 w 1306887"/>
              <a:gd name="connsiteY1" fmla="*/ 332140 h 1492045"/>
              <a:gd name="connsiteX2" fmla="*/ 267212 w 1306887"/>
              <a:gd name="connsiteY2" fmla="*/ 1492045 h 1492045"/>
              <a:gd name="connsiteX3" fmla="*/ 1306887 w 1306887"/>
              <a:gd name="connsiteY3" fmla="*/ 1122433 h 1492045"/>
              <a:gd name="connsiteX4" fmla="*/ 985908 w 1306887"/>
              <a:gd name="connsiteY4" fmla="*/ 225838 h 1492045"/>
              <a:gd name="connsiteX5" fmla="*/ 754180 w 1306887"/>
              <a:gd name="connsiteY5" fmla="*/ 10033 h 1492045"/>
              <a:gd name="connsiteX6" fmla="*/ 698089 w 1306887"/>
              <a:gd name="connsiteY6" fmla="*/ 890 h 1492045"/>
              <a:gd name="connsiteX7" fmla="*/ 640707 w 1306887"/>
              <a:gd name="connsiteY7" fmla="*/ 1814 h 1492045"/>
              <a:gd name="connsiteX8" fmla="*/ 218777 w 1306887"/>
              <a:gd name="connsiteY8" fmla="*/ 47683 h 1492045"/>
              <a:gd name="connsiteX0" fmla="*/ 218777 w 1306887"/>
              <a:gd name="connsiteY0" fmla="*/ 112542 h 1556904"/>
              <a:gd name="connsiteX1" fmla="*/ 8087 w 1306887"/>
              <a:gd name="connsiteY1" fmla="*/ 396999 h 1556904"/>
              <a:gd name="connsiteX2" fmla="*/ 267212 w 1306887"/>
              <a:gd name="connsiteY2" fmla="*/ 1556904 h 1556904"/>
              <a:gd name="connsiteX3" fmla="*/ 1306887 w 1306887"/>
              <a:gd name="connsiteY3" fmla="*/ 1187292 h 1556904"/>
              <a:gd name="connsiteX4" fmla="*/ 985908 w 1306887"/>
              <a:gd name="connsiteY4" fmla="*/ 290697 h 1556904"/>
              <a:gd name="connsiteX5" fmla="*/ 754180 w 1306887"/>
              <a:gd name="connsiteY5" fmla="*/ 74892 h 1556904"/>
              <a:gd name="connsiteX6" fmla="*/ 698089 w 1306887"/>
              <a:gd name="connsiteY6" fmla="*/ 65749 h 1556904"/>
              <a:gd name="connsiteX7" fmla="*/ 638508 w 1306887"/>
              <a:gd name="connsiteY7" fmla="*/ 57 h 1556904"/>
              <a:gd name="connsiteX8" fmla="*/ 218777 w 1306887"/>
              <a:gd name="connsiteY8" fmla="*/ 112542 h 1556904"/>
              <a:gd name="connsiteX0" fmla="*/ 218777 w 1306887"/>
              <a:gd name="connsiteY0" fmla="*/ 113255 h 1557617"/>
              <a:gd name="connsiteX1" fmla="*/ 8087 w 1306887"/>
              <a:gd name="connsiteY1" fmla="*/ 397712 h 1557617"/>
              <a:gd name="connsiteX2" fmla="*/ 267212 w 1306887"/>
              <a:gd name="connsiteY2" fmla="*/ 1557617 h 1557617"/>
              <a:gd name="connsiteX3" fmla="*/ 1306887 w 1306887"/>
              <a:gd name="connsiteY3" fmla="*/ 1188005 h 1557617"/>
              <a:gd name="connsiteX4" fmla="*/ 985908 w 1306887"/>
              <a:gd name="connsiteY4" fmla="*/ 291410 h 1557617"/>
              <a:gd name="connsiteX5" fmla="*/ 754180 w 1306887"/>
              <a:gd name="connsiteY5" fmla="*/ 75605 h 1557617"/>
              <a:gd name="connsiteX6" fmla="*/ 638508 w 1306887"/>
              <a:gd name="connsiteY6" fmla="*/ 770 h 1557617"/>
              <a:gd name="connsiteX7" fmla="*/ 218777 w 1306887"/>
              <a:gd name="connsiteY7" fmla="*/ 113255 h 1557617"/>
              <a:gd name="connsiteX0" fmla="*/ 218777 w 1306887"/>
              <a:gd name="connsiteY0" fmla="*/ 116318 h 1560680"/>
              <a:gd name="connsiteX1" fmla="*/ 8087 w 1306887"/>
              <a:gd name="connsiteY1" fmla="*/ 400775 h 1560680"/>
              <a:gd name="connsiteX2" fmla="*/ 267212 w 1306887"/>
              <a:gd name="connsiteY2" fmla="*/ 1560680 h 1560680"/>
              <a:gd name="connsiteX3" fmla="*/ 1306887 w 1306887"/>
              <a:gd name="connsiteY3" fmla="*/ 1191068 h 1560680"/>
              <a:gd name="connsiteX4" fmla="*/ 985908 w 1306887"/>
              <a:gd name="connsiteY4" fmla="*/ 294473 h 1560680"/>
              <a:gd name="connsiteX5" fmla="*/ 781399 w 1306887"/>
              <a:gd name="connsiteY5" fmla="*/ 41369 h 1560680"/>
              <a:gd name="connsiteX6" fmla="*/ 638508 w 1306887"/>
              <a:gd name="connsiteY6" fmla="*/ 3833 h 1560680"/>
              <a:gd name="connsiteX7" fmla="*/ 218777 w 1306887"/>
              <a:gd name="connsiteY7" fmla="*/ 116318 h 1560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06887" h="1560680">
                <a:moveTo>
                  <a:pt x="218777" y="116318"/>
                </a:moveTo>
                <a:cubicBezTo>
                  <a:pt x="65272" y="133005"/>
                  <a:pt x="-29057" y="260362"/>
                  <a:pt x="8087" y="400775"/>
                </a:cubicBezTo>
                <a:lnTo>
                  <a:pt x="267212" y="1560680"/>
                </a:lnTo>
                <a:lnTo>
                  <a:pt x="1306887" y="1191068"/>
                </a:lnTo>
                <a:cubicBezTo>
                  <a:pt x="1226001" y="885300"/>
                  <a:pt x="1066794" y="600241"/>
                  <a:pt x="985908" y="294473"/>
                </a:cubicBezTo>
                <a:cubicBezTo>
                  <a:pt x="958050" y="189164"/>
                  <a:pt x="891370" y="69120"/>
                  <a:pt x="781399" y="41369"/>
                </a:cubicBezTo>
                <a:cubicBezTo>
                  <a:pt x="723499" y="-7071"/>
                  <a:pt x="727742" y="-2442"/>
                  <a:pt x="638508" y="3833"/>
                </a:cubicBezTo>
                <a:lnTo>
                  <a:pt x="218777" y="116318"/>
                </a:lnTo>
                <a:close/>
              </a:path>
            </a:pathLst>
          </a:custGeom>
          <a:solidFill>
            <a:srgbClr val="0070C0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60" name="フリーフォーム: 図形 159">
            <a:extLst>
              <a:ext uri="{FF2B5EF4-FFF2-40B4-BE49-F238E27FC236}">
                <a16:creationId xmlns:a16="http://schemas.microsoft.com/office/drawing/2014/main" id="{EB33EB22-8C6E-B8ED-7412-79A5DB5F9F10}"/>
              </a:ext>
            </a:extLst>
          </p:cNvPr>
          <p:cNvSpPr/>
          <p:nvPr/>
        </p:nvSpPr>
        <p:spPr bwMode="auto">
          <a:xfrm rot="21138897" flipH="1">
            <a:off x="10286830" y="4449196"/>
            <a:ext cx="1105752" cy="1348941"/>
          </a:xfrm>
          <a:custGeom>
            <a:avLst/>
            <a:gdLst>
              <a:gd name="connsiteX0" fmla="*/ 218777 w 1228566"/>
              <a:gd name="connsiteY0" fmla="*/ 47683 h 1436879"/>
              <a:gd name="connsiteX1" fmla="*/ 8087 w 1228566"/>
              <a:gd name="connsiteY1" fmla="*/ 332140 h 1436879"/>
              <a:gd name="connsiteX2" fmla="*/ 300327 w 1228566"/>
              <a:gd name="connsiteY2" fmla="*/ 1436879 h 1436879"/>
              <a:gd name="connsiteX3" fmla="*/ 1228566 w 1228566"/>
              <a:gd name="connsiteY3" fmla="*/ 1143142 h 1436879"/>
              <a:gd name="connsiteX4" fmla="*/ 985908 w 1228566"/>
              <a:gd name="connsiteY4" fmla="*/ 225838 h 1436879"/>
              <a:gd name="connsiteX5" fmla="*/ 754180 w 1228566"/>
              <a:gd name="connsiteY5" fmla="*/ 10033 h 1436879"/>
              <a:gd name="connsiteX6" fmla="*/ 698089 w 1228566"/>
              <a:gd name="connsiteY6" fmla="*/ 890 h 1436879"/>
              <a:gd name="connsiteX7" fmla="*/ 640707 w 1228566"/>
              <a:gd name="connsiteY7" fmla="*/ 1814 h 1436879"/>
              <a:gd name="connsiteX0" fmla="*/ 218777 w 1306887"/>
              <a:gd name="connsiteY0" fmla="*/ 47683 h 1436879"/>
              <a:gd name="connsiteX1" fmla="*/ 8087 w 1306887"/>
              <a:gd name="connsiteY1" fmla="*/ 332140 h 1436879"/>
              <a:gd name="connsiteX2" fmla="*/ 300327 w 1306887"/>
              <a:gd name="connsiteY2" fmla="*/ 1436879 h 1436879"/>
              <a:gd name="connsiteX3" fmla="*/ 1306887 w 1306887"/>
              <a:gd name="connsiteY3" fmla="*/ 1122433 h 1436879"/>
              <a:gd name="connsiteX4" fmla="*/ 985908 w 1306887"/>
              <a:gd name="connsiteY4" fmla="*/ 225838 h 1436879"/>
              <a:gd name="connsiteX5" fmla="*/ 754180 w 1306887"/>
              <a:gd name="connsiteY5" fmla="*/ 10033 h 1436879"/>
              <a:gd name="connsiteX6" fmla="*/ 698089 w 1306887"/>
              <a:gd name="connsiteY6" fmla="*/ 890 h 1436879"/>
              <a:gd name="connsiteX7" fmla="*/ 640707 w 1306887"/>
              <a:gd name="connsiteY7" fmla="*/ 1814 h 1436879"/>
              <a:gd name="connsiteX8" fmla="*/ 218777 w 1306887"/>
              <a:gd name="connsiteY8" fmla="*/ 47683 h 1436879"/>
              <a:gd name="connsiteX0" fmla="*/ 218777 w 1306887"/>
              <a:gd name="connsiteY0" fmla="*/ 47683 h 1492045"/>
              <a:gd name="connsiteX1" fmla="*/ 8087 w 1306887"/>
              <a:gd name="connsiteY1" fmla="*/ 332140 h 1492045"/>
              <a:gd name="connsiteX2" fmla="*/ 267212 w 1306887"/>
              <a:gd name="connsiteY2" fmla="*/ 1492045 h 1492045"/>
              <a:gd name="connsiteX3" fmla="*/ 1306887 w 1306887"/>
              <a:gd name="connsiteY3" fmla="*/ 1122433 h 1492045"/>
              <a:gd name="connsiteX4" fmla="*/ 985908 w 1306887"/>
              <a:gd name="connsiteY4" fmla="*/ 225838 h 1492045"/>
              <a:gd name="connsiteX5" fmla="*/ 754180 w 1306887"/>
              <a:gd name="connsiteY5" fmla="*/ 10033 h 1492045"/>
              <a:gd name="connsiteX6" fmla="*/ 698089 w 1306887"/>
              <a:gd name="connsiteY6" fmla="*/ 890 h 1492045"/>
              <a:gd name="connsiteX7" fmla="*/ 640707 w 1306887"/>
              <a:gd name="connsiteY7" fmla="*/ 1814 h 1492045"/>
              <a:gd name="connsiteX8" fmla="*/ 218777 w 1306887"/>
              <a:gd name="connsiteY8" fmla="*/ 47683 h 1492045"/>
              <a:gd name="connsiteX0" fmla="*/ 218777 w 1306887"/>
              <a:gd name="connsiteY0" fmla="*/ 112542 h 1556904"/>
              <a:gd name="connsiteX1" fmla="*/ 8087 w 1306887"/>
              <a:gd name="connsiteY1" fmla="*/ 396999 h 1556904"/>
              <a:gd name="connsiteX2" fmla="*/ 267212 w 1306887"/>
              <a:gd name="connsiteY2" fmla="*/ 1556904 h 1556904"/>
              <a:gd name="connsiteX3" fmla="*/ 1306887 w 1306887"/>
              <a:gd name="connsiteY3" fmla="*/ 1187292 h 1556904"/>
              <a:gd name="connsiteX4" fmla="*/ 985908 w 1306887"/>
              <a:gd name="connsiteY4" fmla="*/ 290697 h 1556904"/>
              <a:gd name="connsiteX5" fmla="*/ 754180 w 1306887"/>
              <a:gd name="connsiteY5" fmla="*/ 74892 h 1556904"/>
              <a:gd name="connsiteX6" fmla="*/ 698089 w 1306887"/>
              <a:gd name="connsiteY6" fmla="*/ 65749 h 1556904"/>
              <a:gd name="connsiteX7" fmla="*/ 638508 w 1306887"/>
              <a:gd name="connsiteY7" fmla="*/ 57 h 1556904"/>
              <a:gd name="connsiteX8" fmla="*/ 218777 w 1306887"/>
              <a:gd name="connsiteY8" fmla="*/ 112542 h 1556904"/>
              <a:gd name="connsiteX0" fmla="*/ 218777 w 1306887"/>
              <a:gd name="connsiteY0" fmla="*/ 113255 h 1557617"/>
              <a:gd name="connsiteX1" fmla="*/ 8087 w 1306887"/>
              <a:gd name="connsiteY1" fmla="*/ 397712 h 1557617"/>
              <a:gd name="connsiteX2" fmla="*/ 267212 w 1306887"/>
              <a:gd name="connsiteY2" fmla="*/ 1557617 h 1557617"/>
              <a:gd name="connsiteX3" fmla="*/ 1306887 w 1306887"/>
              <a:gd name="connsiteY3" fmla="*/ 1188005 h 1557617"/>
              <a:gd name="connsiteX4" fmla="*/ 985908 w 1306887"/>
              <a:gd name="connsiteY4" fmla="*/ 291410 h 1557617"/>
              <a:gd name="connsiteX5" fmla="*/ 754180 w 1306887"/>
              <a:gd name="connsiteY5" fmla="*/ 75605 h 1557617"/>
              <a:gd name="connsiteX6" fmla="*/ 638508 w 1306887"/>
              <a:gd name="connsiteY6" fmla="*/ 770 h 1557617"/>
              <a:gd name="connsiteX7" fmla="*/ 218777 w 1306887"/>
              <a:gd name="connsiteY7" fmla="*/ 113255 h 1557617"/>
              <a:gd name="connsiteX0" fmla="*/ 218777 w 1306887"/>
              <a:gd name="connsiteY0" fmla="*/ 116318 h 1560680"/>
              <a:gd name="connsiteX1" fmla="*/ 8087 w 1306887"/>
              <a:gd name="connsiteY1" fmla="*/ 400775 h 1560680"/>
              <a:gd name="connsiteX2" fmla="*/ 267212 w 1306887"/>
              <a:gd name="connsiteY2" fmla="*/ 1560680 h 1560680"/>
              <a:gd name="connsiteX3" fmla="*/ 1306887 w 1306887"/>
              <a:gd name="connsiteY3" fmla="*/ 1191068 h 1560680"/>
              <a:gd name="connsiteX4" fmla="*/ 985908 w 1306887"/>
              <a:gd name="connsiteY4" fmla="*/ 294473 h 1560680"/>
              <a:gd name="connsiteX5" fmla="*/ 781399 w 1306887"/>
              <a:gd name="connsiteY5" fmla="*/ 41369 h 1560680"/>
              <a:gd name="connsiteX6" fmla="*/ 638508 w 1306887"/>
              <a:gd name="connsiteY6" fmla="*/ 3833 h 1560680"/>
              <a:gd name="connsiteX7" fmla="*/ 218777 w 1306887"/>
              <a:gd name="connsiteY7" fmla="*/ 116318 h 1560680"/>
              <a:gd name="connsiteX0" fmla="*/ 218777 w 1306887"/>
              <a:gd name="connsiteY0" fmla="*/ 116318 h 1551888"/>
              <a:gd name="connsiteX1" fmla="*/ 8087 w 1306887"/>
              <a:gd name="connsiteY1" fmla="*/ 400775 h 1551888"/>
              <a:gd name="connsiteX2" fmla="*/ 334528 w 1306887"/>
              <a:gd name="connsiteY2" fmla="*/ 1551888 h 1551888"/>
              <a:gd name="connsiteX3" fmla="*/ 1306887 w 1306887"/>
              <a:gd name="connsiteY3" fmla="*/ 1191068 h 1551888"/>
              <a:gd name="connsiteX4" fmla="*/ 985908 w 1306887"/>
              <a:gd name="connsiteY4" fmla="*/ 294473 h 1551888"/>
              <a:gd name="connsiteX5" fmla="*/ 781399 w 1306887"/>
              <a:gd name="connsiteY5" fmla="*/ 41369 h 1551888"/>
              <a:gd name="connsiteX6" fmla="*/ 638508 w 1306887"/>
              <a:gd name="connsiteY6" fmla="*/ 3833 h 1551888"/>
              <a:gd name="connsiteX7" fmla="*/ 218777 w 1306887"/>
              <a:gd name="connsiteY7" fmla="*/ 116318 h 1551888"/>
              <a:gd name="connsiteX0" fmla="*/ 223537 w 1311647"/>
              <a:gd name="connsiteY0" fmla="*/ 116318 h 1551888"/>
              <a:gd name="connsiteX1" fmla="*/ 7800 w 1311647"/>
              <a:gd name="connsiteY1" fmla="*/ 364576 h 1551888"/>
              <a:gd name="connsiteX2" fmla="*/ 339288 w 1311647"/>
              <a:gd name="connsiteY2" fmla="*/ 1551888 h 1551888"/>
              <a:gd name="connsiteX3" fmla="*/ 1311647 w 1311647"/>
              <a:gd name="connsiteY3" fmla="*/ 1191068 h 1551888"/>
              <a:gd name="connsiteX4" fmla="*/ 990668 w 1311647"/>
              <a:gd name="connsiteY4" fmla="*/ 294473 h 1551888"/>
              <a:gd name="connsiteX5" fmla="*/ 786159 w 1311647"/>
              <a:gd name="connsiteY5" fmla="*/ 41369 h 1551888"/>
              <a:gd name="connsiteX6" fmla="*/ 643268 w 1311647"/>
              <a:gd name="connsiteY6" fmla="*/ 3833 h 1551888"/>
              <a:gd name="connsiteX7" fmla="*/ 223537 w 1311647"/>
              <a:gd name="connsiteY7" fmla="*/ 116318 h 1551888"/>
              <a:gd name="connsiteX0" fmla="*/ 189744 w 1314243"/>
              <a:gd name="connsiteY0" fmla="*/ 128443 h 1551888"/>
              <a:gd name="connsiteX1" fmla="*/ 10396 w 1314243"/>
              <a:gd name="connsiteY1" fmla="*/ 364576 h 1551888"/>
              <a:gd name="connsiteX2" fmla="*/ 341884 w 1314243"/>
              <a:gd name="connsiteY2" fmla="*/ 1551888 h 1551888"/>
              <a:gd name="connsiteX3" fmla="*/ 1314243 w 1314243"/>
              <a:gd name="connsiteY3" fmla="*/ 1191068 h 1551888"/>
              <a:gd name="connsiteX4" fmla="*/ 993264 w 1314243"/>
              <a:gd name="connsiteY4" fmla="*/ 294473 h 1551888"/>
              <a:gd name="connsiteX5" fmla="*/ 788755 w 1314243"/>
              <a:gd name="connsiteY5" fmla="*/ 41369 h 1551888"/>
              <a:gd name="connsiteX6" fmla="*/ 645864 w 1314243"/>
              <a:gd name="connsiteY6" fmla="*/ 3833 h 1551888"/>
              <a:gd name="connsiteX7" fmla="*/ 189744 w 1314243"/>
              <a:gd name="connsiteY7" fmla="*/ 128443 h 1551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14243" h="1551888">
                <a:moveTo>
                  <a:pt x="189744" y="128443"/>
                </a:moveTo>
                <a:cubicBezTo>
                  <a:pt x="36239" y="145130"/>
                  <a:pt x="-26748" y="224163"/>
                  <a:pt x="10396" y="364576"/>
                </a:cubicBezTo>
                <a:lnTo>
                  <a:pt x="341884" y="1551888"/>
                </a:lnTo>
                <a:lnTo>
                  <a:pt x="1314243" y="1191068"/>
                </a:lnTo>
                <a:cubicBezTo>
                  <a:pt x="1233357" y="885300"/>
                  <a:pt x="1074150" y="600241"/>
                  <a:pt x="993264" y="294473"/>
                </a:cubicBezTo>
                <a:cubicBezTo>
                  <a:pt x="965406" y="189164"/>
                  <a:pt x="898726" y="69120"/>
                  <a:pt x="788755" y="41369"/>
                </a:cubicBezTo>
                <a:cubicBezTo>
                  <a:pt x="730855" y="-7071"/>
                  <a:pt x="735098" y="-2442"/>
                  <a:pt x="645864" y="3833"/>
                </a:cubicBezTo>
                <a:lnTo>
                  <a:pt x="189744" y="128443"/>
                </a:lnTo>
                <a:close/>
              </a:path>
            </a:pathLst>
          </a:custGeom>
          <a:solidFill>
            <a:srgbClr val="00B0F0"/>
          </a:solidFill>
          <a:ln w="38100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61" name="フリーフォーム: 図形 160">
            <a:extLst>
              <a:ext uri="{FF2B5EF4-FFF2-40B4-BE49-F238E27FC236}">
                <a16:creationId xmlns:a16="http://schemas.microsoft.com/office/drawing/2014/main" id="{2D1D129E-E48D-AFD2-571B-64C68A3E6FF1}"/>
              </a:ext>
            </a:extLst>
          </p:cNvPr>
          <p:cNvSpPr/>
          <p:nvPr/>
        </p:nvSpPr>
        <p:spPr bwMode="auto">
          <a:xfrm rot="1173697">
            <a:off x="10100708" y="4724133"/>
            <a:ext cx="1151761" cy="1087944"/>
          </a:xfrm>
          <a:custGeom>
            <a:avLst/>
            <a:gdLst>
              <a:gd name="connsiteX0" fmla="*/ 420470 w 1054487"/>
              <a:gd name="connsiteY0" fmla="*/ 1454 h 1202745"/>
              <a:gd name="connsiteX1" fmla="*/ 610372 w 1054487"/>
              <a:gd name="connsiteY1" fmla="*/ 95977 h 1202745"/>
              <a:gd name="connsiteX2" fmla="*/ 1054487 w 1054487"/>
              <a:gd name="connsiteY2" fmla="*/ 865207 h 1202745"/>
              <a:gd name="connsiteX3" fmla="*/ 469855 w 1054487"/>
              <a:gd name="connsiteY3" fmla="*/ 1202745 h 1202745"/>
              <a:gd name="connsiteX4" fmla="*/ 25740 w 1054487"/>
              <a:gd name="connsiteY4" fmla="*/ 433515 h 1202745"/>
              <a:gd name="connsiteX5" fmla="*/ 95976 w 1054487"/>
              <a:gd name="connsiteY5" fmla="*/ 171388 h 1202745"/>
              <a:gd name="connsiteX6" fmla="*/ 348245 w 1054487"/>
              <a:gd name="connsiteY6" fmla="*/ 25741 h 1202745"/>
              <a:gd name="connsiteX7" fmla="*/ 420470 w 1054487"/>
              <a:gd name="connsiteY7" fmla="*/ 1454 h 12027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54487" h="1202745">
                <a:moveTo>
                  <a:pt x="420470" y="1454"/>
                </a:moveTo>
                <a:cubicBezTo>
                  <a:pt x="494681" y="-7754"/>
                  <a:pt x="570630" y="27143"/>
                  <a:pt x="610372" y="95977"/>
                </a:cubicBezTo>
                <a:lnTo>
                  <a:pt x="1054487" y="865207"/>
                </a:lnTo>
                <a:lnTo>
                  <a:pt x="469855" y="1202745"/>
                </a:lnTo>
                <a:lnTo>
                  <a:pt x="25740" y="433515"/>
                </a:lnTo>
                <a:cubicBezTo>
                  <a:pt x="-27249" y="341735"/>
                  <a:pt x="4197" y="224377"/>
                  <a:pt x="95976" y="171388"/>
                </a:cubicBezTo>
                <a:lnTo>
                  <a:pt x="348245" y="25741"/>
                </a:lnTo>
                <a:cubicBezTo>
                  <a:pt x="371190" y="12494"/>
                  <a:pt x="395733" y="4524"/>
                  <a:pt x="420470" y="1454"/>
                </a:cubicBezTo>
                <a:close/>
              </a:path>
            </a:pathLst>
          </a:custGeom>
          <a:solidFill>
            <a:srgbClr val="FFFFCC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62" name="平行四辺形 161">
            <a:extLst>
              <a:ext uri="{FF2B5EF4-FFF2-40B4-BE49-F238E27FC236}">
                <a16:creationId xmlns:a16="http://schemas.microsoft.com/office/drawing/2014/main" id="{05AEB7B6-7986-2420-204C-68FD986D0935}"/>
              </a:ext>
            </a:extLst>
          </p:cNvPr>
          <p:cNvSpPr/>
          <p:nvPr/>
        </p:nvSpPr>
        <p:spPr bwMode="auto">
          <a:xfrm rot="11392482" flipH="1" flipV="1">
            <a:off x="8166095" y="5483824"/>
            <a:ext cx="3687775" cy="841868"/>
          </a:xfrm>
          <a:prstGeom prst="parallelogram">
            <a:avLst>
              <a:gd name="adj" fmla="val 84789"/>
            </a:avLst>
          </a:prstGeom>
          <a:solidFill>
            <a:srgbClr val="CC66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3" name="フリーフォーム: 図形 162">
            <a:extLst>
              <a:ext uri="{FF2B5EF4-FFF2-40B4-BE49-F238E27FC236}">
                <a16:creationId xmlns:a16="http://schemas.microsoft.com/office/drawing/2014/main" id="{FE0A38FE-E8F8-8D79-CCD0-054F250B3E97}"/>
              </a:ext>
            </a:extLst>
          </p:cNvPr>
          <p:cNvSpPr/>
          <p:nvPr/>
        </p:nvSpPr>
        <p:spPr bwMode="auto">
          <a:xfrm>
            <a:off x="9663487" y="3439569"/>
            <a:ext cx="1440160" cy="1365955"/>
          </a:xfrm>
          <a:custGeom>
            <a:avLst/>
            <a:gdLst>
              <a:gd name="connsiteX0" fmla="*/ 313655 w 1440160"/>
              <a:gd name="connsiteY0" fmla="*/ 1185 h 1365955"/>
              <a:gd name="connsiteX1" fmla="*/ 370669 w 1440160"/>
              <a:gd name="connsiteY1" fmla="*/ 105881 h 1365955"/>
              <a:gd name="connsiteX2" fmla="*/ 380896 w 1440160"/>
              <a:gd name="connsiteY2" fmla="*/ 208847 h 1365955"/>
              <a:gd name="connsiteX3" fmla="*/ 439793 w 1440160"/>
              <a:gd name="connsiteY3" fmla="*/ 181480 h 1365955"/>
              <a:gd name="connsiteX4" fmla="*/ 720080 w 1440160"/>
              <a:gd name="connsiteY4" fmla="*/ 133035 h 1365955"/>
              <a:gd name="connsiteX5" fmla="*/ 1000368 w 1440160"/>
              <a:gd name="connsiteY5" fmla="*/ 181480 h 1365955"/>
              <a:gd name="connsiteX6" fmla="*/ 1003360 w 1440160"/>
              <a:gd name="connsiteY6" fmla="*/ 182870 h 1365955"/>
              <a:gd name="connsiteX7" fmla="*/ 1055845 w 1440160"/>
              <a:gd name="connsiteY7" fmla="*/ 155917 h 1365955"/>
              <a:gd name="connsiteX8" fmla="*/ 1352777 w 1440160"/>
              <a:gd name="connsiteY8" fmla="*/ 61448 h 1365955"/>
              <a:gd name="connsiteX9" fmla="*/ 1298753 w 1440160"/>
              <a:gd name="connsiteY9" fmla="*/ 359043 h 1365955"/>
              <a:gd name="connsiteX10" fmla="*/ 1293043 w 1440160"/>
              <a:gd name="connsiteY10" fmla="*/ 379780 h 1365955"/>
              <a:gd name="connsiteX11" fmla="*/ 1317182 w 1440160"/>
              <a:gd name="connsiteY11" fmla="*/ 404827 h 1365955"/>
              <a:gd name="connsiteX12" fmla="*/ 1440160 w 1440160"/>
              <a:gd name="connsiteY12" fmla="*/ 749495 h 1365955"/>
              <a:gd name="connsiteX13" fmla="*/ 720080 w 1440160"/>
              <a:gd name="connsiteY13" fmla="*/ 1365955 h 1365955"/>
              <a:gd name="connsiteX14" fmla="*/ 0 w 1440160"/>
              <a:gd name="connsiteY14" fmla="*/ 749495 h 1365955"/>
              <a:gd name="connsiteX15" fmla="*/ 56588 w 1440160"/>
              <a:gd name="connsiteY15" fmla="*/ 509541 h 1365955"/>
              <a:gd name="connsiteX16" fmla="*/ 94613 w 1440160"/>
              <a:gd name="connsiteY16" fmla="*/ 449566 h 1365955"/>
              <a:gd name="connsiteX17" fmla="*/ 93170 w 1440160"/>
              <a:gd name="connsiteY17" fmla="*/ 450237 h 1365955"/>
              <a:gd name="connsiteX18" fmla="*/ 313655 w 1440160"/>
              <a:gd name="connsiteY18" fmla="*/ 1185 h 1365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440160" h="1365955">
                <a:moveTo>
                  <a:pt x="313655" y="1185"/>
                </a:moveTo>
                <a:cubicBezTo>
                  <a:pt x="351149" y="-8340"/>
                  <a:pt x="363197" y="40705"/>
                  <a:pt x="370669" y="105881"/>
                </a:cubicBezTo>
                <a:lnTo>
                  <a:pt x="380896" y="208847"/>
                </a:lnTo>
                <a:lnTo>
                  <a:pt x="439793" y="181480"/>
                </a:lnTo>
                <a:cubicBezTo>
                  <a:pt x="525942" y="150285"/>
                  <a:pt x="620658" y="133035"/>
                  <a:pt x="720080" y="133035"/>
                </a:cubicBezTo>
                <a:cubicBezTo>
                  <a:pt x="819503" y="133035"/>
                  <a:pt x="914219" y="150285"/>
                  <a:pt x="1000368" y="181480"/>
                </a:cubicBezTo>
                <a:lnTo>
                  <a:pt x="1003360" y="182870"/>
                </a:lnTo>
                <a:lnTo>
                  <a:pt x="1055845" y="155917"/>
                </a:lnTo>
                <a:cubicBezTo>
                  <a:pt x="1171002" y="94017"/>
                  <a:pt x="1294248" y="16911"/>
                  <a:pt x="1352777" y="61448"/>
                </a:cubicBezTo>
                <a:cubicBezTo>
                  <a:pt x="1421061" y="113407"/>
                  <a:pt x="1335937" y="249347"/>
                  <a:pt x="1298753" y="359043"/>
                </a:cubicBezTo>
                <a:lnTo>
                  <a:pt x="1293043" y="379780"/>
                </a:lnTo>
                <a:lnTo>
                  <a:pt x="1317182" y="404827"/>
                </a:lnTo>
                <a:cubicBezTo>
                  <a:pt x="1394824" y="503214"/>
                  <a:pt x="1440160" y="621822"/>
                  <a:pt x="1440160" y="749495"/>
                </a:cubicBezTo>
                <a:cubicBezTo>
                  <a:pt x="1440160" y="1089956"/>
                  <a:pt x="1117769" y="1365955"/>
                  <a:pt x="720080" y="1365955"/>
                </a:cubicBezTo>
                <a:cubicBezTo>
                  <a:pt x="322391" y="1365955"/>
                  <a:pt x="0" y="1089956"/>
                  <a:pt x="0" y="749495"/>
                </a:cubicBezTo>
                <a:cubicBezTo>
                  <a:pt x="0" y="664380"/>
                  <a:pt x="20150" y="583294"/>
                  <a:pt x="56588" y="509541"/>
                </a:cubicBezTo>
                <a:lnTo>
                  <a:pt x="94613" y="449566"/>
                </a:lnTo>
                <a:lnTo>
                  <a:pt x="93170" y="450237"/>
                </a:lnTo>
                <a:cubicBezTo>
                  <a:pt x="120627" y="235466"/>
                  <a:pt x="238667" y="20235"/>
                  <a:pt x="313655" y="1185"/>
                </a:cubicBezTo>
                <a:close/>
              </a:path>
            </a:pathLst>
          </a:custGeom>
          <a:solidFill>
            <a:srgbClr val="FFFFCC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64" name="フリーフォーム: 図形 163">
            <a:extLst>
              <a:ext uri="{FF2B5EF4-FFF2-40B4-BE49-F238E27FC236}">
                <a16:creationId xmlns:a16="http://schemas.microsoft.com/office/drawing/2014/main" id="{BD1812C1-193F-FA2A-A96D-04E64FB6A5FA}"/>
              </a:ext>
            </a:extLst>
          </p:cNvPr>
          <p:cNvSpPr/>
          <p:nvPr/>
        </p:nvSpPr>
        <p:spPr bwMode="auto">
          <a:xfrm>
            <a:off x="9902137" y="4413170"/>
            <a:ext cx="603581" cy="260200"/>
          </a:xfrm>
          <a:custGeom>
            <a:avLst/>
            <a:gdLst>
              <a:gd name="connsiteX0" fmla="*/ 189968 w 603581"/>
              <a:gd name="connsiteY0" fmla="*/ 104 h 260200"/>
              <a:gd name="connsiteX1" fmla="*/ 245373 w 603581"/>
              <a:gd name="connsiteY1" fmla="*/ 10645 h 260200"/>
              <a:gd name="connsiteX2" fmla="*/ 287796 w 603581"/>
              <a:gd name="connsiteY2" fmla="*/ 36874 h 260200"/>
              <a:gd name="connsiteX3" fmla="*/ 319656 w 603581"/>
              <a:gd name="connsiteY3" fmla="*/ 19150 h 260200"/>
              <a:gd name="connsiteX4" fmla="*/ 454336 w 603581"/>
              <a:gd name="connsiteY4" fmla="*/ 18829 h 260200"/>
              <a:gd name="connsiteX5" fmla="*/ 600853 w 603581"/>
              <a:gd name="connsiteY5" fmla="*/ 182394 h 260200"/>
              <a:gd name="connsiteX6" fmla="*/ 392183 w 603581"/>
              <a:gd name="connsiteY6" fmla="*/ 250785 h 260200"/>
              <a:gd name="connsiteX7" fmla="*/ 275708 w 603581"/>
              <a:gd name="connsiteY7" fmla="*/ 183168 h 260200"/>
              <a:gd name="connsiteX8" fmla="*/ 273237 w 603581"/>
              <a:gd name="connsiteY8" fmla="*/ 179042 h 260200"/>
              <a:gd name="connsiteX9" fmla="*/ 244544 w 603581"/>
              <a:gd name="connsiteY9" fmla="*/ 203785 h 260200"/>
              <a:gd name="connsiteX10" fmla="*/ 186796 w 603581"/>
              <a:gd name="connsiteY10" fmla="*/ 228568 h 260200"/>
              <a:gd name="connsiteX11" fmla="*/ 2844 w 603581"/>
              <a:gd name="connsiteY11" fmla="*/ 159396 h 260200"/>
              <a:gd name="connsiteX12" fmla="*/ 127566 w 603581"/>
              <a:gd name="connsiteY12" fmla="*/ 7515 h 260200"/>
              <a:gd name="connsiteX13" fmla="*/ 189968 w 603581"/>
              <a:gd name="connsiteY13" fmla="*/ 104 h 26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03581" h="260200">
                <a:moveTo>
                  <a:pt x="189968" y="104"/>
                </a:moveTo>
                <a:cubicBezTo>
                  <a:pt x="209931" y="749"/>
                  <a:pt x="228729" y="4387"/>
                  <a:pt x="245373" y="10645"/>
                </a:cubicBezTo>
                <a:lnTo>
                  <a:pt x="287796" y="36874"/>
                </a:lnTo>
                <a:lnTo>
                  <a:pt x="319656" y="19150"/>
                </a:lnTo>
                <a:cubicBezTo>
                  <a:pt x="357418" y="6774"/>
                  <a:pt x="405295" y="5689"/>
                  <a:pt x="454336" y="18829"/>
                </a:cubicBezTo>
                <a:cubicBezTo>
                  <a:pt x="552418" y="45110"/>
                  <a:pt x="618016" y="118341"/>
                  <a:pt x="600853" y="182394"/>
                </a:cubicBezTo>
                <a:cubicBezTo>
                  <a:pt x="583690" y="246446"/>
                  <a:pt x="490265" y="277066"/>
                  <a:pt x="392183" y="250785"/>
                </a:cubicBezTo>
                <a:cubicBezTo>
                  <a:pt x="343142" y="237645"/>
                  <a:pt x="302222" y="212767"/>
                  <a:pt x="275708" y="183168"/>
                </a:cubicBezTo>
                <a:lnTo>
                  <a:pt x="273237" y="179042"/>
                </a:lnTo>
                <a:lnTo>
                  <a:pt x="244544" y="203785"/>
                </a:lnTo>
                <a:cubicBezTo>
                  <a:pt x="227578" y="214325"/>
                  <a:pt x="208106" y="222858"/>
                  <a:pt x="186796" y="228568"/>
                </a:cubicBezTo>
                <a:cubicBezTo>
                  <a:pt x="101558" y="251407"/>
                  <a:pt x="19200" y="220438"/>
                  <a:pt x="2844" y="159396"/>
                </a:cubicBezTo>
                <a:cubicBezTo>
                  <a:pt x="-13513" y="98354"/>
                  <a:pt x="42328" y="30355"/>
                  <a:pt x="127566" y="7515"/>
                </a:cubicBezTo>
                <a:cubicBezTo>
                  <a:pt x="148875" y="1805"/>
                  <a:pt x="170006" y="-542"/>
                  <a:pt x="189968" y="104"/>
                </a:cubicBezTo>
                <a:close/>
              </a:path>
            </a:pathLst>
          </a:cu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165" name="グループ化 164">
            <a:extLst>
              <a:ext uri="{FF2B5EF4-FFF2-40B4-BE49-F238E27FC236}">
                <a16:creationId xmlns:a16="http://schemas.microsoft.com/office/drawing/2014/main" id="{7A4CCA4A-8006-5857-28BD-D06FEE1FA71C}"/>
              </a:ext>
            </a:extLst>
          </p:cNvPr>
          <p:cNvGrpSpPr/>
          <p:nvPr/>
        </p:nvGrpSpPr>
        <p:grpSpPr>
          <a:xfrm>
            <a:off x="8858406" y="5596212"/>
            <a:ext cx="1807358" cy="500444"/>
            <a:chOff x="4615844" y="4237473"/>
            <a:chExt cx="1807358" cy="500444"/>
          </a:xfrm>
        </p:grpSpPr>
        <p:sp>
          <p:nvSpPr>
            <p:cNvPr id="166" name="フリーフォーム: 図形 165">
              <a:extLst>
                <a:ext uri="{FF2B5EF4-FFF2-40B4-BE49-F238E27FC236}">
                  <a16:creationId xmlns:a16="http://schemas.microsoft.com/office/drawing/2014/main" id="{CF693FC9-0951-D3C5-FD05-597EBAE2D47E}"/>
                </a:ext>
              </a:extLst>
            </p:cNvPr>
            <p:cNvSpPr/>
            <p:nvPr/>
          </p:nvSpPr>
          <p:spPr bwMode="auto">
            <a:xfrm rot="550838" flipH="1" flipV="1">
              <a:off x="4615844" y="4237473"/>
              <a:ext cx="1807358" cy="500444"/>
            </a:xfrm>
            <a:custGeom>
              <a:avLst/>
              <a:gdLst>
                <a:gd name="connsiteX0" fmla="*/ 1429630 w 1890330"/>
                <a:gd name="connsiteY0" fmla="*/ 487661 h 487661"/>
                <a:gd name="connsiteX1" fmla="*/ 10638 w 1890330"/>
                <a:gd name="connsiteY1" fmla="*/ 487661 h 487661"/>
                <a:gd name="connsiteX2" fmla="*/ 82522 w 1890330"/>
                <a:gd name="connsiteY2" fmla="*/ 421840 h 487661"/>
                <a:gd name="connsiteX3" fmla="*/ 0 w 1890330"/>
                <a:gd name="connsiteY3" fmla="*/ 421840 h 487661"/>
                <a:gd name="connsiteX4" fmla="*/ 460701 w 1890330"/>
                <a:gd name="connsiteY4" fmla="*/ 0 h 487661"/>
                <a:gd name="connsiteX5" fmla="*/ 1879692 w 1890330"/>
                <a:gd name="connsiteY5" fmla="*/ 0 h 487661"/>
                <a:gd name="connsiteX6" fmla="*/ 1807808 w 1890330"/>
                <a:gd name="connsiteY6" fmla="*/ 65821 h 487661"/>
                <a:gd name="connsiteX7" fmla="*/ 1890330 w 1890330"/>
                <a:gd name="connsiteY7" fmla="*/ 65821 h 487661"/>
                <a:gd name="connsiteX0" fmla="*/ 1429630 w 1890330"/>
                <a:gd name="connsiteY0" fmla="*/ 487661 h 487661"/>
                <a:gd name="connsiteX1" fmla="*/ 10638 w 1890330"/>
                <a:gd name="connsiteY1" fmla="*/ 487661 h 487661"/>
                <a:gd name="connsiteX2" fmla="*/ 82522 w 1890330"/>
                <a:gd name="connsiteY2" fmla="*/ 421840 h 487661"/>
                <a:gd name="connsiteX3" fmla="*/ 0 w 1890330"/>
                <a:gd name="connsiteY3" fmla="*/ 421840 h 487661"/>
                <a:gd name="connsiteX4" fmla="*/ 460701 w 1890330"/>
                <a:gd name="connsiteY4" fmla="*/ 0 h 487661"/>
                <a:gd name="connsiteX5" fmla="*/ 1879692 w 1890330"/>
                <a:gd name="connsiteY5" fmla="*/ 0 h 487661"/>
                <a:gd name="connsiteX6" fmla="*/ 1890330 w 1890330"/>
                <a:gd name="connsiteY6" fmla="*/ 65821 h 487661"/>
                <a:gd name="connsiteX7" fmla="*/ 1429630 w 1890330"/>
                <a:gd name="connsiteY7" fmla="*/ 487661 h 487661"/>
                <a:gd name="connsiteX0" fmla="*/ 1429630 w 1890330"/>
                <a:gd name="connsiteY0" fmla="*/ 487661 h 487661"/>
                <a:gd name="connsiteX1" fmla="*/ 10638 w 1890330"/>
                <a:gd name="connsiteY1" fmla="*/ 487661 h 487661"/>
                <a:gd name="connsiteX2" fmla="*/ 0 w 1890330"/>
                <a:gd name="connsiteY2" fmla="*/ 421840 h 487661"/>
                <a:gd name="connsiteX3" fmla="*/ 460701 w 1890330"/>
                <a:gd name="connsiteY3" fmla="*/ 0 h 487661"/>
                <a:gd name="connsiteX4" fmla="*/ 1879692 w 1890330"/>
                <a:gd name="connsiteY4" fmla="*/ 0 h 487661"/>
                <a:gd name="connsiteX5" fmla="*/ 1890330 w 1890330"/>
                <a:gd name="connsiteY5" fmla="*/ 65821 h 487661"/>
                <a:gd name="connsiteX6" fmla="*/ 1429630 w 1890330"/>
                <a:gd name="connsiteY6" fmla="*/ 487661 h 487661"/>
                <a:gd name="connsiteX0" fmla="*/ 1429630 w 1890330"/>
                <a:gd name="connsiteY0" fmla="*/ 487661 h 487661"/>
                <a:gd name="connsiteX1" fmla="*/ 10638 w 1890330"/>
                <a:gd name="connsiteY1" fmla="*/ 487661 h 487661"/>
                <a:gd name="connsiteX2" fmla="*/ 0 w 1890330"/>
                <a:gd name="connsiteY2" fmla="*/ 421840 h 487661"/>
                <a:gd name="connsiteX3" fmla="*/ 460701 w 1890330"/>
                <a:gd name="connsiteY3" fmla="*/ 0 h 487661"/>
                <a:gd name="connsiteX4" fmla="*/ 1879692 w 1890330"/>
                <a:gd name="connsiteY4" fmla="*/ 0 h 487661"/>
                <a:gd name="connsiteX5" fmla="*/ 1890330 w 1890330"/>
                <a:gd name="connsiteY5" fmla="*/ 65821 h 487661"/>
                <a:gd name="connsiteX6" fmla="*/ 1429630 w 1890330"/>
                <a:gd name="connsiteY6" fmla="*/ 487661 h 487661"/>
                <a:gd name="connsiteX0" fmla="*/ 1429630 w 1897092"/>
                <a:gd name="connsiteY0" fmla="*/ 487661 h 487661"/>
                <a:gd name="connsiteX1" fmla="*/ 10638 w 1897092"/>
                <a:gd name="connsiteY1" fmla="*/ 487661 h 487661"/>
                <a:gd name="connsiteX2" fmla="*/ 0 w 1897092"/>
                <a:gd name="connsiteY2" fmla="*/ 421840 h 487661"/>
                <a:gd name="connsiteX3" fmla="*/ 460701 w 1897092"/>
                <a:gd name="connsiteY3" fmla="*/ 0 h 487661"/>
                <a:gd name="connsiteX4" fmla="*/ 1879692 w 1897092"/>
                <a:gd name="connsiteY4" fmla="*/ 0 h 487661"/>
                <a:gd name="connsiteX5" fmla="*/ 1890330 w 1897092"/>
                <a:gd name="connsiteY5" fmla="*/ 65821 h 487661"/>
                <a:gd name="connsiteX6" fmla="*/ 1429630 w 1897092"/>
                <a:gd name="connsiteY6" fmla="*/ 487661 h 487661"/>
                <a:gd name="connsiteX0" fmla="*/ 1429630 w 1897092"/>
                <a:gd name="connsiteY0" fmla="*/ 487661 h 493347"/>
                <a:gd name="connsiteX1" fmla="*/ 10638 w 1897092"/>
                <a:gd name="connsiteY1" fmla="*/ 487661 h 493347"/>
                <a:gd name="connsiteX2" fmla="*/ 0 w 1897092"/>
                <a:gd name="connsiteY2" fmla="*/ 421840 h 493347"/>
                <a:gd name="connsiteX3" fmla="*/ 460701 w 1897092"/>
                <a:gd name="connsiteY3" fmla="*/ 0 h 493347"/>
                <a:gd name="connsiteX4" fmla="*/ 1879692 w 1897092"/>
                <a:gd name="connsiteY4" fmla="*/ 0 h 493347"/>
                <a:gd name="connsiteX5" fmla="*/ 1890330 w 1897092"/>
                <a:gd name="connsiteY5" fmla="*/ 65821 h 493347"/>
                <a:gd name="connsiteX6" fmla="*/ 1429630 w 1897092"/>
                <a:gd name="connsiteY6" fmla="*/ 487661 h 493347"/>
                <a:gd name="connsiteX0" fmla="*/ 1429630 w 1897092"/>
                <a:gd name="connsiteY0" fmla="*/ 487661 h 497186"/>
                <a:gd name="connsiteX1" fmla="*/ 10638 w 1897092"/>
                <a:gd name="connsiteY1" fmla="*/ 487661 h 497186"/>
                <a:gd name="connsiteX2" fmla="*/ 0 w 1897092"/>
                <a:gd name="connsiteY2" fmla="*/ 421840 h 497186"/>
                <a:gd name="connsiteX3" fmla="*/ 460701 w 1897092"/>
                <a:gd name="connsiteY3" fmla="*/ 0 h 497186"/>
                <a:gd name="connsiteX4" fmla="*/ 1879692 w 1897092"/>
                <a:gd name="connsiteY4" fmla="*/ 0 h 497186"/>
                <a:gd name="connsiteX5" fmla="*/ 1890330 w 1897092"/>
                <a:gd name="connsiteY5" fmla="*/ 65821 h 497186"/>
                <a:gd name="connsiteX6" fmla="*/ 1429630 w 1897092"/>
                <a:gd name="connsiteY6" fmla="*/ 487661 h 497186"/>
                <a:gd name="connsiteX0" fmla="*/ 1438686 w 1906148"/>
                <a:gd name="connsiteY0" fmla="*/ 487661 h 497186"/>
                <a:gd name="connsiteX1" fmla="*/ 19694 w 1906148"/>
                <a:gd name="connsiteY1" fmla="*/ 487661 h 497186"/>
                <a:gd name="connsiteX2" fmla="*/ 9056 w 1906148"/>
                <a:gd name="connsiteY2" fmla="*/ 421840 h 497186"/>
                <a:gd name="connsiteX3" fmla="*/ 469757 w 1906148"/>
                <a:gd name="connsiteY3" fmla="*/ 0 h 497186"/>
                <a:gd name="connsiteX4" fmla="*/ 1888748 w 1906148"/>
                <a:gd name="connsiteY4" fmla="*/ 0 h 497186"/>
                <a:gd name="connsiteX5" fmla="*/ 1899386 w 1906148"/>
                <a:gd name="connsiteY5" fmla="*/ 65821 h 497186"/>
                <a:gd name="connsiteX6" fmla="*/ 1438686 w 1906148"/>
                <a:gd name="connsiteY6" fmla="*/ 487661 h 497186"/>
                <a:gd name="connsiteX0" fmla="*/ 1438686 w 1906148"/>
                <a:gd name="connsiteY0" fmla="*/ 490919 h 500444"/>
                <a:gd name="connsiteX1" fmla="*/ 19694 w 1906148"/>
                <a:gd name="connsiteY1" fmla="*/ 490919 h 500444"/>
                <a:gd name="connsiteX2" fmla="*/ 9056 w 1906148"/>
                <a:gd name="connsiteY2" fmla="*/ 425098 h 500444"/>
                <a:gd name="connsiteX3" fmla="*/ 469757 w 1906148"/>
                <a:gd name="connsiteY3" fmla="*/ 3258 h 500444"/>
                <a:gd name="connsiteX4" fmla="*/ 1888748 w 1906148"/>
                <a:gd name="connsiteY4" fmla="*/ 3258 h 500444"/>
                <a:gd name="connsiteX5" fmla="*/ 1899386 w 1906148"/>
                <a:gd name="connsiteY5" fmla="*/ 69079 h 500444"/>
                <a:gd name="connsiteX6" fmla="*/ 1438686 w 1906148"/>
                <a:gd name="connsiteY6" fmla="*/ 490919 h 500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6148" h="500444">
                  <a:moveTo>
                    <a:pt x="1438686" y="490919"/>
                  </a:moveTo>
                  <a:cubicBezTo>
                    <a:pt x="1410883" y="503713"/>
                    <a:pt x="36915" y="503527"/>
                    <a:pt x="19694" y="490919"/>
                  </a:cubicBezTo>
                  <a:cubicBezTo>
                    <a:pt x="2473" y="478311"/>
                    <a:pt x="-8834" y="440675"/>
                    <a:pt x="9056" y="425098"/>
                  </a:cubicBezTo>
                  <a:cubicBezTo>
                    <a:pt x="26946" y="409521"/>
                    <a:pt x="446112" y="10590"/>
                    <a:pt x="469757" y="3258"/>
                  </a:cubicBezTo>
                  <a:cubicBezTo>
                    <a:pt x="493402" y="-4074"/>
                    <a:pt x="1415751" y="3258"/>
                    <a:pt x="1888748" y="3258"/>
                  </a:cubicBezTo>
                  <a:cubicBezTo>
                    <a:pt x="1905566" y="13515"/>
                    <a:pt x="1912318" y="54262"/>
                    <a:pt x="1899386" y="69079"/>
                  </a:cubicBezTo>
                  <a:cubicBezTo>
                    <a:pt x="1886454" y="83896"/>
                    <a:pt x="1466489" y="478125"/>
                    <a:pt x="1438686" y="49091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平行四辺形 28">
              <a:extLst>
                <a:ext uri="{FF2B5EF4-FFF2-40B4-BE49-F238E27FC236}">
                  <a16:creationId xmlns:a16="http://schemas.microsoft.com/office/drawing/2014/main" id="{55835A42-D2A8-8536-F54A-521D60B2063F}"/>
                </a:ext>
              </a:extLst>
            </p:cNvPr>
            <p:cNvSpPr/>
            <p:nvPr/>
          </p:nvSpPr>
          <p:spPr bwMode="auto">
            <a:xfrm rot="550838" flipH="1" flipV="1">
              <a:off x="4744751" y="4330731"/>
              <a:ext cx="1450920" cy="276713"/>
            </a:xfrm>
            <a:custGeom>
              <a:avLst/>
              <a:gdLst>
                <a:gd name="connsiteX0" fmla="*/ 0 w 1729493"/>
                <a:gd name="connsiteY0" fmla="*/ 385436 h 385436"/>
                <a:gd name="connsiteX1" fmla="*/ 420942 w 1729493"/>
                <a:gd name="connsiteY1" fmla="*/ 0 h 385436"/>
                <a:gd name="connsiteX2" fmla="*/ 1729493 w 1729493"/>
                <a:gd name="connsiteY2" fmla="*/ 0 h 385436"/>
                <a:gd name="connsiteX3" fmla="*/ 1308551 w 1729493"/>
                <a:gd name="connsiteY3" fmla="*/ 385436 h 385436"/>
                <a:gd name="connsiteX4" fmla="*/ 0 w 1729493"/>
                <a:gd name="connsiteY4" fmla="*/ 385436 h 385436"/>
                <a:gd name="connsiteX0" fmla="*/ 141 w 1729634"/>
                <a:gd name="connsiteY0" fmla="*/ 385436 h 385436"/>
                <a:gd name="connsiteX1" fmla="*/ 421083 w 1729634"/>
                <a:gd name="connsiteY1" fmla="*/ 0 h 385436"/>
                <a:gd name="connsiteX2" fmla="*/ 1729634 w 1729634"/>
                <a:gd name="connsiteY2" fmla="*/ 0 h 385436"/>
                <a:gd name="connsiteX3" fmla="*/ 1308692 w 1729634"/>
                <a:gd name="connsiteY3" fmla="*/ 385436 h 385436"/>
                <a:gd name="connsiteX4" fmla="*/ 141 w 1729634"/>
                <a:gd name="connsiteY4" fmla="*/ 385436 h 385436"/>
                <a:gd name="connsiteX0" fmla="*/ 141 w 1858281"/>
                <a:gd name="connsiteY0" fmla="*/ 385436 h 385436"/>
                <a:gd name="connsiteX1" fmla="*/ 421083 w 1858281"/>
                <a:gd name="connsiteY1" fmla="*/ 0 h 385436"/>
                <a:gd name="connsiteX2" fmla="*/ 1858281 w 1858281"/>
                <a:gd name="connsiteY2" fmla="*/ 50420 h 385436"/>
                <a:gd name="connsiteX3" fmla="*/ 1308692 w 1858281"/>
                <a:gd name="connsiteY3" fmla="*/ 385436 h 385436"/>
                <a:gd name="connsiteX4" fmla="*/ 141 w 1858281"/>
                <a:gd name="connsiteY4" fmla="*/ 385436 h 385436"/>
                <a:gd name="connsiteX0" fmla="*/ 40897 w 1899037"/>
                <a:gd name="connsiteY0" fmla="*/ 385436 h 413401"/>
                <a:gd name="connsiteX1" fmla="*/ 461839 w 1899037"/>
                <a:gd name="connsiteY1" fmla="*/ 0 h 413401"/>
                <a:gd name="connsiteX2" fmla="*/ 1899037 w 1899037"/>
                <a:gd name="connsiteY2" fmla="*/ 50420 h 413401"/>
                <a:gd name="connsiteX3" fmla="*/ 1537602 w 1899037"/>
                <a:gd name="connsiteY3" fmla="*/ 383152 h 413401"/>
                <a:gd name="connsiteX4" fmla="*/ 40897 w 1899037"/>
                <a:gd name="connsiteY4" fmla="*/ 385436 h 413401"/>
                <a:gd name="connsiteX0" fmla="*/ 1691 w 1859831"/>
                <a:gd name="connsiteY0" fmla="*/ 385436 h 392662"/>
                <a:gd name="connsiteX1" fmla="*/ 422633 w 1859831"/>
                <a:gd name="connsiteY1" fmla="*/ 0 h 392662"/>
                <a:gd name="connsiteX2" fmla="*/ 1859831 w 1859831"/>
                <a:gd name="connsiteY2" fmla="*/ 50420 h 392662"/>
                <a:gd name="connsiteX3" fmla="*/ 1498396 w 1859831"/>
                <a:gd name="connsiteY3" fmla="*/ 383152 h 392662"/>
                <a:gd name="connsiteX4" fmla="*/ 1691 w 1859831"/>
                <a:gd name="connsiteY4" fmla="*/ 385436 h 392662"/>
                <a:gd name="connsiteX0" fmla="*/ 45360 w 1903500"/>
                <a:gd name="connsiteY0" fmla="*/ 335016 h 358502"/>
                <a:gd name="connsiteX1" fmla="*/ 432145 w 1903500"/>
                <a:gd name="connsiteY1" fmla="*/ 10068 h 358502"/>
                <a:gd name="connsiteX2" fmla="*/ 1903500 w 1903500"/>
                <a:gd name="connsiteY2" fmla="*/ 0 h 358502"/>
                <a:gd name="connsiteX3" fmla="*/ 1542065 w 1903500"/>
                <a:gd name="connsiteY3" fmla="*/ 332732 h 358502"/>
                <a:gd name="connsiteX4" fmla="*/ 45360 w 1903500"/>
                <a:gd name="connsiteY4" fmla="*/ 335016 h 358502"/>
                <a:gd name="connsiteX0" fmla="*/ 3471 w 1861611"/>
                <a:gd name="connsiteY0" fmla="*/ 335016 h 335016"/>
                <a:gd name="connsiteX1" fmla="*/ 390256 w 1861611"/>
                <a:gd name="connsiteY1" fmla="*/ 10068 h 335016"/>
                <a:gd name="connsiteX2" fmla="*/ 1861611 w 1861611"/>
                <a:gd name="connsiteY2" fmla="*/ 0 h 335016"/>
                <a:gd name="connsiteX3" fmla="*/ 1500176 w 1861611"/>
                <a:gd name="connsiteY3" fmla="*/ 332732 h 335016"/>
                <a:gd name="connsiteX4" fmla="*/ 3471 w 1861611"/>
                <a:gd name="connsiteY4" fmla="*/ 335016 h 335016"/>
                <a:gd name="connsiteX0" fmla="*/ 3858 w 1830211"/>
                <a:gd name="connsiteY0" fmla="*/ 357514 h 357513"/>
                <a:gd name="connsiteX1" fmla="*/ 358856 w 1830211"/>
                <a:gd name="connsiteY1" fmla="*/ 10068 h 357513"/>
                <a:gd name="connsiteX2" fmla="*/ 1830211 w 1830211"/>
                <a:gd name="connsiteY2" fmla="*/ 0 h 357513"/>
                <a:gd name="connsiteX3" fmla="*/ 1468776 w 1830211"/>
                <a:gd name="connsiteY3" fmla="*/ 332732 h 357513"/>
                <a:gd name="connsiteX4" fmla="*/ 3858 w 1830211"/>
                <a:gd name="connsiteY4" fmla="*/ 357514 h 357513"/>
                <a:gd name="connsiteX0" fmla="*/ 46102 w 1872455"/>
                <a:gd name="connsiteY0" fmla="*/ 357514 h 377184"/>
                <a:gd name="connsiteX1" fmla="*/ 414091 w 1872455"/>
                <a:gd name="connsiteY1" fmla="*/ 15876 h 377184"/>
                <a:gd name="connsiteX2" fmla="*/ 1872455 w 1872455"/>
                <a:gd name="connsiteY2" fmla="*/ 0 h 377184"/>
                <a:gd name="connsiteX3" fmla="*/ 1511020 w 1872455"/>
                <a:gd name="connsiteY3" fmla="*/ 332732 h 377184"/>
                <a:gd name="connsiteX4" fmla="*/ 46102 w 1872455"/>
                <a:gd name="connsiteY4" fmla="*/ 357514 h 377184"/>
                <a:gd name="connsiteX0" fmla="*/ 3883 w 1830236"/>
                <a:gd name="connsiteY0" fmla="*/ 357514 h 357515"/>
                <a:gd name="connsiteX1" fmla="*/ 371872 w 1830236"/>
                <a:gd name="connsiteY1" fmla="*/ 15876 h 357515"/>
                <a:gd name="connsiteX2" fmla="*/ 1830236 w 1830236"/>
                <a:gd name="connsiteY2" fmla="*/ 0 h 357515"/>
                <a:gd name="connsiteX3" fmla="*/ 1468801 w 1830236"/>
                <a:gd name="connsiteY3" fmla="*/ 332732 h 357515"/>
                <a:gd name="connsiteX4" fmla="*/ 3883 w 1830236"/>
                <a:gd name="connsiteY4" fmla="*/ 357514 h 357515"/>
                <a:gd name="connsiteX0" fmla="*/ 4173 w 1809600"/>
                <a:gd name="connsiteY0" fmla="*/ 338462 h 338462"/>
                <a:gd name="connsiteX1" fmla="*/ 351236 w 1809600"/>
                <a:gd name="connsiteY1" fmla="*/ 15876 h 338462"/>
                <a:gd name="connsiteX2" fmla="*/ 1809600 w 1809600"/>
                <a:gd name="connsiteY2" fmla="*/ 0 h 338462"/>
                <a:gd name="connsiteX3" fmla="*/ 1448165 w 1809600"/>
                <a:gd name="connsiteY3" fmla="*/ 332732 h 338462"/>
                <a:gd name="connsiteX4" fmla="*/ 4173 w 1809600"/>
                <a:gd name="connsiteY4" fmla="*/ 338462 h 338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9600" h="338462">
                  <a:moveTo>
                    <a:pt x="4173" y="338462"/>
                  </a:moveTo>
                  <a:cubicBezTo>
                    <a:pt x="-34996" y="329760"/>
                    <a:pt x="210922" y="144355"/>
                    <a:pt x="351236" y="15876"/>
                  </a:cubicBezTo>
                  <a:lnTo>
                    <a:pt x="1809600" y="0"/>
                  </a:lnTo>
                  <a:lnTo>
                    <a:pt x="1448165" y="332732"/>
                  </a:lnTo>
                  <a:lnTo>
                    <a:pt x="4173" y="338462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168" name="フリーフォーム: 図形 167">
            <a:extLst>
              <a:ext uri="{FF2B5EF4-FFF2-40B4-BE49-F238E27FC236}">
                <a16:creationId xmlns:a16="http://schemas.microsoft.com/office/drawing/2014/main" id="{CBB85CF1-8226-36B7-63E2-D9D52D9C1374}"/>
              </a:ext>
            </a:extLst>
          </p:cNvPr>
          <p:cNvSpPr/>
          <p:nvPr/>
        </p:nvSpPr>
        <p:spPr bwMode="auto">
          <a:xfrm rot="900000">
            <a:off x="10127689" y="4886946"/>
            <a:ext cx="601896" cy="1002099"/>
          </a:xfrm>
          <a:custGeom>
            <a:avLst/>
            <a:gdLst>
              <a:gd name="connsiteX0" fmla="*/ 437690 w 590572"/>
              <a:gd name="connsiteY0" fmla="*/ 8648 h 1112146"/>
              <a:gd name="connsiteX1" fmla="*/ 480525 w 590572"/>
              <a:gd name="connsiteY1" fmla="*/ 0 h 1112146"/>
              <a:gd name="connsiteX2" fmla="*/ 590572 w 590572"/>
              <a:gd name="connsiteY2" fmla="*/ 110047 h 1112146"/>
              <a:gd name="connsiteX3" fmla="*/ 590571 w 590572"/>
              <a:gd name="connsiteY3" fmla="*/ 630146 h 1112146"/>
              <a:gd name="connsiteX4" fmla="*/ 581923 w 590572"/>
              <a:gd name="connsiteY4" fmla="*/ 672981 h 1112146"/>
              <a:gd name="connsiteX5" fmla="*/ 562926 w 590572"/>
              <a:gd name="connsiteY5" fmla="*/ 701157 h 1112146"/>
              <a:gd name="connsiteX6" fmla="*/ 555627 w 590572"/>
              <a:gd name="connsiteY6" fmla="*/ 712150 h 1112146"/>
              <a:gd name="connsiteX7" fmla="*/ 187860 w 590572"/>
              <a:gd name="connsiteY7" fmla="*/ 1079915 h 1112146"/>
              <a:gd name="connsiteX8" fmla="*/ 32230 w 590572"/>
              <a:gd name="connsiteY8" fmla="*/ 1079915 h 1112146"/>
              <a:gd name="connsiteX9" fmla="*/ 32231 w 590572"/>
              <a:gd name="connsiteY9" fmla="*/ 1079915 h 1112146"/>
              <a:gd name="connsiteX10" fmla="*/ 32231 w 590572"/>
              <a:gd name="connsiteY10" fmla="*/ 924285 h 1112146"/>
              <a:gd name="connsiteX11" fmla="*/ 370478 w 590572"/>
              <a:gd name="connsiteY11" fmla="*/ 586038 h 1112146"/>
              <a:gd name="connsiteX12" fmla="*/ 370478 w 590572"/>
              <a:gd name="connsiteY12" fmla="*/ 110047 h 1112146"/>
              <a:gd name="connsiteX13" fmla="*/ 437690 w 590572"/>
              <a:gd name="connsiteY13" fmla="*/ 8648 h 1112146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12" fmla="*/ 437690 w 601896"/>
              <a:gd name="connsiteY12" fmla="*/ 4 h 1103502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12" fmla="*/ 529130 w 601896"/>
              <a:gd name="connsiteY12" fmla="*/ 91444 h 1103502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0" fmla="*/ 590572 w 601896"/>
              <a:gd name="connsiteY0" fmla="*/ 0 h 1002099"/>
              <a:gd name="connsiteX1" fmla="*/ 590571 w 601896"/>
              <a:gd name="connsiteY1" fmla="*/ 520099 h 1002099"/>
              <a:gd name="connsiteX2" fmla="*/ 581923 w 601896"/>
              <a:gd name="connsiteY2" fmla="*/ 562934 h 1002099"/>
              <a:gd name="connsiteX3" fmla="*/ 562926 w 601896"/>
              <a:gd name="connsiteY3" fmla="*/ 591110 h 1002099"/>
              <a:gd name="connsiteX4" fmla="*/ 555627 w 601896"/>
              <a:gd name="connsiteY4" fmla="*/ 602103 h 1002099"/>
              <a:gd name="connsiteX5" fmla="*/ 187860 w 601896"/>
              <a:gd name="connsiteY5" fmla="*/ 969868 h 1002099"/>
              <a:gd name="connsiteX6" fmla="*/ 32230 w 601896"/>
              <a:gd name="connsiteY6" fmla="*/ 969868 h 1002099"/>
              <a:gd name="connsiteX7" fmla="*/ 32231 w 601896"/>
              <a:gd name="connsiteY7" fmla="*/ 969868 h 1002099"/>
              <a:gd name="connsiteX8" fmla="*/ 32231 w 601896"/>
              <a:gd name="connsiteY8" fmla="*/ 814238 h 1002099"/>
              <a:gd name="connsiteX9" fmla="*/ 370478 w 601896"/>
              <a:gd name="connsiteY9" fmla="*/ 475991 h 1002099"/>
              <a:gd name="connsiteX10" fmla="*/ 370478 w 601896"/>
              <a:gd name="connsiteY10" fmla="*/ 0 h 1002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01896" h="1002099">
                <a:moveTo>
                  <a:pt x="590572" y="0"/>
                </a:moveTo>
                <a:cubicBezTo>
                  <a:pt x="616052" y="103583"/>
                  <a:pt x="590571" y="346733"/>
                  <a:pt x="590571" y="520099"/>
                </a:cubicBezTo>
                <a:cubicBezTo>
                  <a:pt x="590571" y="535293"/>
                  <a:pt x="587492" y="549768"/>
                  <a:pt x="581923" y="562934"/>
                </a:cubicBezTo>
                <a:lnTo>
                  <a:pt x="562926" y="591110"/>
                </a:lnTo>
                <a:lnTo>
                  <a:pt x="555627" y="602103"/>
                </a:lnTo>
                <a:lnTo>
                  <a:pt x="187860" y="969868"/>
                </a:lnTo>
                <a:cubicBezTo>
                  <a:pt x="144884" y="1012843"/>
                  <a:pt x="75206" y="1012843"/>
                  <a:pt x="32230" y="969868"/>
                </a:cubicBezTo>
                <a:lnTo>
                  <a:pt x="32231" y="969868"/>
                </a:lnTo>
                <a:cubicBezTo>
                  <a:pt x="-10744" y="926892"/>
                  <a:pt x="-10744" y="857214"/>
                  <a:pt x="32231" y="814238"/>
                </a:cubicBezTo>
                <a:lnTo>
                  <a:pt x="370478" y="475991"/>
                </a:lnTo>
                <a:lnTo>
                  <a:pt x="370478" y="0"/>
                </a:lnTo>
              </a:path>
            </a:pathLst>
          </a:custGeom>
          <a:solidFill>
            <a:srgbClr val="FFFFCC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69" name="フリーフォーム: 図形 168">
            <a:extLst>
              <a:ext uri="{FF2B5EF4-FFF2-40B4-BE49-F238E27FC236}">
                <a16:creationId xmlns:a16="http://schemas.microsoft.com/office/drawing/2014/main" id="{2D5358DD-F47D-C5BD-EA34-D240E497BEFB}"/>
              </a:ext>
            </a:extLst>
          </p:cNvPr>
          <p:cNvSpPr/>
          <p:nvPr/>
        </p:nvSpPr>
        <p:spPr bwMode="auto">
          <a:xfrm>
            <a:off x="9734926" y="4272165"/>
            <a:ext cx="332174" cy="126764"/>
          </a:xfrm>
          <a:custGeom>
            <a:avLst/>
            <a:gdLst>
              <a:gd name="connsiteX0" fmla="*/ 10290 w 332174"/>
              <a:gd name="connsiteY0" fmla="*/ 0 h 126764"/>
              <a:gd name="connsiteX1" fmla="*/ 13052 w 332174"/>
              <a:gd name="connsiteY1" fmla="*/ 7990 h 126764"/>
              <a:gd name="connsiteX2" fmla="*/ 166087 w 332174"/>
              <a:gd name="connsiteY2" fmla="*/ 67233 h 126764"/>
              <a:gd name="connsiteX3" fmla="*/ 319122 w 332174"/>
              <a:gd name="connsiteY3" fmla="*/ 7990 h 126764"/>
              <a:gd name="connsiteX4" fmla="*/ 321885 w 332174"/>
              <a:gd name="connsiteY4" fmla="*/ 0 h 126764"/>
              <a:gd name="connsiteX5" fmla="*/ 332174 w 332174"/>
              <a:gd name="connsiteY5" fmla="*/ 29765 h 126764"/>
              <a:gd name="connsiteX6" fmla="*/ 166087 w 332174"/>
              <a:gd name="connsiteY6" fmla="*/ 126764 h 126764"/>
              <a:gd name="connsiteX7" fmla="*/ 0 w 332174"/>
              <a:gd name="connsiteY7" fmla="*/ 29765 h 126764"/>
              <a:gd name="connsiteX8" fmla="*/ 10290 w 332174"/>
              <a:gd name="connsiteY8" fmla="*/ 0 h 126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2174" h="126764">
                <a:moveTo>
                  <a:pt x="10290" y="0"/>
                </a:moveTo>
                <a:lnTo>
                  <a:pt x="13052" y="7990"/>
                </a:lnTo>
                <a:cubicBezTo>
                  <a:pt x="38266" y="42805"/>
                  <a:pt x="97292" y="67233"/>
                  <a:pt x="166087" y="67233"/>
                </a:cubicBezTo>
                <a:cubicBezTo>
                  <a:pt x="234882" y="67233"/>
                  <a:pt x="293909" y="42805"/>
                  <a:pt x="319122" y="7990"/>
                </a:cubicBezTo>
                <a:lnTo>
                  <a:pt x="321885" y="0"/>
                </a:lnTo>
                <a:lnTo>
                  <a:pt x="332174" y="29765"/>
                </a:lnTo>
                <a:cubicBezTo>
                  <a:pt x="332174" y="83336"/>
                  <a:pt x="257814" y="126764"/>
                  <a:pt x="166087" y="126764"/>
                </a:cubicBezTo>
                <a:cubicBezTo>
                  <a:pt x="74360" y="126764"/>
                  <a:pt x="0" y="83336"/>
                  <a:pt x="0" y="29765"/>
                </a:cubicBezTo>
                <a:lnTo>
                  <a:pt x="10290" y="0"/>
                </a:lnTo>
                <a:close/>
              </a:path>
            </a:pathLst>
          </a:custGeom>
          <a:solidFill>
            <a:srgbClr val="0070C0"/>
          </a:solidFill>
          <a:ln w="19050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70" name="フリーフォーム: 図形 169">
            <a:extLst>
              <a:ext uri="{FF2B5EF4-FFF2-40B4-BE49-F238E27FC236}">
                <a16:creationId xmlns:a16="http://schemas.microsoft.com/office/drawing/2014/main" id="{A9812DB8-5FB7-90C2-2CAF-F8D4B76E81C0}"/>
              </a:ext>
            </a:extLst>
          </p:cNvPr>
          <p:cNvSpPr/>
          <p:nvPr/>
        </p:nvSpPr>
        <p:spPr bwMode="auto">
          <a:xfrm>
            <a:off x="10363576" y="4272165"/>
            <a:ext cx="332174" cy="126764"/>
          </a:xfrm>
          <a:custGeom>
            <a:avLst/>
            <a:gdLst>
              <a:gd name="connsiteX0" fmla="*/ 10290 w 332174"/>
              <a:gd name="connsiteY0" fmla="*/ 0 h 126764"/>
              <a:gd name="connsiteX1" fmla="*/ 13052 w 332174"/>
              <a:gd name="connsiteY1" fmla="*/ 7990 h 126764"/>
              <a:gd name="connsiteX2" fmla="*/ 166087 w 332174"/>
              <a:gd name="connsiteY2" fmla="*/ 67233 h 126764"/>
              <a:gd name="connsiteX3" fmla="*/ 319122 w 332174"/>
              <a:gd name="connsiteY3" fmla="*/ 7990 h 126764"/>
              <a:gd name="connsiteX4" fmla="*/ 321885 w 332174"/>
              <a:gd name="connsiteY4" fmla="*/ 0 h 126764"/>
              <a:gd name="connsiteX5" fmla="*/ 332174 w 332174"/>
              <a:gd name="connsiteY5" fmla="*/ 29765 h 126764"/>
              <a:gd name="connsiteX6" fmla="*/ 166087 w 332174"/>
              <a:gd name="connsiteY6" fmla="*/ 126764 h 126764"/>
              <a:gd name="connsiteX7" fmla="*/ 0 w 332174"/>
              <a:gd name="connsiteY7" fmla="*/ 29765 h 126764"/>
              <a:gd name="connsiteX8" fmla="*/ 10290 w 332174"/>
              <a:gd name="connsiteY8" fmla="*/ 0 h 126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2174" h="126764">
                <a:moveTo>
                  <a:pt x="10290" y="0"/>
                </a:moveTo>
                <a:lnTo>
                  <a:pt x="13052" y="7990"/>
                </a:lnTo>
                <a:cubicBezTo>
                  <a:pt x="38266" y="42805"/>
                  <a:pt x="97292" y="67233"/>
                  <a:pt x="166087" y="67233"/>
                </a:cubicBezTo>
                <a:cubicBezTo>
                  <a:pt x="234882" y="67233"/>
                  <a:pt x="293909" y="42805"/>
                  <a:pt x="319122" y="7990"/>
                </a:cubicBezTo>
                <a:lnTo>
                  <a:pt x="321885" y="0"/>
                </a:lnTo>
                <a:lnTo>
                  <a:pt x="332174" y="29765"/>
                </a:lnTo>
                <a:cubicBezTo>
                  <a:pt x="332174" y="83336"/>
                  <a:pt x="257814" y="126764"/>
                  <a:pt x="166087" y="126764"/>
                </a:cubicBezTo>
                <a:cubicBezTo>
                  <a:pt x="74360" y="126764"/>
                  <a:pt x="0" y="83336"/>
                  <a:pt x="0" y="29765"/>
                </a:cubicBezTo>
                <a:lnTo>
                  <a:pt x="10290" y="0"/>
                </a:lnTo>
                <a:close/>
              </a:path>
            </a:pathLst>
          </a:custGeom>
          <a:solidFill>
            <a:srgbClr val="0070C0"/>
          </a:solidFill>
          <a:ln w="19050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71" name="フリーフォーム: 図形 170">
            <a:extLst>
              <a:ext uri="{FF2B5EF4-FFF2-40B4-BE49-F238E27FC236}">
                <a16:creationId xmlns:a16="http://schemas.microsoft.com/office/drawing/2014/main" id="{03343CC1-ECAE-8959-81A8-44A7C1F83D0D}"/>
              </a:ext>
            </a:extLst>
          </p:cNvPr>
          <p:cNvSpPr/>
          <p:nvPr/>
        </p:nvSpPr>
        <p:spPr bwMode="auto">
          <a:xfrm rot="1800000">
            <a:off x="10810277" y="3564084"/>
            <a:ext cx="175083" cy="192247"/>
          </a:xfrm>
          <a:custGeom>
            <a:avLst/>
            <a:gdLst>
              <a:gd name="connsiteX0" fmla="*/ 100396 w 175083"/>
              <a:gd name="connsiteY0" fmla="*/ 4302 h 192247"/>
              <a:gd name="connsiteX1" fmla="*/ 119343 w 175083"/>
              <a:gd name="connsiteY1" fmla="*/ 312 h 192247"/>
              <a:gd name="connsiteX2" fmla="*/ 168509 w 175083"/>
              <a:gd name="connsiteY2" fmla="*/ 153073 h 192247"/>
              <a:gd name="connsiteX3" fmla="*/ 175083 w 175083"/>
              <a:gd name="connsiteY3" fmla="*/ 192247 h 192247"/>
              <a:gd name="connsiteX4" fmla="*/ 129623 w 175083"/>
              <a:gd name="connsiteY4" fmla="*/ 179163 h 192247"/>
              <a:gd name="connsiteX5" fmla="*/ 0 w 175083"/>
              <a:gd name="connsiteY5" fmla="*/ 167286 h 192247"/>
              <a:gd name="connsiteX6" fmla="*/ 9189 w 175083"/>
              <a:gd name="connsiteY6" fmla="*/ 150792 h 192247"/>
              <a:gd name="connsiteX7" fmla="*/ 100396 w 175083"/>
              <a:gd name="connsiteY7" fmla="*/ 4302 h 1922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5083" h="192247">
                <a:moveTo>
                  <a:pt x="100396" y="4302"/>
                </a:moveTo>
                <a:cubicBezTo>
                  <a:pt x="106651" y="785"/>
                  <a:pt x="112962" y="-701"/>
                  <a:pt x="119343" y="312"/>
                </a:cubicBezTo>
                <a:cubicBezTo>
                  <a:pt x="157626" y="6393"/>
                  <a:pt x="160878" y="84217"/>
                  <a:pt x="168509" y="153073"/>
                </a:cubicBezTo>
                <a:lnTo>
                  <a:pt x="175083" y="192247"/>
                </a:lnTo>
                <a:lnTo>
                  <a:pt x="129623" y="179163"/>
                </a:lnTo>
                <a:lnTo>
                  <a:pt x="0" y="167286"/>
                </a:lnTo>
                <a:lnTo>
                  <a:pt x="9189" y="150792"/>
                </a:lnTo>
                <a:cubicBezTo>
                  <a:pt x="39265" y="90245"/>
                  <a:pt x="69124" y="21887"/>
                  <a:pt x="100396" y="4302"/>
                </a:cubicBezTo>
                <a:close/>
              </a:path>
            </a:pathLst>
          </a:custGeom>
          <a:solidFill>
            <a:srgbClr val="FFC000"/>
          </a:solidFill>
          <a:ln w="19050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grpSp>
        <p:nvGrpSpPr>
          <p:cNvPr id="172" name="グループ化 171">
            <a:extLst>
              <a:ext uri="{FF2B5EF4-FFF2-40B4-BE49-F238E27FC236}">
                <a16:creationId xmlns:a16="http://schemas.microsoft.com/office/drawing/2014/main" id="{4DFFD34B-93D1-4A9C-E0D4-3E7ED88F3844}"/>
              </a:ext>
            </a:extLst>
          </p:cNvPr>
          <p:cNvGrpSpPr/>
          <p:nvPr/>
        </p:nvGrpSpPr>
        <p:grpSpPr>
          <a:xfrm>
            <a:off x="10574352" y="4456053"/>
            <a:ext cx="185433" cy="120490"/>
            <a:chOff x="7024656" y="2758259"/>
            <a:chExt cx="319562" cy="207644"/>
          </a:xfrm>
        </p:grpSpPr>
        <p:sp>
          <p:nvSpPr>
            <p:cNvPr id="173" name="楕円 172">
              <a:extLst>
                <a:ext uri="{FF2B5EF4-FFF2-40B4-BE49-F238E27FC236}">
                  <a16:creationId xmlns:a16="http://schemas.microsoft.com/office/drawing/2014/main" id="{44404F59-BECF-CA66-C77F-DDBDEBEF4AFC}"/>
                </a:ext>
              </a:extLst>
            </p:cNvPr>
            <p:cNvSpPr/>
            <p:nvPr/>
          </p:nvSpPr>
          <p:spPr bwMode="auto">
            <a:xfrm>
              <a:off x="7105618" y="2777309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楕円 173">
              <a:extLst>
                <a:ext uri="{FF2B5EF4-FFF2-40B4-BE49-F238E27FC236}">
                  <a16:creationId xmlns:a16="http://schemas.microsoft.com/office/drawing/2014/main" id="{2BA328F3-4CC6-8CBD-F8FE-57D0E2C66802}"/>
                </a:ext>
              </a:extLst>
            </p:cNvPr>
            <p:cNvSpPr/>
            <p:nvPr/>
          </p:nvSpPr>
          <p:spPr bwMode="auto">
            <a:xfrm>
              <a:off x="7024656" y="2886846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" name="楕円 174">
              <a:extLst>
                <a:ext uri="{FF2B5EF4-FFF2-40B4-BE49-F238E27FC236}">
                  <a16:creationId xmlns:a16="http://schemas.microsoft.com/office/drawing/2014/main" id="{175D73DD-9C70-3B7B-35D0-0887DF48822C}"/>
                </a:ext>
              </a:extLst>
            </p:cNvPr>
            <p:cNvSpPr/>
            <p:nvPr/>
          </p:nvSpPr>
          <p:spPr bwMode="auto">
            <a:xfrm>
              <a:off x="7234206" y="2758259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" name="楕円 175">
              <a:extLst>
                <a:ext uri="{FF2B5EF4-FFF2-40B4-BE49-F238E27FC236}">
                  <a16:creationId xmlns:a16="http://schemas.microsoft.com/office/drawing/2014/main" id="{030475CB-02EC-2CFE-96B6-CA04F987B058}"/>
                </a:ext>
              </a:extLst>
            </p:cNvPr>
            <p:cNvSpPr/>
            <p:nvPr/>
          </p:nvSpPr>
          <p:spPr bwMode="auto">
            <a:xfrm>
              <a:off x="7153244" y="2867796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" name="楕円 176">
              <a:extLst>
                <a:ext uri="{FF2B5EF4-FFF2-40B4-BE49-F238E27FC236}">
                  <a16:creationId xmlns:a16="http://schemas.microsoft.com/office/drawing/2014/main" id="{A2A4A200-9B2A-4056-AD92-090F45549B53}"/>
                </a:ext>
              </a:extLst>
            </p:cNvPr>
            <p:cNvSpPr/>
            <p:nvPr/>
          </p:nvSpPr>
          <p:spPr bwMode="auto">
            <a:xfrm>
              <a:off x="7298499" y="2841603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8" name="楕円 177">
              <a:extLst>
                <a:ext uri="{FF2B5EF4-FFF2-40B4-BE49-F238E27FC236}">
                  <a16:creationId xmlns:a16="http://schemas.microsoft.com/office/drawing/2014/main" id="{35CAAF8B-DBF4-DE9B-6997-1BC1DD8EBB2E}"/>
                </a:ext>
              </a:extLst>
            </p:cNvPr>
            <p:cNvSpPr/>
            <p:nvPr/>
          </p:nvSpPr>
          <p:spPr bwMode="auto">
            <a:xfrm>
              <a:off x="7238967" y="2920184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79" name="フリーフォーム: 図形 178">
            <a:extLst>
              <a:ext uri="{FF2B5EF4-FFF2-40B4-BE49-F238E27FC236}">
                <a16:creationId xmlns:a16="http://schemas.microsoft.com/office/drawing/2014/main" id="{6B2F914A-313B-40CC-33DB-F487CB743FD5}"/>
              </a:ext>
            </a:extLst>
          </p:cNvPr>
          <p:cNvSpPr/>
          <p:nvPr/>
        </p:nvSpPr>
        <p:spPr bwMode="auto">
          <a:xfrm rot="900000">
            <a:off x="9713353" y="4839321"/>
            <a:ext cx="601896" cy="1002099"/>
          </a:xfrm>
          <a:custGeom>
            <a:avLst/>
            <a:gdLst>
              <a:gd name="connsiteX0" fmla="*/ 437690 w 590572"/>
              <a:gd name="connsiteY0" fmla="*/ 8648 h 1112146"/>
              <a:gd name="connsiteX1" fmla="*/ 480525 w 590572"/>
              <a:gd name="connsiteY1" fmla="*/ 0 h 1112146"/>
              <a:gd name="connsiteX2" fmla="*/ 590572 w 590572"/>
              <a:gd name="connsiteY2" fmla="*/ 110047 h 1112146"/>
              <a:gd name="connsiteX3" fmla="*/ 590571 w 590572"/>
              <a:gd name="connsiteY3" fmla="*/ 630146 h 1112146"/>
              <a:gd name="connsiteX4" fmla="*/ 581923 w 590572"/>
              <a:gd name="connsiteY4" fmla="*/ 672981 h 1112146"/>
              <a:gd name="connsiteX5" fmla="*/ 562926 w 590572"/>
              <a:gd name="connsiteY5" fmla="*/ 701157 h 1112146"/>
              <a:gd name="connsiteX6" fmla="*/ 555627 w 590572"/>
              <a:gd name="connsiteY6" fmla="*/ 712150 h 1112146"/>
              <a:gd name="connsiteX7" fmla="*/ 187860 w 590572"/>
              <a:gd name="connsiteY7" fmla="*/ 1079915 h 1112146"/>
              <a:gd name="connsiteX8" fmla="*/ 32230 w 590572"/>
              <a:gd name="connsiteY8" fmla="*/ 1079915 h 1112146"/>
              <a:gd name="connsiteX9" fmla="*/ 32231 w 590572"/>
              <a:gd name="connsiteY9" fmla="*/ 1079915 h 1112146"/>
              <a:gd name="connsiteX10" fmla="*/ 32231 w 590572"/>
              <a:gd name="connsiteY10" fmla="*/ 924285 h 1112146"/>
              <a:gd name="connsiteX11" fmla="*/ 370478 w 590572"/>
              <a:gd name="connsiteY11" fmla="*/ 586038 h 1112146"/>
              <a:gd name="connsiteX12" fmla="*/ 370478 w 590572"/>
              <a:gd name="connsiteY12" fmla="*/ 110047 h 1112146"/>
              <a:gd name="connsiteX13" fmla="*/ 437690 w 590572"/>
              <a:gd name="connsiteY13" fmla="*/ 8648 h 1112146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12" fmla="*/ 437690 w 601896"/>
              <a:gd name="connsiteY12" fmla="*/ 4 h 1103502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12" fmla="*/ 529130 w 601896"/>
              <a:gd name="connsiteY12" fmla="*/ 91444 h 1103502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0" fmla="*/ 590572 w 601896"/>
              <a:gd name="connsiteY0" fmla="*/ 0 h 1002099"/>
              <a:gd name="connsiteX1" fmla="*/ 590571 w 601896"/>
              <a:gd name="connsiteY1" fmla="*/ 520099 h 1002099"/>
              <a:gd name="connsiteX2" fmla="*/ 581923 w 601896"/>
              <a:gd name="connsiteY2" fmla="*/ 562934 h 1002099"/>
              <a:gd name="connsiteX3" fmla="*/ 562926 w 601896"/>
              <a:gd name="connsiteY3" fmla="*/ 591110 h 1002099"/>
              <a:gd name="connsiteX4" fmla="*/ 555627 w 601896"/>
              <a:gd name="connsiteY4" fmla="*/ 602103 h 1002099"/>
              <a:gd name="connsiteX5" fmla="*/ 187860 w 601896"/>
              <a:gd name="connsiteY5" fmla="*/ 969868 h 1002099"/>
              <a:gd name="connsiteX6" fmla="*/ 32230 w 601896"/>
              <a:gd name="connsiteY6" fmla="*/ 969868 h 1002099"/>
              <a:gd name="connsiteX7" fmla="*/ 32231 w 601896"/>
              <a:gd name="connsiteY7" fmla="*/ 969868 h 1002099"/>
              <a:gd name="connsiteX8" fmla="*/ 32231 w 601896"/>
              <a:gd name="connsiteY8" fmla="*/ 814238 h 1002099"/>
              <a:gd name="connsiteX9" fmla="*/ 370478 w 601896"/>
              <a:gd name="connsiteY9" fmla="*/ 475991 h 1002099"/>
              <a:gd name="connsiteX10" fmla="*/ 370478 w 601896"/>
              <a:gd name="connsiteY10" fmla="*/ 0 h 1002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01896" h="1002099">
                <a:moveTo>
                  <a:pt x="590572" y="0"/>
                </a:moveTo>
                <a:cubicBezTo>
                  <a:pt x="616052" y="103583"/>
                  <a:pt x="590571" y="346733"/>
                  <a:pt x="590571" y="520099"/>
                </a:cubicBezTo>
                <a:cubicBezTo>
                  <a:pt x="590571" y="535293"/>
                  <a:pt x="587492" y="549768"/>
                  <a:pt x="581923" y="562934"/>
                </a:cubicBezTo>
                <a:lnTo>
                  <a:pt x="562926" y="591110"/>
                </a:lnTo>
                <a:lnTo>
                  <a:pt x="555627" y="602103"/>
                </a:lnTo>
                <a:lnTo>
                  <a:pt x="187860" y="969868"/>
                </a:lnTo>
                <a:cubicBezTo>
                  <a:pt x="144884" y="1012843"/>
                  <a:pt x="75206" y="1012843"/>
                  <a:pt x="32230" y="969868"/>
                </a:cubicBezTo>
                <a:lnTo>
                  <a:pt x="32231" y="969868"/>
                </a:lnTo>
                <a:cubicBezTo>
                  <a:pt x="-10744" y="926892"/>
                  <a:pt x="-10744" y="857214"/>
                  <a:pt x="32231" y="814238"/>
                </a:cubicBezTo>
                <a:lnTo>
                  <a:pt x="370478" y="475991"/>
                </a:lnTo>
                <a:lnTo>
                  <a:pt x="370478" y="0"/>
                </a:lnTo>
              </a:path>
            </a:pathLst>
          </a:custGeom>
          <a:solidFill>
            <a:srgbClr val="FFFFCC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grpSp>
        <p:nvGrpSpPr>
          <p:cNvPr id="180" name="グループ化 179">
            <a:extLst>
              <a:ext uri="{FF2B5EF4-FFF2-40B4-BE49-F238E27FC236}">
                <a16:creationId xmlns:a16="http://schemas.microsoft.com/office/drawing/2014/main" id="{7169727F-EFB9-3FB4-B8A1-DE744E43691A}"/>
              </a:ext>
            </a:extLst>
          </p:cNvPr>
          <p:cNvGrpSpPr/>
          <p:nvPr/>
        </p:nvGrpSpPr>
        <p:grpSpPr>
          <a:xfrm>
            <a:off x="8510959" y="4944602"/>
            <a:ext cx="1743278" cy="1035798"/>
            <a:chOff x="4284184" y="3585863"/>
            <a:chExt cx="1743278" cy="1035798"/>
          </a:xfrm>
          <a:solidFill>
            <a:schemeClr val="bg1">
              <a:lumMod val="75000"/>
            </a:schemeClr>
          </a:solidFill>
        </p:grpSpPr>
        <p:sp>
          <p:nvSpPr>
            <p:cNvPr id="181" name="フリーフォーム: 図形 180">
              <a:extLst>
                <a:ext uri="{FF2B5EF4-FFF2-40B4-BE49-F238E27FC236}">
                  <a16:creationId xmlns:a16="http://schemas.microsoft.com/office/drawing/2014/main" id="{561B9199-6CAA-BD72-51D0-818E724C2218}"/>
                </a:ext>
              </a:extLst>
            </p:cNvPr>
            <p:cNvSpPr/>
            <p:nvPr/>
          </p:nvSpPr>
          <p:spPr bwMode="auto">
            <a:xfrm rot="550838" flipH="1">
              <a:off x="4284184" y="3585863"/>
              <a:ext cx="1743278" cy="1035798"/>
            </a:xfrm>
            <a:custGeom>
              <a:avLst/>
              <a:gdLst>
                <a:gd name="connsiteX0" fmla="*/ 1703157 w 1740295"/>
                <a:gd name="connsiteY0" fmla="*/ 0 h 1022337"/>
                <a:gd name="connsiteX1" fmla="*/ 360344 w 1740295"/>
                <a:gd name="connsiteY1" fmla="*/ 0 h 1022337"/>
                <a:gd name="connsiteX2" fmla="*/ 0 w 1740295"/>
                <a:gd name="connsiteY2" fmla="*/ 953618 h 1022337"/>
                <a:gd name="connsiteX3" fmla="*/ 63104 w 1740295"/>
                <a:gd name="connsiteY3" fmla="*/ 953618 h 1022337"/>
                <a:gd name="connsiteX4" fmla="*/ 37138 w 1740295"/>
                <a:gd name="connsiteY4" fmla="*/ 1022337 h 1022337"/>
                <a:gd name="connsiteX5" fmla="*/ 1379951 w 1740295"/>
                <a:gd name="connsiteY5" fmla="*/ 1022337 h 1022337"/>
                <a:gd name="connsiteX6" fmla="*/ 1740295 w 1740295"/>
                <a:gd name="connsiteY6" fmla="*/ 68718 h 1022337"/>
                <a:gd name="connsiteX7" fmla="*/ 1677191 w 1740295"/>
                <a:gd name="connsiteY7" fmla="*/ 68719 h 1022337"/>
                <a:gd name="connsiteX0" fmla="*/ 1703157 w 1740295"/>
                <a:gd name="connsiteY0" fmla="*/ 0 h 1022337"/>
                <a:gd name="connsiteX1" fmla="*/ 360344 w 1740295"/>
                <a:gd name="connsiteY1" fmla="*/ 0 h 1022337"/>
                <a:gd name="connsiteX2" fmla="*/ 0 w 1740295"/>
                <a:gd name="connsiteY2" fmla="*/ 953618 h 1022337"/>
                <a:gd name="connsiteX3" fmla="*/ 63104 w 1740295"/>
                <a:gd name="connsiteY3" fmla="*/ 953618 h 1022337"/>
                <a:gd name="connsiteX4" fmla="*/ 37138 w 1740295"/>
                <a:gd name="connsiteY4" fmla="*/ 1022337 h 1022337"/>
                <a:gd name="connsiteX5" fmla="*/ 1379951 w 1740295"/>
                <a:gd name="connsiteY5" fmla="*/ 1022337 h 1022337"/>
                <a:gd name="connsiteX6" fmla="*/ 1740295 w 1740295"/>
                <a:gd name="connsiteY6" fmla="*/ 68718 h 1022337"/>
                <a:gd name="connsiteX7" fmla="*/ 1703157 w 1740295"/>
                <a:gd name="connsiteY7" fmla="*/ 0 h 1022337"/>
                <a:gd name="connsiteX0" fmla="*/ 1703157 w 1740295"/>
                <a:gd name="connsiteY0" fmla="*/ 0 h 1022337"/>
                <a:gd name="connsiteX1" fmla="*/ 360344 w 1740295"/>
                <a:gd name="connsiteY1" fmla="*/ 0 h 1022337"/>
                <a:gd name="connsiteX2" fmla="*/ 0 w 1740295"/>
                <a:gd name="connsiteY2" fmla="*/ 953618 h 1022337"/>
                <a:gd name="connsiteX3" fmla="*/ 37138 w 1740295"/>
                <a:gd name="connsiteY3" fmla="*/ 1022337 h 1022337"/>
                <a:gd name="connsiteX4" fmla="*/ 1379951 w 1740295"/>
                <a:gd name="connsiteY4" fmla="*/ 1022337 h 1022337"/>
                <a:gd name="connsiteX5" fmla="*/ 1740295 w 1740295"/>
                <a:gd name="connsiteY5" fmla="*/ 68718 h 1022337"/>
                <a:gd name="connsiteX6" fmla="*/ 1703157 w 1740295"/>
                <a:gd name="connsiteY6" fmla="*/ 0 h 1022337"/>
                <a:gd name="connsiteX0" fmla="*/ 1703157 w 1740295"/>
                <a:gd name="connsiteY0" fmla="*/ 0 h 1022337"/>
                <a:gd name="connsiteX1" fmla="*/ 360344 w 1740295"/>
                <a:gd name="connsiteY1" fmla="*/ 0 h 1022337"/>
                <a:gd name="connsiteX2" fmla="*/ 0 w 1740295"/>
                <a:gd name="connsiteY2" fmla="*/ 953618 h 1022337"/>
                <a:gd name="connsiteX3" fmla="*/ 37138 w 1740295"/>
                <a:gd name="connsiteY3" fmla="*/ 1022337 h 1022337"/>
                <a:gd name="connsiteX4" fmla="*/ 1379951 w 1740295"/>
                <a:gd name="connsiteY4" fmla="*/ 1022337 h 1022337"/>
                <a:gd name="connsiteX5" fmla="*/ 1740295 w 1740295"/>
                <a:gd name="connsiteY5" fmla="*/ 68718 h 1022337"/>
                <a:gd name="connsiteX6" fmla="*/ 1703157 w 1740295"/>
                <a:gd name="connsiteY6" fmla="*/ 0 h 1022337"/>
                <a:gd name="connsiteX0" fmla="*/ 1703157 w 1743006"/>
                <a:gd name="connsiteY0" fmla="*/ 0 h 1022337"/>
                <a:gd name="connsiteX1" fmla="*/ 360344 w 1743006"/>
                <a:gd name="connsiteY1" fmla="*/ 0 h 1022337"/>
                <a:gd name="connsiteX2" fmla="*/ 0 w 1743006"/>
                <a:gd name="connsiteY2" fmla="*/ 953618 h 1022337"/>
                <a:gd name="connsiteX3" fmla="*/ 37138 w 1743006"/>
                <a:gd name="connsiteY3" fmla="*/ 1022337 h 1022337"/>
                <a:gd name="connsiteX4" fmla="*/ 1379951 w 1743006"/>
                <a:gd name="connsiteY4" fmla="*/ 1022337 h 1022337"/>
                <a:gd name="connsiteX5" fmla="*/ 1740295 w 1743006"/>
                <a:gd name="connsiteY5" fmla="*/ 68718 h 1022337"/>
                <a:gd name="connsiteX6" fmla="*/ 1703157 w 1743006"/>
                <a:gd name="connsiteY6" fmla="*/ 0 h 1022337"/>
                <a:gd name="connsiteX0" fmla="*/ 1703157 w 1743006"/>
                <a:gd name="connsiteY0" fmla="*/ 7081 h 1029418"/>
                <a:gd name="connsiteX1" fmla="*/ 360344 w 1743006"/>
                <a:gd name="connsiteY1" fmla="*/ 7081 h 1029418"/>
                <a:gd name="connsiteX2" fmla="*/ 0 w 1743006"/>
                <a:gd name="connsiteY2" fmla="*/ 960699 h 1029418"/>
                <a:gd name="connsiteX3" fmla="*/ 37138 w 1743006"/>
                <a:gd name="connsiteY3" fmla="*/ 1029418 h 1029418"/>
                <a:gd name="connsiteX4" fmla="*/ 1379951 w 1743006"/>
                <a:gd name="connsiteY4" fmla="*/ 1029418 h 1029418"/>
                <a:gd name="connsiteX5" fmla="*/ 1740295 w 1743006"/>
                <a:gd name="connsiteY5" fmla="*/ 75799 h 1029418"/>
                <a:gd name="connsiteX6" fmla="*/ 1703157 w 1743006"/>
                <a:gd name="connsiteY6" fmla="*/ 7081 h 1029418"/>
                <a:gd name="connsiteX0" fmla="*/ 1703363 w 1743212"/>
                <a:gd name="connsiteY0" fmla="*/ 7081 h 1029418"/>
                <a:gd name="connsiteX1" fmla="*/ 360550 w 1743212"/>
                <a:gd name="connsiteY1" fmla="*/ 7081 h 1029418"/>
                <a:gd name="connsiteX2" fmla="*/ 206 w 1743212"/>
                <a:gd name="connsiteY2" fmla="*/ 960699 h 1029418"/>
                <a:gd name="connsiteX3" fmla="*/ 37344 w 1743212"/>
                <a:gd name="connsiteY3" fmla="*/ 1029418 h 1029418"/>
                <a:gd name="connsiteX4" fmla="*/ 1380157 w 1743212"/>
                <a:gd name="connsiteY4" fmla="*/ 1029418 h 1029418"/>
                <a:gd name="connsiteX5" fmla="*/ 1740501 w 1743212"/>
                <a:gd name="connsiteY5" fmla="*/ 75799 h 1029418"/>
                <a:gd name="connsiteX6" fmla="*/ 1703363 w 1743212"/>
                <a:gd name="connsiteY6" fmla="*/ 7081 h 1029418"/>
                <a:gd name="connsiteX0" fmla="*/ 1703429 w 1743278"/>
                <a:gd name="connsiteY0" fmla="*/ 7081 h 1032622"/>
                <a:gd name="connsiteX1" fmla="*/ 360616 w 1743278"/>
                <a:gd name="connsiteY1" fmla="*/ 7081 h 1032622"/>
                <a:gd name="connsiteX2" fmla="*/ 272 w 1743278"/>
                <a:gd name="connsiteY2" fmla="*/ 960699 h 1032622"/>
                <a:gd name="connsiteX3" fmla="*/ 37410 w 1743278"/>
                <a:gd name="connsiteY3" fmla="*/ 1029418 h 1032622"/>
                <a:gd name="connsiteX4" fmla="*/ 1380223 w 1743278"/>
                <a:gd name="connsiteY4" fmla="*/ 1029418 h 1032622"/>
                <a:gd name="connsiteX5" fmla="*/ 1740567 w 1743278"/>
                <a:gd name="connsiteY5" fmla="*/ 75799 h 1032622"/>
                <a:gd name="connsiteX6" fmla="*/ 1703429 w 1743278"/>
                <a:gd name="connsiteY6" fmla="*/ 7081 h 1032622"/>
                <a:gd name="connsiteX0" fmla="*/ 1703429 w 1743278"/>
                <a:gd name="connsiteY0" fmla="*/ 7081 h 1035798"/>
                <a:gd name="connsiteX1" fmla="*/ 360616 w 1743278"/>
                <a:gd name="connsiteY1" fmla="*/ 7081 h 1035798"/>
                <a:gd name="connsiteX2" fmla="*/ 272 w 1743278"/>
                <a:gd name="connsiteY2" fmla="*/ 960699 h 1035798"/>
                <a:gd name="connsiteX3" fmla="*/ 37410 w 1743278"/>
                <a:gd name="connsiteY3" fmla="*/ 1029418 h 1035798"/>
                <a:gd name="connsiteX4" fmla="*/ 1380223 w 1743278"/>
                <a:gd name="connsiteY4" fmla="*/ 1029418 h 1035798"/>
                <a:gd name="connsiteX5" fmla="*/ 1740567 w 1743278"/>
                <a:gd name="connsiteY5" fmla="*/ 75799 h 1035798"/>
                <a:gd name="connsiteX6" fmla="*/ 1703429 w 1743278"/>
                <a:gd name="connsiteY6" fmla="*/ 7081 h 1035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43278" h="1035798">
                  <a:moveTo>
                    <a:pt x="1703429" y="7081"/>
                  </a:moveTo>
                  <a:cubicBezTo>
                    <a:pt x="1255825" y="7081"/>
                    <a:pt x="378865" y="-8852"/>
                    <a:pt x="360616" y="7081"/>
                  </a:cubicBezTo>
                  <a:cubicBezTo>
                    <a:pt x="342367" y="23014"/>
                    <a:pt x="3137" y="933020"/>
                    <a:pt x="272" y="960699"/>
                  </a:cubicBezTo>
                  <a:cubicBezTo>
                    <a:pt x="-2593" y="988378"/>
                    <a:pt x="17670" y="1022208"/>
                    <a:pt x="37410" y="1029418"/>
                  </a:cubicBezTo>
                  <a:cubicBezTo>
                    <a:pt x="57150" y="1036628"/>
                    <a:pt x="1353332" y="1039131"/>
                    <a:pt x="1380223" y="1029418"/>
                  </a:cubicBezTo>
                  <a:cubicBezTo>
                    <a:pt x="1407114" y="1019705"/>
                    <a:pt x="1620452" y="393672"/>
                    <a:pt x="1740567" y="75799"/>
                  </a:cubicBezTo>
                  <a:cubicBezTo>
                    <a:pt x="1750105" y="51611"/>
                    <a:pt x="1733712" y="8759"/>
                    <a:pt x="1703429" y="708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82" name="グループ化 181">
              <a:extLst>
                <a:ext uri="{FF2B5EF4-FFF2-40B4-BE49-F238E27FC236}">
                  <a16:creationId xmlns:a16="http://schemas.microsoft.com/office/drawing/2014/main" id="{896E8C7C-CD40-39C3-30CD-E7C198567B11}"/>
                </a:ext>
              </a:extLst>
            </p:cNvPr>
            <p:cNvGrpSpPr/>
            <p:nvPr/>
          </p:nvGrpSpPr>
          <p:grpSpPr>
            <a:xfrm>
              <a:off x="4880862" y="3968436"/>
              <a:ext cx="418591" cy="395009"/>
              <a:chOff x="2458653" y="3982115"/>
              <a:chExt cx="694122" cy="650141"/>
            </a:xfrm>
            <a:grpFill/>
          </p:grpSpPr>
          <p:sp>
            <p:nvSpPr>
              <p:cNvPr id="183" name="楕円 182">
                <a:extLst>
                  <a:ext uri="{FF2B5EF4-FFF2-40B4-BE49-F238E27FC236}">
                    <a16:creationId xmlns:a16="http://schemas.microsoft.com/office/drawing/2014/main" id="{46F20490-16F1-12BB-34C1-2C9746D29E23}"/>
                  </a:ext>
                </a:extLst>
              </p:cNvPr>
              <p:cNvSpPr/>
              <p:nvPr/>
            </p:nvSpPr>
            <p:spPr bwMode="auto">
              <a:xfrm>
                <a:off x="2458653" y="4103762"/>
                <a:ext cx="694122" cy="528494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星: 6 pt 183">
                <a:extLst>
                  <a:ext uri="{FF2B5EF4-FFF2-40B4-BE49-F238E27FC236}">
                    <a16:creationId xmlns:a16="http://schemas.microsoft.com/office/drawing/2014/main" id="{BE085D70-CA83-A496-115F-2CFA42D87E83}"/>
                  </a:ext>
                </a:extLst>
              </p:cNvPr>
              <p:cNvSpPr/>
              <p:nvPr/>
            </p:nvSpPr>
            <p:spPr bwMode="auto">
              <a:xfrm>
                <a:off x="2709478" y="4067175"/>
                <a:ext cx="192472" cy="137702"/>
              </a:xfrm>
              <a:prstGeom prst="star6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5" name="台形 184">
                <a:extLst>
                  <a:ext uri="{FF2B5EF4-FFF2-40B4-BE49-F238E27FC236}">
                    <a16:creationId xmlns:a16="http://schemas.microsoft.com/office/drawing/2014/main" id="{C66CC1EC-9DDA-1CA1-B209-2D4E18FE33CE}"/>
                  </a:ext>
                </a:extLst>
              </p:cNvPr>
              <p:cNvSpPr/>
              <p:nvPr/>
            </p:nvSpPr>
            <p:spPr bwMode="auto">
              <a:xfrm rot="10800000">
                <a:off x="2773683" y="3982115"/>
                <a:ext cx="64062" cy="153910"/>
              </a:xfrm>
              <a:prstGeom prst="trapezoid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CEB1283C-DF2D-BCF1-79D8-B1FA37EBE223}"/>
                  </a:ext>
                </a:extLst>
              </p:cNvPr>
              <p:cNvSpPr/>
              <p:nvPr/>
            </p:nvSpPr>
            <p:spPr bwMode="auto">
              <a:xfrm rot="20700000">
                <a:off x="2832694" y="3986255"/>
                <a:ext cx="203135" cy="71721"/>
              </a:xfrm>
              <a:custGeom>
                <a:avLst/>
                <a:gdLst>
                  <a:gd name="connsiteX0" fmla="*/ 276880 w 553760"/>
                  <a:gd name="connsiteY0" fmla="*/ 0 h 313061"/>
                  <a:gd name="connsiteX1" fmla="*/ 530443 w 553760"/>
                  <a:gd name="connsiteY1" fmla="*/ 118707 h 313061"/>
                  <a:gd name="connsiteX2" fmla="*/ 553760 w 553760"/>
                  <a:gd name="connsiteY2" fmla="*/ 156531 h 313061"/>
                  <a:gd name="connsiteX3" fmla="*/ 530443 w 553760"/>
                  <a:gd name="connsiteY3" fmla="*/ 194355 h 313061"/>
                  <a:gd name="connsiteX4" fmla="*/ 276880 w 553760"/>
                  <a:gd name="connsiteY4" fmla="*/ 313061 h 313061"/>
                  <a:gd name="connsiteX5" fmla="*/ 23317 w 553760"/>
                  <a:gd name="connsiteY5" fmla="*/ 194355 h 313061"/>
                  <a:gd name="connsiteX6" fmla="*/ 0 w 553760"/>
                  <a:gd name="connsiteY6" fmla="*/ 156531 h 313061"/>
                  <a:gd name="connsiteX7" fmla="*/ 23317 w 553760"/>
                  <a:gd name="connsiteY7" fmla="*/ 118707 h 313061"/>
                  <a:gd name="connsiteX8" fmla="*/ 276880 w 553760"/>
                  <a:gd name="connsiteY8" fmla="*/ 0 h 313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53760" h="313061">
                    <a:moveTo>
                      <a:pt x="276880" y="0"/>
                    </a:moveTo>
                    <a:cubicBezTo>
                      <a:pt x="382431" y="0"/>
                      <a:pt x="475491" y="47088"/>
                      <a:pt x="530443" y="118707"/>
                    </a:cubicBezTo>
                    <a:lnTo>
                      <a:pt x="553760" y="156531"/>
                    </a:lnTo>
                    <a:lnTo>
                      <a:pt x="530443" y="194355"/>
                    </a:lnTo>
                    <a:cubicBezTo>
                      <a:pt x="475491" y="265974"/>
                      <a:pt x="382431" y="313061"/>
                      <a:pt x="276880" y="313061"/>
                    </a:cubicBezTo>
                    <a:cubicBezTo>
                      <a:pt x="171330" y="313061"/>
                      <a:pt x="78269" y="265974"/>
                      <a:pt x="23317" y="194355"/>
                    </a:cubicBezTo>
                    <a:lnTo>
                      <a:pt x="0" y="156531"/>
                    </a:lnTo>
                    <a:lnTo>
                      <a:pt x="23317" y="118707"/>
                    </a:lnTo>
                    <a:cubicBezTo>
                      <a:pt x="78269" y="47088"/>
                      <a:pt x="171330" y="0"/>
                      <a:pt x="276880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87" name="グループ化 186">
            <a:extLst>
              <a:ext uri="{FF2B5EF4-FFF2-40B4-BE49-F238E27FC236}">
                <a16:creationId xmlns:a16="http://schemas.microsoft.com/office/drawing/2014/main" id="{D1F28276-1B19-897B-24EB-6E591E244C86}"/>
              </a:ext>
            </a:extLst>
          </p:cNvPr>
          <p:cNvGrpSpPr/>
          <p:nvPr/>
        </p:nvGrpSpPr>
        <p:grpSpPr>
          <a:xfrm>
            <a:off x="9748452" y="4422257"/>
            <a:ext cx="138453" cy="120490"/>
            <a:chOff x="7105618" y="2758259"/>
            <a:chExt cx="238600" cy="207644"/>
          </a:xfrm>
        </p:grpSpPr>
        <p:sp>
          <p:nvSpPr>
            <p:cNvPr id="188" name="楕円 187">
              <a:extLst>
                <a:ext uri="{FF2B5EF4-FFF2-40B4-BE49-F238E27FC236}">
                  <a16:creationId xmlns:a16="http://schemas.microsoft.com/office/drawing/2014/main" id="{05BA4D17-042F-D80F-5C1B-92B98A80FA5A}"/>
                </a:ext>
              </a:extLst>
            </p:cNvPr>
            <p:cNvSpPr/>
            <p:nvPr/>
          </p:nvSpPr>
          <p:spPr bwMode="auto">
            <a:xfrm>
              <a:off x="7105618" y="2777309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9" name="楕円 188">
              <a:extLst>
                <a:ext uri="{FF2B5EF4-FFF2-40B4-BE49-F238E27FC236}">
                  <a16:creationId xmlns:a16="http://schemas.microsoft.com/office/drawing/2014/main" id="{CCE0900F-ED2F-669D-7CE7-B0E7A5D3D698}"/>
                </a:ext>
              </a:extLst>
            </p:cNvPr>
            <p:cNvSpPr/>
            <p:nvPr/>
          </p:nvSpPr>
          <p:spPr bwMode="auto">
            <a:xfrm>
              <a:off x="7234206" y="2758259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楕円 189">
              <a:extLst>
                <a:ext uri="{FF2B5EF4-FFF2-40B4-BE49-F238E27FC236}">
                  <a16:creationId xmlns:a16="http://schemas.microsoft.com/office/drawing/2014/main" id="{B2B20299-5245-554A-0D43-70B3C62FC6C8}"/>
                </a:ext>
              </a:extLst>
            </p:cNvPr>
            <p:cNvSpPr/>
            <p:nvPr/>
          </p:nvSpPr>
          <p:spPr bwMode="auto">
            <a:xfrm>
              <a:off x="7153244" y="2867796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楕円 190">
              <a:extLst>
                <a:ext uri="{FF2B5EF4-FFF2-40B4-BE49-F238E27FC236}">
                  <a16:creationId xmlns:a16="http://schemas.microsoft.com/office/drawing/2014/main" id="{4CDFC53B-C656-9FBE-AB9D-FDA46F0E2A78}"/>
                </a:ext>
              </a:extLst>
            </p:cNvPr>
            <p:cNvSpPr/>
            <p:nvPr/>
          </p:nvSpPr>
          <p:spPr bwMode="auto">
            <a:xfrm>
              <a:off x="7298499" y="2841603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楕円 191">
              <a:extLst>
                <a:ext uri="{FF2B5EF4-FFF2-40B4-BE49-F238E27FC236}">
                  <a16:creationId xmlns:a16="http://schemas.microsoft.com/office/drawing/2014/main" id="{5B5CB933-9E33-CF86-69F3-7DEDB49CD66A}"/>
                </a:ext>
              </a:extLst>
            </p:cNvPr>
            <p:cNvSpPr/>
            <p:nvPr/>
          </p:nvSpPr>
          <p:spPr bwMode="auto">
            <a:xfrm>
              <a:off x="7238967" y="2920184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93" name="楕円 192">
            <a:extLst>
              <a:ext uri="{FF2B5EF4-FFF2-40B4-BE49-F238E27FC236}">
                <a16:creationId xmlns:a16="http://schemas.microsoft.com/office/drawing/2014/main" id="{E5AC90FD-920F-460B-537D-6D984860F1D0}"/>
              </a:ext>
            </a:extLst>
          </p:cNvPr>
          <p:cNvSpPr/>
          <p:nvPr/>
        </p:nvSpPr>
        <p:spPr bwMode="auto">
          <a:xfrm>
            <a:off x="10088893" y="4374426"/>
            <a:ext cx="160724" cy="136846"/>
          </a:xfrm>
          <a:prstGeom prst="ellipse">
            <a:avLst/>
          </a:prstGeom>
          <a:solidFill>
            <a:srgbClr val="C00000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4" name="フリーフォーム: 図形 193">
            <a:extLst>
              <a:ext uri="{FF2B5EF4-FFF2-40B4-BE49-F238E27FC236}">
                <a16:creationId xmlns:a16="http://schemas.microsoft.com/office/drawing/2014/main" id="{4D9F7086-E061-C8F7-D4B7-94B26BEF2C84}"/>
              </a:ext>
            </a:extLst>
          </p:cNvPr>
          <p:cNvSpPr/>
          <p:nvPr/>
        </p:nvSpPr>
        <p:spPr bwMode="auto">
          <a:xfrm>
            <a:off x="9745217" y="4204931"/>
            <a:ext cx="311595" cy="134467"/>
          </a:xfrm>
          <a:custGeom>
            <a:avLst/>
            <a:gdLst>
              <a:gd name="connsiteX0" fmla="*/ 155797 w 311595"/>
              <a:gd name="connsiteY0" fmla="*/ 0 h 134467"/>
              <a:gd name="connsiteX1" fmla="*/ 308832 w 311595"/>
              <a:gd name="connsiteY1" fmla="*/ 59243 h 134467"/>
              <a:gd name="connsiteX2" fmla="*/ 311595 w 311595"/>
              <a:gd name="connsiteY2" fmla="*/ 67234 h 134467"/>
              <a:gd name="connsiteX3" fmla="*/ 308832 w 311595"/>
              <a:gd name="connsiteY3" fmla="*/ 75224 h 134467"/>
              <a:gd name="connsiteX4" fmla="*/ 155797 w 311595"/>
              <a:gd name="connsiteY4" fmla="*/ 134467 h 134467"/>
              <a:gd name="connsiteX5" fmla="*/ 2762 w 311595"/>
              <a:gd name="connsiteY5" fmla="*/ 75224 h 134467"/>
              <a:gd name="connsiteX6" fmla="*/ 0 w 311595"/>
              <a:gd name="connsiteY6" fmla="*/ 67234 h 134467"/>
              <a:gd name="connsiteX7" fmla="*/ 2762 w 311595"/>
              <a:gd name="connsiteY7" fmla="*/ 59243 h 134467"/>
              <a:gd name="connsiteX8" fmla="*/ 155797 w 311595"/>
              <a:gd name="connsiteY8" fmla="*/ 0 h 134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1595" h="134467">
                <a:moveTo>
                  <a:pt x="155797" y="0"/>
                </a:moveTo>
                <a:cubicBezTo>
                  <a:pt x="224592" y="0"/>
                  <a:pt x="283619" y="24428"/>
                  <a:pt x="308832" y="59243"/>
                </a:cubicBezTo>
                <a:lnTo>
                  <a:pt x="311595" y="67234"/>
                </a:lnTo>
                <a:lnTo>
                  <a:pt x="308832" y="75224"/>
                </a:lnTo>
                <a:cubicBezTo>
                  <a:pt x="283619" y="110039"/>
                  <a:pt x="224592" y="134467"/>
                  <a:pt x="155797" y="134467"/>
                </a:cubicBezTo>
                <a:cubicBezTo>
                  <a:pt x="87002" y="134467"/>
                  <a:pt x="27976" y="110039"/>
                  <a:pt x="2762" y="75224"/>
                </a:cubicBezTo>
                <a:lnTo>
                  <a:pt x="0" y="67234"/>
                </a:lnTo>
                <a:lnTo>
                  <a:pt x="2762" y="59243"/>
                </a:lnTo>
                <a:cubicBezTo>
                  <a:pt x="27976" y="24428"/>
                  <a:pt x="87002" y="0"/>
                  <a:pt x="155797" y="0"/>
                </a:cubicBezTo>
                <a:close/>
              </a:path>
            </a:pathLst>
          </a:cu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95" name="フリーフォーム: 図形 194">
            <a:extLst>
              <a:ext uri="{FF2B5EF4-FFF2-40B4-BE49-F238E27FC236}">
                <a16:creationId xmlns:a16="http://schemas.microsoft.com/office/drawing/2014/main" id="{3F01B07C-B1E9-C2F4-CDDA-BCD0CC3C1967}"/>
              </a:ext>
            </a:extLst>
          </p:cNvPr>
          <p:cNvSpPr/>
          <p:nvPr/>
        </p:nvSpPr>
        <p:spPr bwMode="auto">
          <a:xfrm>
            <a:off x="10373867" y="4204931"/>
            <a:ext cx="311595" cy="134467"/>
          </a:xfrm>
          <a:custGeom>
            <a:avLst/>
            <a:gdLst>
              <a:gd name="connsiteX0" fmla="*/ 155797 w 311595"/>
              <a:gd name="connsiteY0" fmla="*/ 0 h 134467"/>
              <a:gd name="connsiteX1" fmla="*/ 308832 w 311595"/>
              <a:gd name="connsiteY1" fmla="*/ 59243 h 134467"/>
              <a:gd name="connsiteX2" fmla="*/ 311595 w 311595"/>
              <a:gd name="connsiteY2" fmla="*/ 67234 h 134467"/>
              <a:gd name="connsiteX3" fmla="*/ 308832 w 311595"/>
              <a:gd name="connsiteY3" fmla="*/ 75224 h 134467"/>
              <a:gd name="connsiteX4" fmla="*/ 155797 w 311595"/>
              <a:gd name="connsiteY4" fmla="*/ 134467 h 134467"/>
              <a:gd name="connsiteX5" fmla="*/ 2762 w 311595"/>
              <a:gd name="connsiteY5" fmla="*/ 75224 h 134467"/>
              <a:gd name="connsiteX6" fmla="*/ 0 w 311595"/>
              <a:gd name="connsiteY6" fmla="*/ 67234 h 134467"/>
              <a:gd name="connsiteX7" fmla="*/ 2762 w 311595"/>
              <a:gd name="connsiteY7" fmla="*/ 59243 h 134467"/>
              <a:gd name="connsiteX8" fmla="*/ 155797 w 311595"/>
              <a:gd name="connsiteY8" fmla="*/ 0 h 134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1595" h="134467">
                <a:moveTo>
                  <a:pt x="155797" y="0"/>
                </a:moveTo>
                <a:cubicBezTo>
                  <a:pt x="224592" y="0"/>
                  <a:pt x="283619" y="24428"/>
                  <a:pt x="308832" y="59243"/>
                </a:cubicBezTo>
                <a:lnTo>
                  <a:pt x="311595" y="67234"/>
                </a:lnTo>
                <a:lnTo>
                  <a:pt x="308832" y="75224"/>
                </a:lnTo>
                <a:cubicBezTo>
                  <a:pt x="283619" y="110039"/>
                  <a:pt x="224592" y="134467"/>
                  <a:pt x="155797" y="134467"/>
                </a:cubicBezTo>
                <a:cubicBezTo>
                  <a:pt x="87002" y="134467"/>
                  <a:pt x="27976" y="110039"/>
                  <a:pt x="2762" y="75224"/>
                </a:cubicBezTo>
                <a:lnTo>
                  <a:pt x="0" y="67234"/>
                </a:lnTo>
                <a:lnTo>
                  <a:pt x="2762" y="59243"/>
                </a:lnTo>
                <a:cubicBezTo>
                  <a:pt x="27976" y="24428"/>
                  <a:pt x="87002" y="0"/>
                  <a:pt x="155797" y="0"/>
                </a:cubicBezTo>
                <a:close/>
              </a:path>
            </a:pathLst>
          </a:cu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96" name="楕円 195">
            <a:extLst>
              <a:ext uri="{FF2B5EF4-FFF2-40B4-BE49-F238E27FC236}">
                <a16:creationId xmlns:a16="http://schemas.microsoft.com/office/drawing/2014/main" id="{BA978F4D-9053-3283-18FF-72546B2B0B16}"/>
              </a:ext>
            </a:extLst>
          </p:cNvPr>
          <p:cNvSpPr/>
          <p:nvPr/>
        </p:nvSpPr>
        <p:spPr bwMode="auto">
          <a:xfrm>
            <a:off x="9873393" y="4267016"/>
            <a:ext cx="45719" cy="45719"/>
          </a:xfrm>
          <a:prstGeom prst="ellipse">
            <a:avLst/>
          </a:prstGeom>
          <a:solidFill>
            <a:schemeClr val="tx1"/>
          </a:solidFill>
          <a:ln w="190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7" name="楕円 196">
            <a:extLst>
              <a:ext uri="{FF2B5EF4-FFF2-40B4-BE49-F238E27FC236}">
                <a16:creationId xmlns:a16="http://schemas.microsoft.com/office/drawing/2014/main" id="{7D3ADBAF-C870-5477-F38D-90D6CCEE4A21}"/>
              </a:ext>
            </a:extLst>
          </p:cNvPr>
          <p:cNvSpPr/>
          <p:nvPr/>
        </p:nvSpPr>
        <p:spPr bwMode="auto">
          <a:xfrm>
            <a:off x="10486168" y="4267016"/>
            <a:ext cx="45719" cy="45719"/>
          </a:xfrm>
          <a:prstGeom prst="ellipse">
            <a:avLst/>
          </a:prstGeom>
          <a:solidFill>
            <a:schemeClr val="tx1"/>
          </a:solidFill>
          <a:ln w="190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8" name="テキスト ボックス 197">
            <a:extLst>
              <a:ext uri="{FF2B5EF4-FFF2-40B4-BE49-F238E27FC236}">
                <a16:creationId xmlns:a16="http://schemas.microsoft.com/office/drawing/2014/main" id="{AE343C13-96F3-D0F8-38C2-F78FC4563279}"/>
              </a:ext>
            </a:extLst>
          </p:cNvPr>
          <p:cNvSpPr txBox="1"/>
          <p:nvPr/>
        </p:nvSpPr>
        <p:spPr>
          <a:xfrm>
            <a:off x="1180095" y="2570257"/>
            <a:ext cx="787908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2000" u="sng" dirty="0">
                <a:solidFill>
                  <a:schemeClr val="bg1"/>
                </a:solidFill>
                <a:latin typeface="+mj-ea"/>
                <a:ea typeface="+mj-ea"/>
              </a:rPr>
              <a:t>煮と米ナ増</a:t>
            </a:r>
            <a:endParaRPr kumimoji="1" lang="ja-JP" altLang="en-US" sz="12000" u="sng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99" name="星: 12 pt 198">
            <a:extLst>
              <a:ext uri="{FF2B5EF4-FFF2-40B4-BE49-F238E27FC236}">
                <a16:creationId xmlns:a16="http://schemas.microsoft.com/office/drawing/2014/main" id="{68F96748-A047-C853-BE09-ADB8D70ABEA4}"/>
              </a:ext>
            </a:extLst>
          </p:cNvPr>
          <p:cNvSpPr/>
          <p:nvPr/>
        </p:nvSpPr>
        <p:spPr bwMode="auto">
          <a:xfrm>
            <a:off x="10235315" y="2888940"/>
            <a:ext cx="984723" cy="984723"/>
          </a:xfrm>
          <a:prstGeom prst="star12">
            <a:avLst>
              <a:gd name="adj" fmla="val 28794"/>
            </a:avLst>
          </a:prstGeom>
          <a:solidFill>
            <a:srgbClr val="FF0000"/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0" name="テキスト ボックス 199">
            <a:extLst>
              <a:ext uri="{FF2B5EF4-FFF2-40B4-BE49-F238E27FC236}">
                <a16:creationId xmlns:a16="http://schemas.microsoft.com/office/drawing/2014/main" id="{5E97B9A6-F9CE-66E7-BFD1-8819D02AFF04}"/>
              </a:ext>
            </a:extLst>
          </p:cNvPr>
          <p:cNvSpPr txBox="1"/>
          <p:nvPr/>
        </p:nvSpPr>
        <p:spPr>
          <a:xfrm rot="21168877">
            <a:off x="9604394" y="2204213"/>
            <a:ext cx="233910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800" b="1" dirty="0">
                <a:latin typeface="+mj-ea"/>
                <a:ea typeface="+mj-ea"/>
              </a:rPr>
              <a:t>お札にも</a:t>
            </a:r>
            <a:endParaRPr lang="en-US" altLang="ja-JP" sz="2800" b="1" dirty="0">
              <a:latin typeface="+mj-ea"/>
              <a:ea typeface="+mj-ea"/>
            </a:endParaRPr>
          </a:p>
          <a:p>
            <a:r>
              <a:rPr kumimoji="1" lang="ja-JP" altLang="en-US" sz="2800" b="1" dirty="0">
                <a:latin typeface="+mj-ea"/>
                <a:ea typeface="+mj-ea"/>
              </a:rPr>
              <a:t>なった人ニャ</a:t>
            </a:r>
          </a:p>
        </p:txBody>
      </p:sp>
      <p:sp>
        <p:nvSpPr>
          <p:cNvPr id="201" name="テキスト ボックス 200">
            <a:extLst>
              <a:ext uri="{FF2B5EF4-FFF2-40B4-BE49-F238E27FC236}">
                <a16:creationId xmlns:a16="http://schemas.microsoft.com/office/drawing/2014/main" id="{8E5E12CB-E4B3-B3E4-C189-1C5C3D0D7E9F}"/>
              </a:ext>
            </a:extLst>
          </p:cNvPr>
          <p:cNvSpPr txBox="1"/>
          <p:nvPr/>
        </p:nvSpPr>
        <p:spPr>
          <a:xfrm>
            <a:off x="262034" y="226403"/>
            <a:ext cx="2829969" cy="386054"/>
          </a:xfrm>
          <a:prstGeom prst="rect">
            <a:avLst/>
          </a:prstGeom>
          <a:solidFill>
            <a:srgbClr val="0070C0"/>
          </a:solidFill>
        </p:spPr>
        <p:txBody>
          <a:bodyPr wrap="none" lIns="144000" tIns="72000" rIns="144000" bIns="36000" rtlCol="0"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入力ミス、誤変換クイズ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4B4FCEF-BBF5-BEBA-C49D-20A11FAD1FCD}"/>
              </a:ext>
            </a:extLst>
          </p:cNvPr>
          <p:cNvSpPr txBox="1"/>
          <p:nvPr/>
        </p:nvSpPr>
        <p:spPr>
          <a:xfrm>
            <a:off x="11430640" y="713665"/>
            <a:ext cx="726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+mj-ea"/>
                <a:ea typeface="+mj-ea"/>
              </a:rPr>
              <a:t>10</a:t>
            </a:r>
            <a:r>
              <a:rPr kumimoji="1" lang="ja-JP" altLang="en-US" b="1" dirty="0">
                <a:latin typeface="+mj-ea"/>
                <a:ea typeface="+mj-ea"/>
              </a:rPr>
              <a:t>問</a:t>
            </a:r>
          </a:p>
        </p:txBody>
      </p: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DD4C8662-FD8C-10C7-C4FA-A3909A0F8AAF}"/>
              </a:ext>
            </a:extLst>
          </p:cNvPr>
          <p:cNvCxnSpPr/>
          <p:nvPr/>
        </p:nvCxnSpPr>
        <p:spPr bwMode="auto">
          <a:xfrm flipH="1">
            <a:off x="11276655" y="256209"/>
            <a:ext cx="514546" cy="732329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ECD99AE6-463C-E344-FD58-0D387C3D9B33}"/>
              </a:ext>
            </a:extLst>
          </p:cNvPr>
          <p:cNvSpPr txBox="1"/>
          <p:nvPr/>
        </p:nvSpPr>
        <p:spPr>
          <a:xfrm>
            <a:off x="10875985" y="294180"/>
            <a:ext cx="56618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400" b="1" dirty="0">
                <a:latin typeface="+mj-ea"/>
                <a:ea typeface="+mj-ea"/>
              </a:rPr>
              <a:t>2</a:t>
            </a:r>
            <a:endParaRPr kumimoji="1" lang="ja-JP" altLang="en-US" sz="44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288952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2" presetClass="emph" presetSubtype="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2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27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8" decel="50000" autoRev="1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8" grpId="0" animBg="1"/>
      <p:bldP spid="179" grpId="0" animBg="1"/>
      <p:bldP spid="198" grpId="0"/>
      <p:bldP spid="199" grpId="0" animBg="1"/>
      <p:bldP spid="20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EFF903-1AF3-4727-F591-6F7FD26165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四角形: 上の 2 つの角を丸める 152">
            <a:extLst>
              <a:ext uri="{FF2B5EF4-FFF2-40B4-BE49-F238E27FC236}">
                <a16:creationId xmlns:a16="http://schemas.microsoft.com/office/drawing/2014/main" id="{65EA64B8-7649-F76A-7A01-42B2498B8536}"/>
              </a:ext>
            </a:extLst>
          </p:cNvPr>
          <p:cNvSpPr/>
          <p:nvPr/>
        </p:nvSpPr>
        <p:spPr bwMode="auto">
          <a:xfrm>
            <a:off x="988108" y="863715"/>
            <a:ext cx="8248462" cy="5300119"/>
          </a:xfrm>
          <a:prstGeom prst="round2SameRect">
            <a:avLst>
              <a:gd name="adj1" fmla="val 3612"/>
              <a:gd name="adj2" fmla="val 0"/>
            </a:avLst>
          </a:pr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7" name="フリーフォーム: 図形 156">
            <a:extLst>
              <a:ext uri="{FF2B5EF4-FFF2-40B4-BE49-F238E27FC236}">
                <a16:creationId xmlns:a16="http://schemas.microsoft.com/office/drawing/2014/main" id="{01EA50E9-206B-751D-50A2-80339CFDDF52}"/>
              </a:ext>
            </a:extLst>
          </p:cNvPr>
          <p:cNvSpPr/>
          <p:nvPr/>
        </p:nvSpPr>
        <p:spPr bwMode="auto">
          <a:xfrm>
            <a:off x="321547" y="6148510"/>
            <a:ext cx="9581584" cy="709490"/>
          </a:xfrm>
          <a:custGeom>
            <a:avLst/>
            <a:gdLst>
              <a:gd name="connsiteX0" fmla="*/ 660461 w 9581584"/>
              <a:gd name="connsiteY0" fmla="*/ 0 h 703374"/>
              <a:gd name="connsiteX1" fmla="*/ 8921123 w 9581584"/>
              <a:gd name="connsiteY1" fmla="*/ 0 h 703374"/>
              <a:gd name="connsiteX2" fmla="*/ 9581584 w 9581584"/>
              <a:gd name="connsiteY2" fmla="*/ 703374 h 703374"/>
              <a:gd name="connsiteX3" fmla="*/ 0 w 9581584"/>
              <a:gd name="connsiteY3" fmla="*/ 703374 h 703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581584" h="703374">
                <a:moveTo>
                  <a:pt x="660461" y="0"/>
                </a:moveTo>
                <a:lnTo>
                  <a:pt x="8921123" y="0"/>
                </a:lnTo>
                <a:lnTo>
                  <a:pt x="9581584" y="703374"/>
                </a:lnTo>
                <a:lnTo>
                  <a:pt x="0" y="70337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56" name="台形 155">
            <a:extLst>
              <a:ext uri="{FF2B5EF4-FFF2-40B4-BE49-F238E27FC236}">
                <a16:creationId xmlns:a16="http://schemas.microsoft.com/office/drawing/2014/main" id="{35A41D2B-AB07-F1B8-C018-8B4DA1CF02F9}"/>
              </a:ext>
            </a:extLst>
          </p:cNvPr>
          <p:cNvSpPr/>
          <p:nvPr/>
        </p:nvSpPr>
        <p:spPr bwMode="auto">
          <a:xfrm>
            <a:off x="717037" y="6330462"/>
            <a:ext cx="8778655" cy="510221"/>
          </a:xfrm>
          <a:prstGeom prst="trapezoid">
            <a:avLst>
              <a:gd name="adj" fmla="val 98185"/>
            </a:avLst>
          </a:pr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8" name="四角形: 上の 2 つの角を丸める 157">
            <a:extLst>
              <a:ext uri="{FF2B5EF4-FFF2-40B4-BE49-F238E27FC236}">
                <a16:creationId xmlns:a16="http://schemas.microsoft.com/office/drawing/2014/main" id="{F20CC9BD-F58B-CBD8-AEB9-186322A5A522}"/>
              </a:ext>
            </a:extLst>
          </p:cNvPr>
          <p:cNvSpPr/>
          <p:nvPr/>
        </p:nvSpPr>
        <p:spPr bwMode="auto">
          <a:xfrm>
            <a:off x="1215851" y="1085222"/>
            <a:ext cx="7807569" cy="4909063"/>
          </a:xfrm>
          <a:prstGeom prst="round2SameRect">
            <a:avLst>
              <a:gd name="adj1" fmla="val 3220"/>
              <a:gd name="adj2" fmla="val 0"/>
            </a:avLst>
          </a:prstGeom>
          <a:solidFill>
            <a:schemeClr val="tx1">
              <a:lumMod val="85000"/>
              <a:lumOff val="1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9" name="フリーフォーム: 図形 158">
            <a:extLst>
              <a:ext uri="{FF2B5EF4-FFF2-40B4-BE49-F238E27FC236}">
                <a16:creationId xmlns:a16="http://schemas.microsoft.com/office/drawing/2014/main" id="{C28F0001-3E78-CB8D-0554-BAE1DACC060F}"/>
              </a:ext>
            </a:extLst>
          </p:cNvPr>
          <p:cNvSpPr/>
          <p:nvPr/>
        </p:nvSpPr>
        <p:spPr bwMode="auto">
          <a:xfrm rot="21138897" flipH="1">
            <a:off x="10241686" y="4353769"/>
            <a:ext cx="1306887" cy="1494226"/>
          </a:xfrm>
          <a:custGeom>
            <a:avLst/>
            <a:gdLst>
              <a:gd name="connsiteX0" fmla="*/ 218777 w 1228566"/>
              <a:gd name="connsiteY0" fmla="*/ 47683 h 1436879"/>
              <a:gd name="connsiteX1" fmla="*/ 8087 w 1228566"/>
              <a:gd name="connsiteY1" fmla="*/ 332140 h 1436879"/>
              <a:gd name="connsiteX2" fmla="*/ 300327 w 1228566"/>
              <a:gd name="connsiteY2" fmla="*/ 1436879 h 1436879"/>
              <a:gd name="connsiteX3" fmla="*/ 1228566 w 1228566"/>
              <a:gd name="connsiteY3" fmla="*/ 1143142 h 1436879"/>
              <a:gd name="connsiteX4" fmla="*/ 985908 w 1228566"/>
              <a:gd name="connsiteY4" fmla="*/ 225838 h 1436879"/>
              <a:gd name="connsiteX5" fmla="*/ 754180 w 1228566"/>
              <a:gd name="connsiteY5" fmla="*/ 10033 h 1436879"/>
              <a:gd name="connsiteX6" fmla="*/ 698089 w 1228566"/>
              <a:gd name="connsiteY6" fmla="*/ 890 h 1436879"/>
              <a:gd name="connsiteX7" fmla="*/ 640707 w 1228566"/>
              <a:gd name="connsiteY7" fmla="*/ 1814 h 1436879"/>
              <a:gd name="connsiteX0" fmla="*/ 218777 w 1306887"/>
              <a:gd name="connsiteY0" fmla="*/ 47683 h 1436879"/>
              <a:gd name="connsiteX1" fmla="*/ 8087 w 1306887"/>
              <a:gd name="connsiteY1" fmla="*/ 332140 h 1436879"/>
              <a:gd name="connsiteX2" fmla="*/ 300327 w 1306887"/>
              <a:gd name="connsiteY2" fmla="*/ 1436879 h 1436879"/>
              <a:gd name="connsiteX3" fmla="*/ 1306887 w 1306887"/>
              <a:gd name="connsiteY3" fmla="*/ 1122433 h 1436879"/>
              <a:gd name="connsiteX4" fmla="*/ 985908 w 1306887"/>
              <a:gd name="connsiteY4" fmla="*/ 225838 h 1436879"/>
              <a:gd name="connsiteX5" fmla="*/ 754180 w 1306887"/>
              <a:gd name="connsiteY5" fmla="*/ 10033 h 1436879"/>
              <a:gd name="connsiteX6" fmla="*/ 698089 w 1306887"/>
              <a:gd name="connsiteY6" fmla="*/ 890 h 1436879"/>
              <a:gd name="connsiteX7" fmla="*/ 640707 w 1306887"/>
              <a:gd name="connsiteY7" fmla="*/ 1814 h 1436879"/>
              <a:gd name="connsiteX8" fmla="*/ 218777 w 1306887"/>
              <a:gd name="connsiteY8" fmla="*/ 47683 h 1436879"/>
              <a:gd name="connsiteX0" fmla="*/ 218777 w 1306887"/>
              <a:gd name="connsiteY0" fmla="*/ 47683 h 1492045"/>
              <a:gd name="connsiteX1" fmla="*/ 8087 w 1306887"/>
              <a:gd name="connsiteY1" fmla="*/ 332140 h 1492045"/>
              <a:gd name="connsiteX2" fmla="*/ 267212 w 1306887"/>
              <a:gd name="connsiteY2" fmla="*/ 1492045 h 1492045"/>
              <a:gd name="connsiteX3" fmla="*/ 1306887 w 1306887"/>
              <a:gd name="connsiteY3" fmla="*/ 1122433 h 1492045"/>
              <a:gd name="connsiteX4" fmla="*/ 985908 w 1306887"/>
              <a:gd name="connsiteY4" fmla="*/ 225838 h 1492045"/>
              <a:gd name="connsiteX5" fmla="*/ 754180 w 1306887"/>
              <a:gd name="connsiteY5" fmla="*/ 10033 h 1492045"/>
              <a:gd name="connsiteX6" fmla="*/ 698089 w 1306887"/>
              <a:gd name="connsiteY6" fmla="*/ 890 h 1492045"/>
              <a:gd name="connsiteX7" fmla="*/ 640707 w 1306887"/>
              <a:gd name="connsiteY7" fmla="*/ 1814 h 1492045"/>
              <a:gd name="connsiteX8" fmla="*/ 218777 w 1306887"/>
              <a:gd name="connsiteY8" fmla="*/ 47683 h 1492045"/>
              <a:gd name="connsiteX0" fmla="*/ 218777 w 1306887"/>
              <a:gd name="connsiteY0" fmla="*/ 112542 h 1556904"/>
              <a:gd name="connsiteX1" fmla="*/ 8087 w 1306887"/>
              <a:gd name="connsiteY1" fmla="*/ 396999 h 1556904"/>
              <a:gd name="connsiteX2" fmla="*/ 267212 w 1306887"/>
              <a:gd name="connsiteY2" fmla="*/ 1556904 h 1556904"/>
              <a:gd name="connsiteX3" fmla="*/ 1306887 w 1306887"/>
              <a:gd name="connsiteY3" fmla="*/ 1187292 h 1556904"/>
              <a:gd name="connsiteX4" fmla="*/ 985908 w 1306887"/>
              <a:gd name="connsiteY4" fmla="*/ 290697 h 1556904"/>
              <a:gd name="connsiteX5" fmla="*/ 754180 w 1306887"/>
              <a:gd name="connsiteY5" fmla="*/ 74892 h 1556904"/>
              <a:gd name="connsiteX6" fmla="*/ 698089 w 1306887"/>
              <a:gd name="connsiteY6" fmla="*/ 65749 h 1556904"/>
              <a:gd name="connsiteX7" fmla="*/ 638508 w 1306887"/>
              <a:gd name="connsiteY7" fmla="*/ 57 h 1556904"/>
              <a:gd name="connsiteX8" fmla="*/ 218777 w 1306887"/>
              <a:gd name="connsiteY8" fmla="*/ 112542 h 1556904"/>
              <a:gd name="connsiteX0" fmla="*/ 218777 w 1306887"/>
              <a:gd name="connsiteY0" fmla="*/ 113255 h 1557617"/>
              <a:gd name="connsiteX1" fmla="*/ 8087 w 1306887"/>
              <a:gd name="connsiteY1" fmla="*/ 397712 h 1557617"/>
              <a:gd name="connsiteX2" fmla="*/ 267212 w 1306887"/>
              <a:gd name="connsiteY2" fmla="*/ 1557617 h 1557617"/>
              <a:gd name="connsiteX3" fmla="*/ 1306887 w 1306887"/>
              <a:gd name="connsiteY3" fmla="*/ 1188005 h 1557617"/>
              <a:gd name="connsiteX4" fmla="*/ 985908 w 1306887"/>
              <a:gd name="connsiteY4" fmla="*/ 291410 h 1557617"/>
              <a:gd name="connsiteX5" fmla="*/ 754180 w 1306887"/>
              <a:gd name="connsiteY5" fmla="*/ 75605 h 1557617"/>
              <a:gd name="connsiteX6" fmla="*/ 638508 w 1306887"/>
              <a:gd name="connsiteY6" fmla="*/ 770 h 1557617"/>
              <a:gd name="connsiteX7" fmla="*/ 218777 w 1306887"/>
              <a:gd name="connsiteY7" fmla="*/ 113255 h 1557617"/>
              <a:gd name="connsiteX0" fmla="*/ 218777 w 1306887"/>
              <a:gd name="connsiteY0" fmla="*/ 116318 h 1560680"/>
              <a:gd name="connsiteX1" fmla="*/ 8087 w 1306887"/>
              <a:gd name="connsiteY1" fmla="*/ 400775 h 1560680"/>
              <a:gd name="connsiteX2" fmla="*/ 267212 w 1306887"/>
              <a:gd name="connsiteY2" fmla="*/ 1560680 h 1560680"/>
              <a:gd name="connsiteX3" fmla="*/ 1306887 w 1306887"/>
              <a:gd name="connsiteY3" fmla="*/ 1191068 h 1560680"/>
              <a:gd name="connsiteX4" fmla="*/ 985908 w 1306887"/>
              <a:gd name="connsiteY4" fmla="*/ 294473 h 1560680"/>
              <a:gd name="connsiteX5" fmla="*/ 781399 w 1306887"/>
              <a:gd name="connsiteY5" fmla="*/ 41369 h 1560680"/>
              <a:gd name="connsiteX6" fmla="*/ 638508 w 1306887"/>
              <a:gd name="connsiteY6" fmla="*/ 3833 h 1560680"/>
              <a:gd name="connsiteX7" fmla="*/ 218777 w 1306887"/>
              <a:gd name="connsiteY7" fmla="*/ 116318 h 1560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06887" h="1560680">
                <a:moveTo>
                  <a:pt x="218777" y="116318"/>
                </a:moveTo>
                <a:cubicBezTo>
                  <a:pt x="65272" y="133005"/>
                  <a:pt x="-29057" y="260362"/>
                  <a:pt x="8087" y="400775"/>
                </a:cubicBezTo>
                <a:lnTo>
                  <a:pt x="267212" y="1560680"/>
                </a:lnTo>
                <a:lnTo>
                  <a:pt x="1306887" y="1191068"/>
                </a:lnTo>
                <a:cubicBezTo>
                  <a:pt x="1226001" y="885300"/>
                  <a:pt x="1066794" y="600241"/>
                  <a:pt x="985908" y="294473"/>
                </a:cubicBezTo>
                <a:cubicBezTo>
                  <a:pt x="958050" y="189164"/>
                  <a:pt x="891370" y="69120"/>
                  <a:pt x="781399" y="41369"/>
                </a:cubicBezTo>
                <a:cubicBezTo>
                  <a:pt x="723499" y="-7071"/>
                  <a:pt x="727742" y="-2442"/>
                  <a:pt x="638508" y="3833"/>
                </a:cubicBezTo>
                <a:lnTo>
                  <a:pt x="218777" y="116318"/>
                </a:lnTo>
                <a:close/>
              </a:path>
            </a:pathLst>
          </a:custGeom>
          <a:solidFill>
            <a:srgbClr val="0070C0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60" name="フリーフォーム: 図形 159">
            <a:extLst>
              <a:ext uri="{FF2B5EF4-FFF2-40B4-BE49-F238E27FC236}">
                <a16:creationId xmlns:a16="http://schemas.microsoft.com/office/drawing/2014/main" id="{DD2E0470-BFF9-9C4E-BF95-F7E952CF5398}"/>
              </a:ext>
            </a:extLst>
          </p:cNvPr>
          <p:cNvSpPr/>
          <p:nvPr/>
        </p:nvSpPr>
        <p:spPr bwMode="auto">
          <a:xfrm rot="21138897" flipH="1">
            <a:off x="10286830" y="4449196"/>
            <a:ext cx="1105752" cy="1348941"/>
          </a:xfrm>
          <a:custGeom>
            <a:avLst/>
            <a:gdLst>
              <a:gd name="connsiteX0" fmla="*/ 218777 w 1228566"/>
              <a:gd name="connsiteY0" fmla="*/ 47683 h 1436879"/>
              <a:gd name="connsiteX1" fmla="*/ 8087 w 1228566"/>
              <a:gd name="connsiteY1" fmla="*/ 332140 h 1436879"/>
              <a:gd name="connsiteX2" fmla="*/ 300327 w 1228566"/>
              <a:gd name="connsiteY2" fmla="*/ 1436879 h 1436879"/>
              <a:gd name="connsiteX3" fmla="*/ 1228566 w 1228566"/>
              <a:gd name="connsiteY3" fmla="*/ 1143142 h 1436879"/>
              <a:gd name="connsiteX4" fmla="*/ 985908 w 1228566"/>
              <a:gd name="connsiteY4" fmla="*/ 225838 h 1436879"/>
              <a:gd name="connsiteX5" fmla="*/ 754180 w 1228566"/>
              <a:gd name="connsiteY5" fmla="*/ 10033 h 1436879"/>
              <a:gd name="connsiteX6" fmla="*/ 698089 w 1228566"/>
              <a:gd name="connsiteY6" fmla="*/ 890 h 1436879"/>
              <a:gd name="connsiteX7" fmla="*/ 640707 w 1228566"/>
              <a:gd name="connsiteY7" fmla="*/ 1814 h 1436879"/>
              <a:gd name="connsiteX0" fmla="*/ 218777 w 1306887"/>
              <a:gd name="connsiteY0" fmla="*/ 47683 h 1436879"/>
              <a:gd name="connsiteX1" fmla="*/ 8087 w 1306887"/>
              <a:gd name="connsiteY1" fmla="*/ 332140 h 1436879"/>
              <a:gd name="connsiteX2" fmla="*/ 300327 w 1306887"/>
              <a:gd name="connsiteY2" fmla="*/ 1436879 h 1436879"/>
              <a:gd name="connsiteX3" fmla="*/ 1306887 w 1306887"/>
              <a:gd name="connsiteY3" fmla="*/ 1122433 h 1436879"/>
              <a:gd name="connsiteX4" fmla="*/ 985908 w 1306887"/>
              <a:gd name="connsiteY4" fmla="*/ 225838 h 1436879"/>
              <a:gd name="connsiteX5" fmla="*/ 754180 w 1306887"/>
              <a:gd name="connsiteY5" fmla="*/ 10033 h 1436879"/>
              <a:gd name="connsiteX6" fmla="*/ 698089 w 1306887"/>
              <a:gd name="connsiteY6" fmla="*/ 890 h 1436879"/>
              <a:gd name="connsiteX7" fmla="*/ 640707 w 1306887"/>
              <a:gd name="connsiteY7" fmla="*/ 1814 h 1436879"/>
              <a:gd name="connsiteX8" fmla="*/ 218777 w 1306887"/>
              <a:gd name="connsiteY8" fmla="*/ 47683 h 1436879"/>
              <a:gd name="connsiteX0" fmla="*/ 218777 w 1306887"/>
              <a:gd name="connsiteY0" fmla="*/ 47683 h 1492045"/>
              <a:gd name="connsiteX1" fmla="*/ 8087 w 1306887"/>
              <a:gd name="connsiteY1" fmla="*/ 332140 h 1492045"/>
              <a:gd name="connsiteX2" fmla="*/ 267212 w 1306887"/>
              <a:gd name="connsiteY2" fmla="*/ 1492045 h 1492045"/>
              <a:gd name="connsiteX3" fmla="*/ 1306887 w 1306887"/>
              <a:gd name="connsiteY3" fmla="*/ 1122433 h 1492045"/>
              <a:gd name="connsiteX4" fmla="*/ 985908 w 1306887"/>
              <a:gd name="connsiteY4" fmla="*/ 225838 h 1492045"/>
              <a:gd name="connsiteX5" fmla="*/ 754180 w 1306887"/>
              <a:gd name="connsiteY5" fmla="*/ 10033 h 1492045"/>
              <a:gd name="connsiteX6" fmla="*/ 698089 w 1306887"/>
              <a:gd name="connsiteY6" fmla="*/ 890 h 1492045"/>
              <a:gd name="connsiteX7" fmla="*/ 640707 w 1306887"/>
              <a:gd name="connsiteY7" fmla="*/ 1814 h 1492045"/>
              <a:gd name="connsiteX8" fmla="*/ 218777 w 1306887"/>
              <a:gd name="connsiteY8" fmla="*/ 47683 h 1492045"/>
              <a:gd name="connsiteX0" fmla="*/ 218777 w 1306887"/>
              <a:gd name="connsiteY0" fmla="*/ 112542 h 1556904"/>
              <a:gd name="connsiteX1" fmla="*/ 8087 w 1306887"/>
              <a:gd name="connsiteY1" fmla="*/ 396999 h 1556904"/>
              <a:gd name="connsiteX2" fmla="*/ 267212 w 1306887"/>
              <a:gd name="connsiteY2" fmla="*/ 1556904 h 1556904"/>
              <a:gd name="connsiteX3" fmla="*/ 1306887 w 1306887"/>
              <a:gd name="connsiteY3" fmla="*/ 1187292 h 1556904"/>
              <a:gd name="connsiteX4" fmla="*/ 985908 w 1306887"/>
              <a:gd name="connsiteY4" fmla="*/ 290697 h 1556904"/>
              <a:gd name="connsiteX5" fmla="*/ 754180 w 1306887"/>
              <a:gd name="connsiteY5" fmla="*/ 74892 h 1556904"/>
              <a:gd name="connsiteX6" fmla="*/ 698089 w 1306887"/>
              <a:gd name="connsiteY6" fmla="*/ 65749 h 1556904"/>
              <a:gd name="connsiteX7" fmla="*/ 638508 w 1306887"/>
              <a:gd name="connsiteY7" fmla="*/ 57 h 1556904"/>
              <a:gd name="connsiteX8" fmla="*/ 218777 w 1306887"/>
              <a:gd name="connsiteY8" fmla="*/ 112542 h 1556904"/>
              <a:gd name="connsiteX0" fmla="*/ 218777 w 1306887"/>
              <a:gd name="connsiteY0" fmla="*/ 113255 h 1557617"/>
              <a:gd name="connsiteX1" fmla="*/ 8087 w 1306887"/>
              <a:gd name="connsiteY1" fmla="*/ 397712 h 1557617"/>
              <a:gd name="connsiteX2" fmla="*/ 267212 w 1306887"/>
              <a:gd name="connsiteY2" fmla="*/ 1557617 h 1557617"/>
              <a:gd name="connsiteX3" fmla="*/ 1306887 w 1306887"/>
              <a:gd name="connsiteY3" fmla="*/ 1188005 h 1557617"/>
              <a:gd name="connsiteX4" fmla="*/ 985908 w 1306887"/>
              <a:gd name="connsiteY4" fmla="*/ 291410 h 1557617"/>
              <a:gd name="connsiteX5" fmla="*/ 754180 w 1306887"/>
              <a:gd name="connsiteY5" fmla="*/ 75605 h 1557617"/>
              <a:gd name="connsiteX6" fmla="*/ 638508 w 1306887"/>
              <a:gd name="connsiteY6" fmla="*/ 770 h 1557617"/>
              <a:gd name="connsiteX7" fmla="*/ 218777 w 1306887"/>
              <a:gd name="connsiteY7" fmla="*/ 113255 h 1557617"/>
              <a:gd name="connsiteX0" fmla="*/ 218777 w 1306887"/>
              <a:gd name="connsiteY0" fmla="*/ 116318 h 1560680"/>
              <a:gd name="connsiteX1" fmla="*/ 8087 w 1306887"/>
              <a:gd name="connsiteY1" fmla="*/ 400775 h 1560680"/>
              <a:gd name="connsiteX2" fmla="*/ 267212 w 1306887"/>
              <a:gd name="connsiteY2" fmla="*/ 1560680 h 1560680"/>
              <a:gd name="connsiteX3" fmla="*/ 1306887 w 1306887"/>
              <a:gd name="connsiteY3" fmla="*/ 1191068 h 1560680"/>
              <a:gd name="connsiteX4" fmla="*/ 985908 w 1306887"/>
              <a:gd name="connsiteY4" fmla="*/ 294473 h 1560680"/>
              <a:gd name="connsiteX5" fmla="*/ 781399 w 1306887"/>
              <a:gd name="connsiteY5" fmla="*/ 41369 h 1560680"/>
              <a:gd name="connsiteX6" fmla="*/ 638508 w 1306887"/>
              <a:gd name="connsiteY6" fmla="*/ 3833 h 1560680"/>
              <a:gd name="connsiteX7" fmla="*/ 218777 w 1306887"/>
              <a:gd name="connsiteY7" fmla="*/ 116318 h 1560680"/>
              <a:gd name="connsiteX0" fmla="*/ 218777 w 1306887"/>
              <a:gd name="connsiteY0" fmla="*/ 116318 h 1551888"/>
              <a:gd name="connsiteX1" fmla="*/ 8087 w 1306887"/>
              <a:gd name="connsiteY1" fmla="*/ 400775 h 1551888"/>
              <a:gd name="connsiteX2" fmla="*/ 334528 w 1306887"/>
              <a:gd name="connsiteY2" fmla="*/ 1551888 h 1551888"/>
              <a:gd name="connsiteX3" fmla="*/ 1306887 w 1306887"/>
              <a:gd name="connsiteY3" fmla="*/ 1191068 h 1551888"/>
              <a:gd name="connsiteX4" fmla="*/ 985908 w 1306887"/>
              <a:gd name="connsiteY4" fmla="*/ 294473 h 1551888"/>
              <a:gd name="connsiteX5" fmla="*/ 781399 w 1306887"/>
              <a:gd name="connsiteY5" fmla="*/ 41369 h 1551888"/>
              <a:gd name="connsiteX6" fmla="*/ 638508 w 1306887"/>
              <a:gd name="connsiteY6" fmla="*/ 3833 h 1551888"/>
              <a:gd name="connsiteX7" fmla="*/ 218777 w 1306887"/>
              <a:gd name="connsiteY7" fmla="*/ 116318 h 1551888"/>
              <a:gd name="connsiteX0" fmla="*/ 223537 w 1311647"/>
              <a:gd name="connsiteY0" fmla="*/ 116318 h 1551888"/>
              <a:gd name="connsiteX1" fmla="*/ 7800 w 1311647"/>
              <a:gd name="connsiteY1" fmla="*/ 364576 h 1551888"/>
              <a:gd name="connsiteX2" fmla="*/ 339288 w 1311647"/>
              <a:gd name="connsiteY2" fmla="*/ 1551888 h 1551888"/>
              <a:gd name="connsiteX3" fmla="*/ 1311647 w 1311647"/>
              <a:gd name="connsiteY3" fmla="*/ 1191068 h 1551888"/>
              <a:gd name="connsiteX4" fmla="*/ 990668 w 1311647"/>
              <a:gd name="connsiteY4" fmla="*/ 294473 h 1551888"/>
              <a:gd name="connsiteX5" fmla="*/ 786159 w 1311647"/>
              <a:gd name="connsiteY5" fmla="*/ 41369 h 1551888"/>
              <a:gd name="connsiteX6" fmla="*/ 643268 w 1311647"/>
              <a:gd name="connsiteY6" fmla="*/ 3833 h 1551888"/>
              <a:gd name="connsiteX7" fmla="*/ 223537 w 1311647"/>
              <a:gd name="connsiteY7" fmla="*/ 116318 h 1551888"/>
              <a:gd name="connsiteX0" fmla="*/ 189744 w 1314243"/>
              <a:gd name="connsiteY0" fmla="*/ 128443 h 1551888"/>
              <a:gd name="connsiteX1" fmla="*/ 10396 w 1314243"/>
              <a:gd name="connsiteY1" fmla="*/ 364576 h 1551888"/>
              <a:gd name="connsiteX2" fmla="*/ 341884 w 1314243"/>
              <a:gd name="connsiteY2" fmla="*/ 1551888 h 1551888"/>
              <a:gd name="connsiteX3" fmla="*/ 1314243 w 1314243"/>
              <a:gd name="connsiteY3" fmla="*/ 1191068 h 1551888"/>
              <a:gd name="connsiteX4" fmla="*/ 993264 w 1314243"/>
              <a:gd name="connsiteY4" fmla="*/ 294473 h 1551888"/>
              <a:gd name="connsiteX5" fmla="*/ 788755 w 1314243"/>
              <a:gd name="connsiteY5" fmla="*/ 41369 h 1551888"/>
              <a:gd name="connsiteX6" fmla="*/ 645864 w 1314243"/>
              <a:gd name="connsiteY6" fmla="*/ 3833 h 1551888"/>
              <a:gd name="connsiteX7" fmla="*/ 189744 w 1314243"/>
              <a:gd name="connsiteY7" fmla="*/ 128443 h 1551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14243" h="1551888">
                <a:moveTo>
                  <a:pt x="189744" y="128443"/>
                </a:moveTo>
                <a:cubicBezTo>
                  <a:pt x="36239" y="145130"/>
                  <a:pt x="-26748" y="224163"/>
                  <a:pt x="10396" y="364576"/>
                </a:cubicBezTo>
                <a:lnTo>
                  <a:pt x="341884" y="1551888"/>
                </a:lnTo>
                <a:lnTo>
                  <a:pt x="1314243" y="1191068"/>
                </a:lnTo>
                <a:cubicBezTo>
                  <a:pt x="1233357" y="885300"/>
                  <a:pt x="1074150" y="600241"/>
                  <a:pt x="993264" y="294473"/>
                </a:cubicBezTo>
                <a:cubicBezTo>
                  <a:pt x="965406" y="189164"/>
                  <a:pt x="898726" y="69120"/>
                  <a:pt x="788755" y="41369"/>
                </a:cubicBezTo>
                <a:cubicBezTo>
                  <a:pt x="730855" y="-7071"/>
                  <a:pt x="735098" y="-2442"/>
                  <a:pt x="645864" y="3833"/>
                </a:cubicBezTo>
                <a:lnTo>
                  <a:pt x="189744" y="128443"/>
                </a:lnTo>
                <a:close/>
              </a:path>
            </a:pathLst>
          </a:custGeom>
          <a:solidFill>
            <a:srgbClr val="00B0F0"/>
          </a:solidFill>
          <a:ln w="38100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61" name="フリーフォーム: 図形 160">
            <a:extLst>
              <a:ext uri="{FF2B5EF4-FFF2-40B4-BE49-F238E27FC236}">
                <a16:creationId xmlns:a16="http://schemas.microsoft.com/office/drawing/2014/main" id="{C496BE0F-49A6-CCB7-EE47-9E0BE5DE4AD7}"/>
              </a:ext>
            </a:extLst>
          </p:cNvPr>
          <p:cNvSpPr/>
          <p:nvPr/>
        </p:nvSpPr>
        <p:spPr bwMode="auto">
          <a:xfrm rot="1173697">
            <a:off x="10100708" y="4724133"/>
            <a:ext cx="1151761" cy="1087944"/>
          </a:xfrm>
          <a:custGeom>
            <a:avLst/>
            <a:gdLst>
              <a:gd name="connsiteX0" fmla="*/ 420470 w 1054487"/>
              <a:gd name="connsiteY0" fmla="*/ 1454 h 1202745"/>
              <a:gd name="connsiteX1" fmla="*/ 610372 w 1054487"/>
              <a:gd name="connsiteY1" fmla="*/ 95977 h 1202745"/>
              <a:gd name="connsiteX2" fmla="*/ 1054487 w 1054487"/>
              <a:gd name="connsiteY2" fmla="*/ 865207 h 1202745"/>
              <a:gd name="connsiteX3" fmla="*/ 469855 w 1054487"/>
              <a:gd name="connsiteY3" fmla="*/ 1202745 h 1202745"/>
              <a:gd name="connsiteX4" fmla="*/ 25740 w 1054487"/>
              <a:gd name="connsiteY4" fmla="*/ 433515 h 1202745"/>
              <a:gd name="connsiteX5" fmla="*/ 95976 w 1054487"/>
              <a:gd name="connsiteY5" fmla="*/ 171388 h 1202745"/>
              <a:gd name="connsiteX6" fmla="*/ 348245 w 1054487"/>
              <a:gd name="connsiteY6" fmla="*/ 25741 h 1202745"/>
              <a:gd name="connsiteX7" fmla="*/ 420470 w 1054487"/>
              <a:gd name="connsiteY7" fmla="*/ 1454 h 12027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54487" h="1202745">
                <a:moveTo>
                  <a:pt x="420470" y="1454"/>
                </a:moveTo>
                <a:cubicBezTo>
                  <a:pt x="494681" y="-7754"/>
                  <a:pt x="570630" y="27143"/>
                  <a:pt x="610372" y="95977"/>
                </a:cubicBezTo>
                <a:lnTo>
                  <a:pt x="1054487" y="865207"/>
                </a:lnTo>
                <a:lnTo>
                  <a:pt x="469855" y="1202745"/>
                </a:lnTo>
                <a:lnTo>
                  <a:pt x="25740" y="433515"/>
                </a:lnTo>
                <a:cubicBezTo>
                  <a:pt x="-27249" y="341735"/>
                  <a:pt x="4197" y="224377"/>
                  <a:pt x="95976" y="171388"/>
                </a:cubicBezTo>
                <a:lnTo>
                  <a:pt x="348245" y="25741"/>
                </a:lnTo>
                <a:cubicBezTo>
                  <a:pt x="371190" y="12494"/>
                  <a:pt x="395733" y="4524"/>
                  <a:pt x="420470" y="1454"/>
                </a:cubicBezTo>
                <a:close/>
              </a:path>
            </a:pathLst>
          </a:custGeom>
          <a:solidFill>
            <a:srgbClr val="FFFFCC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62" name="平行四辺形 161">
            <a:extLst>
              <a:ext uri="{FF2B5EF4-FFF2-40B4-BE49-F238E27FC236}">
                <a16:creationId xmlns:a16="http://schemas.microsoft.com/office/drawing/2014/main" id="{E73DA202-4305-CA86-82EB-907230B8F030}"/>
              </a:ext>
            </a:extLst>
          </p:cNvPr>
          <p:cNvSpPr/>
          <p:nvPr/>
        </p:nvSpPr>
        <p:spPr bwMode="auto">
          <a:xfrm rot="11392482" flipH="1" flipV="1">
            <a:off x="8166095" y="5483824"/>
            <a:ext cx="3687775" cy="841868"/>
          </a:xfrm>
          <a:prstGeom prst="parallelogram">
            <a:avLst>
              <a:gd name="adj" fmla="val 84789"/>
            </a:avLst>
          </a:prstGeom>
          <a:solidFill>
            <a:srgbClr val="CC66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3" name="フリーフォーム: 図形 162">
            <a:extLst>
              <a:ext uri="{FF2B5EF4-FFF2-40B4-BE49-F238E27FC236}">
                <a16:creationId xmlns:a16="http://schemas.microsoft.com/office/drawing/2014/main" id="{4E83C9C3-9D2F-5AF3-2B3C-68BC59D9DD4A}"/>
              </a:ext>
            </a:extLst>
          </p:cNvPr>
          <p:cNvSpPr/>
          <p:nvPr/>
        </p:nvSpPr>
        <p:spPr bwMode="auto">
          <a:xfrm>
            <a:off x="9663487" y="3439569"/>
            <a:ext cx="1440160" cy="1365955"/>
          </a:xfrm>
          <a:custGeom>
            <a:avLst/>
            <a:gdLst>
              <a:gd name="connsiteX0" fmla="*/ 313655 w 1440160"/>
              <a:gd name="connsiteY0" fmla="*/ 1185 h 1365955"/>
              <a:gd name="connsiteX1" fmla="*/ 370669 w 1440160"/>
              <a:gd name="connsiteY1" fmla="*/ 105881 h 1365955"/>
              <a:gd name="connsiteX2" fmla="*/ 380896 w 1440160"/>
              <a:gd name="connsiteY2" fmla="*/ 208847 h 1365955"/>
              <a:gd name="connsiteX3" fmla="*/ 439793 w 1440160"/>
              <a:gd name="connsiteY3" fmla="*/ 181480 h 1365955"/>
              <a:gd name="connsiteX4" fmla="*/ 720080 w 1440160"/>
              <a:gd name="connsiteY4" fmla="*/ 133035 h 1365955"/>
              <a:gd name="connsiteX5" fmla="*/ 1000368 w 1440160"/>
              <a:gd name="connsiteY5" fmla="*/ 181480 h 1365955"/>
              <a:gd name="connsiteX6" fmla="*/ 1003360 w 1440160"/>
              <a:gd name="connsiteY6" fmla="*/ 182870 h 1365955"/>
              <a:gd name="connsiteX7" fmla="*/ 1055845 w 1440160"/>
              <a:gd name="connsiteY7" fmla="*/ 155917 h 1365955"/>
              <a:gd name="connsiteX8" fmla="*/ 1352777 w 1440160"/>
              <a:gd name="connsiteY8" fmla="*/ 61448 h 1365955"/>
              <a:gd name="connsiteX9" fmla="*/ 1298753 w 1440160"/>
              <a:gd name="connsiteY9" fmla="*/ 359043 h 1365955"/>
              <a:gd name="connsiteX10" fmla="*/ 1293043 w 1440160"/>
              <a:gd name="connsiteY10" fmla="*/ 379780 h 1365955"/>
              <a:gd name="connsiteX11" fmla="*/ 1317182 w 1440160"/>
              <a:gd name="connsiteY11" fmla="*/ 404827 h 1365955"/>
              <a:gd name="connsiteX12" fmla="*/ 1440160 w 1440160"/>
              <a:gd name="connsiteY12" fmla="*/ 749495 h 1365955"/>
              <a:gd name="connsiteX13" fmla="*/ 720080 w 1440160"/>
              <a:gd name="connsiteY13" fmla="*/ 1365955 h 1365955"/>
              <a:gd name="connsiteX14" fmla="*/ 0 w 1440160"/>
              <a:gd name="connsiteY14" fmla="*/ 749495 h 1365955"/>
              <a:gd name="connsiteX15" fmla="*/ 56588 w 1440160"/>
              <a:gd name="connsiteY15" fmla="*/ 509541 h 1365955"/>
              <a:gd name="connsiteX16" fmla="*/ 94613 w 1440160"/>
              <a:gd name="connsiteY16" fmla="*/ 449566 h 1365955"/>
              <a:gd name="connsiteX17" fmla="*/ 93170 w 1440160"/>
              <a:gd name="connsiteY17" fmla="*/ 450237 h 1365955"/>
              <a:gd name="connsiteX18" fmla="*/ 313655 w 1440160"/>
              <a:gd name="connsiteY18" fmla="*/ 1185 h 1365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440160" h="1365955">
                <a:moveTo>
                  <a:pt x="313655" y="1185"/>
                </a:moveTo>
                <a:cubicBezTo>
                  <a:pt x="351149" y="-8340"/>
                  <a:pt x="363197" y="40705"/>
                  <a:pt x="370669" y="105881"/>
                </a:cubicBezTo>
                <a:lnTo>
                  <a:pt x="380896" y="208847"/>
                </a:lnTo>
                <a:lnTo>
                  <a:pt x="439793" y="181480"/>
                </a:lnTo>
                <a:cubicBezTo>
                  <a:pt x="525942" y="150285"/>
                  <a:pt x="620658" y="133035"/>
                  <a:pt x="720080" y="133035"/>
                </a:cubicBezTo>
                <a:cubicBezTo>
                  <a:pt x="819503" y="133035"/>
                  <a:pt x="914219" y="150285"/>
                  <a:pt x="1000368" y="181480"/>
                </a:cubicBezTo>
                <a:lnTo>
                  <a:pt x="1003360" y="182870"/>
                </a:lnTo>
                <a:lnTo>
                  <a:pt x="1055845" y="155917"/>
                </a:lnTo>
                <a:cubicBezTo>
                  <a:pt x="1171002" y="94017"/>
                  <a:pt x="1294248" y="16911"/>
                  <a:pt x="1352777" y="61448"/>
                </a:cubicBezTo>
                <a:cubicBezTo>
                  <a:pt x="1421061" y="113407"/>
                  <a:pt x="1335937" y="249347"/>
                  <a:pt x="1298753" y="359043"/>
                </a:cubicBezTo>
                <a:lnTo>
                  <a:pt x="1293043" y="379780"/>
                </a:lnTo>
                <a:lnTo>
                  <a:pt x="1317182" y="404827"/>
                </a:lnTo>
                <a:cubicBezTo>
                  <a:pt x="1394824" y="503214"/>
                  <a:pt x="1440160" y="621822"/>
                  <a:pt x="1440160" y="749495"/>
                </a:cubicBezTo>
                <a:cubicBezTo>
                  <a:pt x="1440160" y="1089956"/>
                  <a:pt x="1117769" y="1365955"/>
                  <a:pt x="720080" y="1365955"/>
                </a:cubicBezTo>
                <a:cubicBezTo>
                  <a:pt x="322391" y="1365955"/>
                  <a:pt x="0" y="1089956"/>
                  <a:pt x="0" y="749495"/>
                </a:cubicBezTo>
                <a:cubicBezTo>
                  <a:pt x="0" y="664380"/>
                  <a:pt x="20150" y="583294"/>
                  <a:pt x="56588" y="509541"/>
                </a:cubicBezTo>
                <a:lnTo>
                  <a:pt x="94613" y="449566"/>
                </a:lnTo>
                <a:lnTo>
                  <a:pt x="93170" y="450237"/>
                </a:lnTo>
                <a:cubicBezTo>
                  <a:pt x="120627" y="235466"/>
                  <a:pt x="238667" y="20235"/>
                  <a:pt x="313655" y="1185"/>
                </a:cubicBezTo>
                <a:close/>
              </a:path>
            </a:pathLst>
          </a:custGeom>
          <a:solidFill>
            <a:srgbClr val="FFFFCC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64" name="フリーフォーム: 図形 163">
            <a:extLst>
              <a:ext uri="{FF2B5EF4-FFF2-40B4-BE49-F238E27FC236}">
                <a16:creationId xmlns:a16="http://schemas.microsoft.com/office/drawing/2014/main" id="{5D171638-A9CC-25D1-6F55-8E60C17BB1C4}"/>
              </a:ext>
            </a:extLst>
          </p:cNvPr>
          <p:cNvSpPr/>
          <p:nvPr/>
        </p:nvSpPr>
        <p:spPr bwMode="auto">
          <a:xfrm>
            <a:off x="9902137" y="4413170"/>
            <a:ext cx="603581" cy="260200"/>
          </a:xfrm>
          <a:custGeom>
            <a:avLst/>
            <a:gdLst>
              <a:gd name="connsiteX0" fmla="*/ 189968 w 603581"/>
              <a:gd name="connsiteY0" fmla="*/ 104 h 260200"/>
              <a:gd name="connsiteX1" fmla="*/ 245373 w 603581"/>
              <a:gd name="connsiteY1" fmla="*/ 10645 h 260200"/>
              <a:gd name="connsiteX2" fmla="*/ 287796 w 603581"/>
              <a:gd name="connsiteY2" fmla="*/ 36874 h 260200"/>
              <a:gd name="connsiteX3" fmla="*/ 319656 w 603581"/>
              <a:gd name="connsiteY3" fmla="*/ 19150 h 260200"/>
              <a:gd name="connsiteX4" fmla="*/ 454336 w 603581"/>
              <a:gd name="connsiteY4" fmla="*/ 18829 h 260200"/>
              <a:gd name="connsiteX5" fmla="*/ 600853 w 603581"/>
              <a:gd name="connsiteY5" fmla="*/ 182394 h 260200"/>
              <a:gd name="connsiteX6" fmla="*/ 392183 w 603581"/>
              <a:gd name="connsiteY6" fmla="*/ 250785 h 260200"/>
              <a:gd name="connsiteX7" fmla="*/ 275708 w 603581"/>
              <a:gd name="connsiteY7" fmla="*/ 183168 h 260200"/>
              <a:gd name="connsiteX8" fmla="*/ 273237 w 603581"/>
              <a:gd name="connsiteY8" fmla="*/ 179042 h 260200"/>
              <a:gd name="connsiteX9" fmla="*/ 244544 w 603581"/>
              <a:gd name="connsiteY9" fmla="*/ 203785 h 260200"/>
              <a:gd name="connsiteX10" fmla="*/ 186796 w 603581"/>
              <a:gd name="connsiteY10" fmla="*/ 228568 h 260200"/>
              <a:gd name="connsiteX11" fmla="*/ 2844 w 603581"/>
              <a:gd name="connsiteY11" fmla="*/ 159396 h 260200"/>
              <a:gd name="connsiteX12" fmla="*/ 127566 w 603581"/>
              <a:gd name="connsiteY12" fmla="*/ 7515 h 260200"/>
              <a:gd name="connsiteX13" fmla="*/ 189968 w 603581"/>
              <a:gd name="connsiteY13" fmla="*/ 104 h 26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03581" h="260200">
                <a:moveTo>
                  <a:pt x="189968" y="104"/>
                </a:moveTo>
                <a:cubicBezTo>
                  <a:pt x="209931" y="749"/>
                  <a:pt x="228729" y="4387"/>
                  <a:pt x="245373" y="10645"/>
                </a:cubicBezTo>
                <a:lnTo>
                  <a:pt x="287796" y="36874"/>
                </a:lnTo>
                <a:lnTo>
                  <a:pt x="319656" y="19150"/>
                </a:lnTo>
                <a:cubicBezTo>
                  <a:pt x="357418" y="6774"/>
                  <a:pt x="405295" y="5689"/>
                  <a:pt x="454336" y="18829"/>
                </a:cubicBezTo>
                <a:cubicBezTo>
                  <a:pt x="552418" y="45110"/>
                  <a:pt x="618016" y="118341"/>
                  <a:pt x="600853" y="182394"/>
                </a:cubicBezTo>
                <a:cubicBezTo>
                  <a:pt x="583690" y="246446"/>
                  <a:pt x="490265" y="277066"/>
                  <a:pt x="392183" y="250785"/>
                </a:cubicBezTo>
                <a:cubicBezTo>
                  <a:pt x="343142" y="237645"/>
                  <a:pt x="302222" y="212767"/>
                  <a:pt x="275708" y="183168"/>
                </a:cubicBezTo>
                <a:lnTo>
                  <a:pt x="273237" y="179042"/>
                </a:lnTo>
                <a:lnTo>
                  <a:pt x="244544" y="203785"/>
                </a:lnTo>
                <a:cubicBezTo>
                  <a:pt x="227578" y="214325"/>
                  <a:pt x="208106" y="222858"/>
                  <a:pt x="186796" y="228568"/>
                </a:cubicBezTo>
                <a:cubicBezTo>
                  <a:pt x="101558" y="251407"/>
                  <a:pt x="19200" y="220438"/>
                  <a:pt x="2844" y="159396"/>
                </a:cubicBezTo>
                <a:cubicBezTo>
                  <a:pt x="-13513" y="98354"/>
                  <a:pt x="42328" y="30355"/>
                  <a:pt x="127566" y="7515"/>
                </a:cubicBezTo>
                <a:cubicBezTo>
                  <a:pt x="148875" y="1805"/>
                  <a:pt x="170006" y="-542"/>
                  <a:pt x="189968" y="104"/>
                </a:cubicBezTo>
                <a:close/>
              </a:path>
            </a:pathLst>
          </a:cu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165" name="グループ化 164">
            <a:extLst>
              <a:ext uri="{FF2B5EF4-FFF2-40B4-BE49-F238E27FC236}">
                <a16:creationId xmlns:a16="http://schemas.microsoft.com/office/drawing/2014/main" id="{09783EB5-EF6D-A9C8-BF80-47FF82C904F7}"/>
              </a:ext>
            </a:extLst>
          </p:cNvPr>
          <p:cNvGrpSpPr/>
          <p:nvPr/>
        </p:nvGrpSpPr>
        <p:grpSpPr>
          <a:xfrm>
            <a:off x="8858406" y="5596212"/>
            <a:ext cx="1807358" cy="500444"/>
            <a:chOff x="4615844" y="4237473"/>
            <a:chExt cx="1807358" cy="500444"/>
          </a:xfrm>
        </p:grpSpPr>
        <p:sp>
          <p:nvSpPr>
            <p:cNvPr id="166" name="フリーフォーム: 図形 165">
              <a:extLst>
                <a:ext uri="{FF2B5EF4-FFF2-40B4-BE49-F238E27FC236}">
                  <a16:creationId xmlns:a16="http://schemas.microsoft.com/office/drawing/2014/main" id="{C631E7BB-8752-8C19-CD76-586053A5AA05}"/>
                </a:ext>
              </a:extLst>
            </p:cNvPr>
            <p:cNvSpPr/>
            <p:nvPr/>
          </p:nvSpPr>
          <p:spPr bwMode="auto">
            <a:xfrm rot="550838" flipH="1" flipV="1">
              <a:off x="4615844" y="4237473"/>
              <a:ext cx="1807358" cy="500444"/>
            </a:xfrm>
            <a:custGeom>
              <a:avLst/>
              <a:gdLst>
                <a:gd name="connsiteX0" fmla="*/ 1429630 w 1890330"/>
                <a:gd name="connsiteY0" fmla="*/ 487661 h 487661"/>
                <a:gd name="connsiteX1" fmla="*/ 10638 w 1890330"/>
                <a:gd name="connsiteY1" fmla="*/ 487661 h 487661"/>
                <a:gd name="connsiteX2" fmla="*/ 82522 w 1890330"/>
                <a:gd name="connsiteY2" fmla="*/ 421840 h 487661"/>
                <a:gd name="connsiteX3" fmla="*/ 0 w 1890330"/>
                <a:gd name="connsiteY3" fmla="*/ 421840 h 487661"/>
                <a:gd name="connsiteX4" fmla="*/ 460701 w 1890330"/>
                <a:gd name="connsiteY4" fmla="*/ 0 h 487661"/>
                <a:gd name="connsiteX5" fmla="*/ 1879692 w 1890330"/>
                <a:gd name="connsiteY5" fmla="*/ 0 h 487661"/>
                <a:gd name="connsiteX6" fmla="*/ 1807808 w 1890330"/>
                <a:gd name="connsiteY6" fmla="*/ 65821 h 487661"/>
                <a:gd name="connsiteX7" fmla="*/ 1890330 w 1890330"/>
                <a:gd name="connsiteY7" fmla="*/ 65821 h 487661"/>
                <a:gd name="connsiteX0" fmla="*/ 1429630 w 1890330"/>
                <a:gd name="connsiteY0" fmla="*/ 487661 h 487661"/>
                <a:gd name="connsiteX1" fmla="*/ 10638 w 1890330"/>
                <a:gd name="connsiteY1" fmla="*/ 487661 h 487661"/>
                <a:gd name="connsiteX2" fmla="*/ 82522 w 1890330"/>
                <a:gd name="connsiteY2" fmla="*/ 421840 h 487661"/>
                <a:gd name="connsiteX3" fmla="*/ 0 w 1890330"/>
                <a:gd name="connsiteY3" fmla="*/ 421840 h 487661"/>
                <a:gd name="connsiteX4" fmla="*/ 460701 w 1890330"/>
                <a:gd name="connsiteY4" fmla="*/ 0 h 487661"/>
                <a:gd name="connsiteX5" fmla="*/ 1879692 w 1890330"/>
                <a:gd name="connsiteY5" fmla="*/ 0 h 487661"/>
                <a:gd name="connsiteX6" fmla="*/ 1890330 w 1890330"/>
                <a:gd name="connsiteY6" fmla="*/ 65821 h 487661"/>
                <a:gd name="connsiteX7" fmla="*/ 1429630 w 1890330"/>
                <a:gd name="connsiteY7" fmla="*/ 487661 h 487661"/>
                <a:gd name="connsiteX0" fmla="*/ 1429630 w 1890330"/>
                <a:gd name="connsiteY0" fmla="*/ 487661 h 487661"/>
                <a:gd name="connsiteX1" fmla="*/ 10638 w 1890330"/>
                <a:gd name="connsiteY1" fmla="*/ 487661 h 487661"/>
                <a:gd name="connsiteX2" fmla="*/ 0 w 1890330"/>
                <a:gd name="connsiteY2" fmla="*/ 421840 h 487661"/>
                <a:gd name="connsiteX3" fmla="*/ 460701 w 1890330"/>
                <a:gd name="connsiteY3" fmla="*/ 0 h 487661"/>
                <a:gd name="connsiteX4" fmla="*/ 1879692 w 1890330"/>
                <a:gd name="connsiteY4" fmla="*/ 0 h 487661"/>
                <a:gd name="connsiteX5" fmla="*/ 1890330 w 1890330"/>
                <a:gd name="connsiteY5" fmla="*/ 65821 h 487661"/>
                <a:gd name="connsiteX6" fmla="*/ 1429630 w 1890330"/>
                <a:gd name="connsiteY6" fmla="*/ 487661 h 487661"/>
                <a:gd name="connsiteX0" fmla="*/ 1429630 w 1890330"/>
                <a:gd name="connsiteY0" fmla="*/ 487661 h 487661"/>
                <a:gd name="connsiteX1" fmla="*/ 10638 w 1890330"/>
                <a:gd name="connsiteY1" fmla="*/ 487661 h 487661"/>
                <a:gd name="connsiteX2" fmla="*/ 0 w 1890330"/>
                <a:gd name="connsiteY2" fmla="*/ 421840 h 487661"/>
                <a:gd name="connsiteX3" fmla="*/ 460701 w 1890330"/>
                <a:gd name="connsiteY3" fmla="*/ 0 h 487661"/>
                <a:gd name="connsiteX4" fmla="*/ 1879692 w 1890330"/>
                <a:gd name="connsiteY4" fmla="*/ 0 h 487661"/>
                <a:gd name="connsiteX5" fmla="*/ 1890330 w 1890330"/>
                <a:gd name="connsiteY5" fmla="*/ 65821 h 487661"/>
                <a:gd name="connsiteX6" fmla="*/ 1429630 w 1890330"/>
                <a:gd name="connsiteY6" fmla="*/ 487661 h 487661"/>
                <a:gd name="connsiteX0" fmla="*/ 1429630 w 1897092"/>
                <a:gd name="connsiteY0" fmla="*/ 487661 h 487661"/>
                <a:gd name="connsiteX1" fmla="*/ 10638 w 1897092"/>
                <a:gd name="connsiteY1" fmla="*/ 487661 h 487661"/>
                <a:gd name="connsiteX2" fmla="*/ 0 w 1897092"/>
                <a:gd name="connsiteY2" fmla="*/ 421840 h 487661"/>
                <a:gd name="connsiteX3" fmla="*/ 460701 w 1897092"/>
                <a:gd name="connsiteY3" fmla="*/ 0 h 487661"/>
                <a:gd name="connsiteX4" fmla="*/ 1879692 w 1897092"/>
                <a:gd name="connsiteY4" fmla="*/ 0 h 487661"/>
                <a:gd name="connsiteX5" fmla="*/ 1890330 w 1897092"/>
                <a:gd name="connsiteY5" fmla="*/ 65821 h 487661"/>
                <a:gd name="connsiteX6" fmla="*/ 1429630 w 1897092"/>
                <a:gd name="connsiteY6" fmla="*/ 487661 h 487661"/>
                <a:gd name="connsiteX0" fmla="*/ 1429630 w 1897092"/>
                <a:gd name="connsiteY0" fmla="*/ 487661 h 493347"/>
                <a:gd name="connsiteX1" fmla="*/ 10638 w 1897092"/>
                <a:gd name="connsiteY1" fmla="*/ 487661 h 493347"/>
                <a:gd name="connsiteX2" fmla="*/ 0 w 1897092"/>
                <a:gd name="connsiteY2" fmla="*/ 421840 h 493347"/>
                <a:gd name="connsiteX3" fmla="*/ 460701 w 1897092"/>
                <a:gd name="connsiteY3" fmla="*/ 0 h 493347"/>
                <a:gd name="connsiteX4" fmla="*/ 1879692 w 1897092"/>
                <a:gd name="connsiteY4" fmla="*/ 0 h 493347"/>
                <a:gd name="connsiteX5" fmla="*/ 1890330 w 1897092"/>
                <a:gd name="connsiteY5" fmla="*/ 65821 h 493347"/>
                <a:gd name="connsiteX6" fmla="*/ 1429630 w 1897092"/>
                <a:gd name="connsiteY6" fmla="*/ 487661 h 493347"/>
                <a:gd name="connsiteX0" fmla="*/ 1429630 w 1897092"/>
                <a:gd name="connsiteY0" fmla="*/ 487661 h 497186"/>
                <a:gd name="connsiteX1" fmla="*/ 10638 w 1897092"/>
                <a:gd name="connsiteY1" fmla="*/ 487661 h 497186"/>
                <a:gd name="connsiteX2" fmla="*/ 0 w 1897092"/>
                <a:gd name="connsiteY2" fmla="*/ 421840 h 497186"/>
                <a:gd name="connsiteX3" fmla="*/ 460701 w 1897092"/>
                <a:gd name="connsiteY3" fmla="*/ 0 h 497186"/>
                <a:gd name="connsiteX4" fmla="*/ 1879692 w 1897092"/>
                <a:gd name="connsiteY4" fmla="*/ 0 h 497186"/>
                <a:gd name="connsiteX5" fmla="*/ 1890330 w 1897092"/>
                <a:gd name="connsiteY5" fmla="*/ 65821 h 497186"/>
                <a:gd name="connsiteX6" fmla="*/ 1429630 w 1897092"/>
                <a:gd name="connsiteY6" fmla="*/ 487661 h 497186"/>
                <a:gd name="connsiteX0" fmla="*/ 1438686 w 1906148"/>
                <a:gd name="connsiteY0" fmla="*/ 487661 h 497186"/>
                <a:gd name="connsiteX1" fmla="*/ 19694 w 1906148"/>
                <a:gd name="connsiteY1" fmla="*/ 487661 h 497186"/>
                <a:gd name="connsiteX2" fmla="*/ 9056 w 1906148"/>
                <a:gd name="connsiteY2" fmla="*/ 421840 h 497186"/>
                <a:gd name="connsiteX3" fmla="*/ 469757 w 1906148"/>
                <a:gd name="connsiteY3" fmla="*/ 0 h 497186"/>
                <a:gd name="connsiteX4" fmla="*/ 1888748 w 1906148"/>
                <a:gd name="connsiteY4" fmla="*/ 0 h 497186"/>
                <a:gd name="connsiteX5" fmla="*/ 1899386 w 1906148"/>
                <a:gd name="connsiteY5" fmla="*/ 65821 h 497186"/>
                <a:gd name="connsiteX6" fmla="*/ 1438686 w 1906148"/>
                <a:gd name="connsiteY6" fmla="*/ 487661 h 497186"/>
                <a:gd name="connsiteX0" fmla="*/ 1438686 w 1906148"/>
                <a:gd name="connsiteY0" fmla="*/ 490919 h 500444"/>
                <a:gd name="connsiteX1" fmla="*/ 19694 w 1906148"/>
                <a:gd name="connsiteY1" fmla="*/ 490919 h 500444"/>
                <a:gd name="connsiteX2" fmla="*/ 9056 w 1906148"/>
                <a:gd name="connsiteY2" fmla="*/ 425098 h 500444"/>
                <a:gd name="connsiteX3" fmla="*/ 469757 w 1906148"/>
                <a:gd name="connsiteY3" fmla="*/ 3258 h 500444"/>
                <a:gd name="connsiteX4" fmla="*/ 1888748 w 1906148"/>
                <a:gd name="connsiteY4" fmla="*/ 3258 h 500444"/>
                <a:gd name="connsiteX5" fmla="*/ 1899386 w 1906148"/>
                <a:gd name="connsiteY5" fmla="*/ 69079 h 500444"/>
                <a:gd name="connsiteX6" fmla="*/ 1438686 w 1906148"/>
                <a:gd name="connsiteY6" fmla="*/ 490919 h 500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6148" h="500444">
                  <a:moveTo>
                    <a:pt x="1438686" y="490919"/>
                  </a:moveTo>
                  <a:cubicBezTo>
                    <a:pt x="1410883" y="503713"/>
                    <a:pt x="36915" y="503527"/>
                    <a:pt x="19694" y="490919"/>
                  </a:cubicBezTo>
                  <a:cubicBezTo>
                    <a:pt x="2473" y="478311"/>
                    <a:pt x="-8834" y="440675"/>
                    <a:pt x="9056" y="425098"/>
                  </a:cubicBezTo>
                  <a:cubicBezTo>
                    <a:pt x="26946" y="409521"/>
                    <a:pt x="446112" y="10590"/>
                    <a:pt x="469757" y="3258"/>
                  </a:cubicBezTo>
                  <a:cubicBezTo>
                    <a:pt x="493402" y="-4074"/>
                    <a:pt x="1415751" y="3258"/>
                    <a:pt x="1888748" y="3258"/>
                  </a:cubicBezTo>
                  <a:cubicBezTo>
                    <a:pt x="1905566" y="13515"/>
                    <a:pt x="1912318" y="54262"/>
                    <a:pt x="1899386" y="69079"/>
                  </a:cubicBezTo>
                  <a:cubicBezTo>
                    <a:pt x="1886454" y="83896"/>
                    <a:pt x="1466489" y="478125"/>
                    <a:pt x="1438686" y="49091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平行四辺形 28">
              <a:extLst>
                <a:ext uri="{FF2B5EF4-FFF2-40B4-BE49-F238E27FC236}">
                  <a16:creationId xmlns:a16="http://schemas.microsoft.com/office/drawing/2014/main" id="{1650084F-9788-6472-9B98-FEA8C60BD5AE}"/>
                </a:ext>
              </a:extLst>
            </p:cNvPr>
            <p:cNvSpPr/>
            <p:nvPr/>
          </p:nvSpPr>
          <p:spPr bwMode="auto">
            <a:xfrm rot="550838" flipH="1" flipV="1">
              <a:off x="4744751" y="4330731"/>
              <a:ext cx="1450920" cy="276713"/>
            </a:xfrm>
            <a:custGeom>
              <a:avLst/>
              <a:gdLst>
                <a:gd name="connsiteX0" fmla="*/ 0 w 1729493"/>
                <a:gd name="connsiteY0" fmla="*/ 385436 h 385436"/>
                <a:gd name="connsiteX1" fmla="*/ 420942 w 1729493"/>
                <a:gd name="connsiteY1" fmla="*/ 0 h 385436"/>
                <a:gd name="connsiteX2" fmla="*/ 1729493 w 1729493"/>
                <a:gd name="connsiteY2" fmla="*/ 0 h 385436"/>
                <a:gd name="connsiteX3" fmla="*/ 1308551 w 1729493"/>
                <a:gd name="connsiteY3" fmla="*/ 385436 h 385436"/>
                <a:gd name="connsiteX4" fmla="*/ 0 w 1729493"/>
                <a:gd name="connsiteY4" fmla="*/ 385436 h 385436"/>
                <a:gd name="connsiteX0" fmla="*/ 141 w 1729634"/>
                <a:gd name="connsiteY0" fmla="*/ 385436 h 385436"/>
                <a:gd name="connsiteX1" fmla="*/ 421083 w 1729634"/>
                <a:gd name="connsiteY1" fmla="*/ 0 h 385436"/>
                <a:gd name="connsiteX2" fmla="*/ 1729634 w 1729634"/>
                <a:gd name="connsiteY2" fmla="*/ 0 h 385436"/>
                <a:gd name="connsiteX3" fmla="*/ 1308692 w 1729634"/>
                <a:gd name="connsiteY3" fmla="*/ 385436 h 385436"/>
                <a:gd name="connsiteX4" fmla="*/ 141 w 1729634"/>
                <a:gd name="connsiteY4" fmla="*/ 385436 h 385436"/>
                <a:gd name="connsiteX0" fmla="*/ 141 w 1858281"/>
                <a:gd name="connsiteY0" fmla="*/ 385436 h 385436"/>
                <a:gd name="connsiteX1" fmla="*/ 421083 w 1858281"/>
                <a:gd name="connsiteY1" fmla="*/ 0 h 385436"/>
                <a:gd name="connsiteX2" fmla="*/ 1858281 w 1858281"/>
                <a:gd name="connsiteY2" fmla="*/ 50420 h 385436"/>
                <a:gd name="connsiteX3" fmla="*/ 1308692 w 1858281"/>
                <a:gd name="connsiteY3" fmla="*/ 385436 h 385436"/>
                <a:gd name="connsiteX4" fmla="*/ 141 w 1858281"/>
                <a:gd name="connsiteY4" fmla="*/ 385436 h 385436"/>
                <a:gd name="connsiteX0" fmla="*/ 40897 w 1899037"/>
                <a:gd name="connsiteY0" fmla="*/ 385436 h 413401"/>
                <a:gd name="connsiteX1" fmla="*/ 461839 w 1899037"/>
                <a:gd name="connsiteY1" fmla="*/ 0 h 413401"/>
                <a:gd name="connsiteX2" fmla="*/ 1899037 w 1899037"/>
                <a:gd name="connsiteY2" fmla="*/ 50420 h 413401"/>
                <a:gd name="connsiteX3" fmla="*/ 1537602 w 1899037"/>
                <a:gd name="connsiteY3" fmla="*/ 383152 h 413401"/>
                <a:gd name="connsiteX4" fmla="*/ 40897 w 1899037"/>
                <a:gd name="connsiteY4" fmla="*/ 385436 h 413401"/>
                <a:gd name="connsiteX0" fmla="*/ 1691 w 1859831"/>
                <a:gd name="connsiteY0" fmla="*/ 385436 h 392662"/>
                <a:gd name="connsiteX1" fmla="*/ 422633 w 1859831"/>
                <a:gd name="connsiteY1" fmla="*/ 0 h 392662"/>
                <a:gd name="connsiteX2" fmla="*/ 1859831 w 1859831"/>
                <a:gd name="connsiteY2" fmla="*/ 50420 h 392662"/>
                <a:gd name="connsiteX3" fmla="*/ 1498396 w 1859831"/>
                <a:gd name="connsiteY3" fmla="*/ 383152 h 392662"/>
                <a:gd name="connsiteX4" fmla="*/ 1691 w 1859831"/>
                <a:gd name="connsiteY4" fmla="*/ 385436 h 392662"/>
                <a:gd name="connsiteX0" fmla="*/ 45360 w 1903500"/>
                <a:gd name="connsiteY0" fmla="*/ 335016 h 358502"/>
                <a:gd name="connsiteX1" fmla="*/ 432145 w 1903500"/>
                <a:gd name="connsiteY1" fmla="*/ 10068 h 358502"/>
                <a:gd name="connsiteX2" fmla="*/ 1903500 w 1903500"/>
                <a:gd name="connsiteY2" fmla="*/ 0 h 358502"/>
                <a:gd name="connsiteX3" fmla="*/ 1542065 w 1903500"/>
                <a:gd name="connsiteY3" fmla="*/ 332732 h 358502"/>
                <a:gd name="connsiteX4" fmla="*/ 45360 w 1903500"/>
                <a:gd name="connsiteY4" fmla="*/ 335016 h 358502"/>
                <a:gd name="connsiteX0" fmla="*/ 3471 w 1861611"/>
                <a:gd name="connsiteY0" fmla="*/ 335016 h 335016"/>
                <a:gd name="connsiteX1" fmla="*/ 390256 w 1861611"/>
                <a:gd name="connsiteY1" fmla="*/ 10068 h 335016"/>
                <a:gd name="connsiteX2" fmla="*/ 1861611 w 1861611"/>
                <a:gd name="connsiteY2" fmla="*/ 0 h 335016"/>
                <a:gd name="connsiteX3" fmla="*/ 1500176 w 1861611"/>
                <a:gd name="connsiteY3" fmla="*/ 332732 h 335016"/>
                <a:gd name="connsiteX4" fmla="*/ 3471 w 1861611"/>
                <a:gd name="connsiteY4" fmla="*/ 335016 h 335016"/>
                <a:gd name="connsiteX0" fmla="*/ 3858 w 1830211"/>
                <a:gd name="connsiteY0" fmla="*/ 357514 h 357513"/>
                <a:gd name="connsiteX1" fmla="*/ 358856 w 1830211"/>
                <a:gd name="connsiteY1" fmla="*/ 10068 h 357513"/>
                <a:gd name="connsiteX2" fmla="*/ 1830211 w 1830211"/>
                <a:gd name="connsiteY2" fmla="*/ 0 h 357513"/>
                <a:gd name="connsiteX3" fmla="*/ 1468776 w 1830211"/>
                <a:gd name="connsiteY3" fmla="*/ 332732 h 357513"/>
                <a:gd name="connsiteX4" fmla="*/ 3858 w 1830211"/>
                <a:gd name="connsiteY4" fmla="*/ 357514 h 357513"/>
                <a:gd name="connsiteX0" fmla="*/ 46102 w 1872455"/>
                <a:gd name="connsiteY0" fmla="*/ 357514 h 377184"/>
                <a:gd name="connsiteX1" fmla="*/ 414091 w 1872455"/>
                <a:gd name="connsiteY1" fmla="*/ 15876 h 377184"/>
                <a:gd name="connsiteX2" fmla="*/ 1872455 w 1872455"/>
                <a:gd name="connsiteY2" fmla="*/ 0 h 377184"/>
                <a:gd name="connsiteX3" fmla="*/ 1511020 w 1872455"/>
                <a:gd name="connsiteY3" fmla="*/ 332732 h 377184"/>
                <a:gd name="connsiteX4" fmla="*/ 46102 w 1872455"/>
                <a:gd name="connsiteY4" fmla="*/ 357514 h 377184"/>
                <a:gd name="connsiteX0" fmla="*/ 3883 w 1830236"/>
                <a:gd name="connsiteY0" fmla="*/ 357514 h 357515"/>
                <a:gd name="connsiteX1" fmla="*/ 371872 w 1830236"/>
                <a:gd name="connsiteY1" fmla="*/ 15876 h 357515"/>
                <a:gd name="connsiteX2" fmla="*/ 1830236 w 1830236"/>
                <a:gd name="connsiteY2" fmla="*/ 0 h 357515"/>
                <a:gd name="connsiteX3" fmla="*/ 1468801 w 1830236"/>
                <a:gd name="connsiteY3" fmla="*/ 332732 h 357515"/>
                <a:gd name="connsiteX4" fmla="*/ 3883 w 1830236"/>
                <a:gd name="connsiteY4" fmla="*/ 357514 h 357515"/>
                <a:gd name="connsiteX0" fmla="*/ 4173 w 1809600"/>
                <a:gd name="connsiteY0" fmla="*/ 338462 h 338462"/>
                <a:gd name="connsiteX1" fmla="*/ 351236 w 1809600"/>
                <a:gd name="connsiteY1" fmla="*/ 15876 h 338462"/>
                <a:gd name="connsiteX2" fmla="*/ 1809600 w 1809600"/>
                <a:gd name="connsiteY2" fmla="*/ 0 h 338462"/>
                <a:gd name="connsiteX3" fmla="*/ 1448165 w 1809600"/>
                <a:gd name="connsiteY3" fmla="*/ 332732 h 338462"/>
                <a:gd name="connsiteX4" fmla="*/ 4173 w 1809600"/>
                <a:gd name="connsiteY4" fmla="*/ 338462 h 338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9600" h="338462">
                  <a:moveTo>
                    <a:pt x="4173" y="338462"/>
                  </a:moveTo>
                  <a:cubicBezTo>
                    <a:pt x="-34996" y="329760"/>
                    <a:pt x="210922" y="144355"/>
                    <a:pt x="351236" y="15876"/>
                  </a:cubicBezTo>
                  <a:lnTo>
                    <a:pt x="1809600" y="0"/>
                  </a:lnTo>
                  <a:lnTo>
                    <a:pt x="1448165" y="332732"/>
                  </a:lnTo>
                  <a:lnTo>
                    <a:pt x="4173" y="338462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168" name="フリーフォーム: 図形 167">
            <a:extLst>
              <a:ext uri="{FF2B5EF4-FFF2-40B4-BE49-F238E27FC236}">
                <a16:creationId xmlns:a16="http://schemas.microsoft.com/office/drawing/2014/main" id="{6BB14DCD-09E4-49D3-0E68-5C3EF5206DEF}"/>
              </a:ext>
            </a:extLst>
          </p:cNvPr>
          <p:cNvSpPr/>
          <p:nvPr/>
        </p:nvSpPr>
        <p:spPr bwMode="auto">
          <a:xfrm rot="900000">
            <a:off x="10127689" y="4886946"/>
            <a:ext cx="601896" cy="1002099"/>
          </a:xfrm>
          <a:custGeom>
            <a:avLst/>
            <a:gdLst>
              <a:gd name="connsiteX0" fmla="*/ 437690 w 590572"/>
              <a:gd name="connsiteY0" fmla="*/ 8648 h 1112146"/>
              <a:gd name="connsiteX1" fmla="*/ 480525 w 590572"/>
              <a:gd name="connsiteY1" fmla="*/ 0 h 1112146"/>
              <a:gd name="connsiteX2" fmla="*/ 590572 w 590572"/>
              <a:gd name="connsiteY2" fmla="*/ 110047 h 1112146"/>
              <a:gd name="connsiteX3" fmla="*/ 590571 w 590572"/>
              <a:gd name="connsiteY3" fmla="*/ 630146 h 1112146"/>
              <a:gd name="connsiteX4" fmla="*/ 581923 w 590572"/>
              <a:gd name="connsiteY4" fmla="*/ 672981 h 1112146"/>
              <a:gd name="connsiteX5" fmla="*/ 562926 w 590572"/>
              <a:gd name="connsiteY5" fmla="*/ 701157 h 1112146"/>
              <a:gd name="connsiteX6" fmla="*/ 555627 w 590572"/>
              <a:gd name="connsiteY6" fmla="*/ 712150 h 1112146"/>
              <a:gd name="connsiteX7" fmla="*/ 187860 w 590572"/>
              <a:gd name="connsiteY7" fmla="*/ 1079915 h 1112146"/>
              <a:gd name="connsiteX8" fmla="*/ 32230 w 590572"/>
              <a:gd name="connsiteY8" fmla="*/ 1079915 h 1112146"/>
              <a:gd name="connsiteX9" fmla="*/ 32231 w 590572"/>
              <a:gd name="connsiteY9" fmla="*/ 1079915 h 1112146"/>
              <a:gd name="connsiteX10" fmla="*/ 32231 w 590572"/>
              <a:gd name="connsiteY10" fmla="*/ 924285 h 1112146"/>
              <a:gd name="connsiteX11" fmla="*/ 370478 w 590572"/>
              <a:gd name="connsiteY11" fmla="*/ 586038 h 1112146"/>
              <a:gd name="connsiteX12" fmla="*/ 370478 w 590572"/>
              <a:gd name="connsiteY12" fmla="*/ 110047 h 1112146"/>
              <a:gd name="connsiteX13" fmla="*/ 437690 w 590572"/>
              <a:gd name="connsiteY13" fmla="*/ 8648 h 1112146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12" fmla="*/ 437690 w 601896"/>
              <a:gd name="connsiteY12" fmla="*/ 4 h 1103502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12" fmla="*/ 529130 w 601896"/>
              <a:gd name="connsiteY12" fmla="*/ 91444 h 1103502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0" fmla="*/ 590572 w 601896"/>
              <a:gd name="connsiteY0" fmla="*/ 0 h 1002099"/>
              <a:gd name="connsiteX1" fmla="*/ 590571 w 601896"/>
              <a:gd name="connsiteY1" fmla="*/ 520099 h 1002099"/>
              <a:gd name="connsiteX2" fmla="*/ 581923 w 601896"/>
              <a:gd name="connsiteY2" fmla="*/ 562934 h 1002099"/>
              <a:gd name="connsiteX3" fmla="*/ 562926 w 601896"/>
              <a:gd name="connsiteY3" fmla="*/ 591110 h 1002099"/>
              <a:gd name="connsiteX4" fmla="*/ 555627 w 601896"/>
              <a:gd name="connsiteY4" fmla="*/ 602103 h 1002099"/>
              <a:gd name="connsiteX5" fmla="*/ 187860 w 601896"/>
              <a:gd name="connsiteY5" fmla="*/ 969868 h 1002099"/>
              <a:gd name="connsiteX6" fmla="*/ 32230 w 601896"/>
              <a:gd name="connsiteY6" fmla="*/ 969868 h 1002099"/>
              <a:gd name="connsiteX7" fmla="*/ 32231 w 601896"/>
              <a:gd name="connsiteY7" fmla="*/ 969868 h 1002099"/>
              <a:gd name="connsiteX8" fmla="*/ 32231 w 601896"/>
              <a:gd name="connsiteY8" fmla="*/ 814238 h 1002099"/>
              <a:gd name="connsiteX9" fmla="*/ 370478 w 601896"/>
              <a:gd name="connsiteY9" fmla="*/ 475991 h 1002099"/>
              <a:gd name="connsiteX10" fmla="*/ 370478 w 601896"/>
              <a:gd name="connsiteY10" fmla="*/ 0 h 1002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01896" h="1002099">
                <a:moveTo>
                  <a:pt x="590572" y="0"/>
                </a:moveTo>
                <a:cubicBezTo>
                  <a:pt x="616052" y="103583"/>
                  <a:pt x="590571" y="346733"/>
                  <a:pt x="590571" y="520099"/>
                </a:cubicBezTo>
                <a:cubicBezTo>
                  <a:pt x="590571" y="535293"/>
                  <a:pt x="587492" y="549768"/>
                  <a:pt x="581923" y="562934"/>
                </a:cubicBezTo>
                <a:lnTo>
                  <a:pt x="562926" y="591110"/>
                </a:lnTo>
                <a:lnTo>
                  <a:pt x="555627" y="602103"/>
                </a:lnTo>
                <a:lnTo>
                  <a:pt x="187860" y="969868"/>
                </a:lnTo>
                <a:cubicBezTo>
                  <a:pt x="144884" y="1012843"/>
                  <a:pt x="75206" y="1012843"/>
                  <a:pt x="32230" y="969868"/>
                </a:cubicBezTo>
                <a:lnTo>
                  <a:pt x="32231" y="969868"/>
                </a:lnTo>
                <a:cubicBezTo>
                  <a:pt x="-10744" y="926892"/>
                  <a:pt x="-10744" y="857214"/>
                  <a:pt x="32231" y="814238"/>
                </a:cubicBezTo>
                <a:lnTo>
                  <a:pt x="370478" y="475991"/>
                </a:lnTo>
                <a:lnTo>
                  <a:pt x="370478" y="0"/>
                </a:lnTo>
              </a:path>
            </a:pathLst>
          </a:custGeom>
          <a:solidFill>
            <a:srgbClr val="FFFFCC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69" name="フリーフォーム: 図形 168">
            <a:extLst>
              <a:ext uri="{FF2B5EF4-FFF2-40B4-BE49-F238E27FC236}">
                <a16:creationId xmlns:a16="http://schemas.microsoft.com/office/drawing/2014/main" id="{FB8F8813-D921-3782-9DE0-CF6A20083F87}"/>
              </a:ext>
            </a:extLst>
          </p:cNvPr>
          <p:cNvSpPr/>
          <p:nvPr/>
        </p:nvSpPr>
        <p:spPr bwMode="auto">
          <a:xfrm flipV="1">
            <a:off x="9734926" y="4157662"/>
            <a:ext cx="332174" cy="143995"/>
          </a:xfrm>
          <a:custGeom>
            <a:avLst/>
            <a:gdLst>
              <a:gd name="connsiteX0" fmla="*/ 10290 w 332174"/>
              <a:gd name="connsiteY0" fmla="*/ 0 h 126764"/>
              <a:gd name="connsiteX1" fmla="*/ 13052 w 332174"/>
              <a:gd name="connsiteY1" fmla="*/ 7990 h 126764"/>
              <a:gd name="connsiteX2" fmla="*/ 166087 w 332174"/>
              <a:gd name="connsiteY2" fmla="*/ 67233 h 126764"/>
              <a:gd name="connsiteX3" fmla="*/ 319122 w 332174"/>
              <a:gd name="connsiteY3" fmla="*/ 7990 h 126764"/>
              <a:gd name="connsiteX4" fmla="*/ 321885 w 332174"/>
              <a:gd name="connsiteY4" fmla="*/ 0 h 126764"/>
              <a:gd name="connsiteX5" fmla="*/ 332174 w 332174"/>
              <a:gd name="connsiteY5" fmla="*/ 29765 h 126764"/>
              <a:gd name="connsiteX6" fmla="*/ 166087 w 332174"/>
              <a:gd name="connsiteY6" fmla="*/ 126764 h 126764"/>
              <a:gd name="connsiteX7" fmla="*/ 0 w 332174"/>
              <a:gd name="connsiteY7" fmla="*/ 29765 h 126764"/>
              <a:gd name="connsiteX8" fmla="*/ 10290 w 332174"/>
              <a:gd name="connsiteY8" fmla="*/ 0 h 126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2174" h="126764">
                <a:moveTo>
                  <a:pt x="10290" y="0"/>
                </a:moveTo>
                <a:lnTo>
                  <a:pt x="13052" y="7990"/>
                </a:lnTo>
                <a:cubicBezTo>
                  <a:pt x="38266" y="42805"/>
                  <a:pt x="97292" y="67233"/>
                  <a:pt x="166087" y="67233"/>
                </a:cubicBezTo>
                <a:cubicBezTo>
                  <a:pt x="234882" y="67233"/>
                  <a:pt x="293909" y="42805"/>
                  <a:pt x="319122" y="7990"/>
                </a:cubicBezTo>
                <a:lnTo>
                  <a:pt x="321885" y="0"/>
                </a:lnTo>
                <a:lnTo>
                  <a:pt x="332174" y="29765"/>
                </a:lnTo>
                <a:cubicBezTo>
                  <a:pt x="332174" y="83336"/>
                  <a:pt x="257814" y="126764"/>
                  <a:pt x="166087" y="126764"/>
                </a:cubicBezTo>
                <a:cubicBezTo>
                  <a:pt x="74360" y="126764"/>
                  <a:pt x="0" y="83336"/>
                  <a:pt x="0" y="29765"/>
                </a:cubicBezTo>
                <a:lnTo>
                  <a:pt x="10290" y="0"/>
                </a:lnTo>
                <a:close/>
              </a:path>
            </a:pathLst>
          </a:custGeom>
          <a:solidFill>
            <a:schemeClr val="tx1"/>
          </a:solidFill>
          <a:ln w="19050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70" name="フリーフォーム: 図形 169">
            <a:extLst>
              <a:ext uri="{FF2B5EF4-FFF2-40B4-BE49-F238E27FC236}">
                <a16:creationId xmlns:a16="http://schemas.microsoft.com/office/drawing/2014/main" id="{C91DE558-EF84-663B-6FCB-8A448450EB04}"/>
              </a:ext>
            </a:extLst>
          </p:cNvPr>
          <p:cNvSpPr/>
          <p:nvPr/>
        </p:nvSpPr>
        <p:spPr bwMode="auto">
          <a:xfrm flipV="1">
            <a:off x="10363576" y="4157662"/>
            <a:ext cx="332174" cy="143995"/>
          </a:xfrm>
          <a:custGeom>
            <a:avLst/>
            <a:gdLst>
              <a:gd name="connsiteX0" fmla="*/ 10290 w 332174"/>
              <a:gd name="connsiteY0" fmla="*/ 0 h 126764"/>
              <a:gd name="connsiteX1" fmla="*/ 13052 w 332174"/>
              <a:gd name="connsiteY1" fmla="*/ 7990 h 126764"/>
              <a:gd name="connsiteX2" fmla="*/ 166087 w 332174"/>
              <a:gd name="connsiteY2" fmla="*/ 67233 h 126764"/>
              <a:gd name="connsiteX3" fmla="*/ 319122 w 332174"/>
              <a:gd name="connsiteY3" fmla="*/ 7990 h 126764"/>
              <a:gd name="connsiteX4" fmla="*/ 321885 w 332174"/>
              <a:gd name="connsiteY4" fmla="*/ 0 h 126764"/>
              <a:gd name="connsiteX5" fmla="*/ 332174 w 332174"/>
              <a:gd name="connsiteY5" fmla="*/ 29765 h 126764"/>
              <a:gd name="connsiteX6" fmla="*/ 166087 w 332174"/>
              <a:gd name="connsiteY6" fmla="*/ 126764 h 126764"/>
              <a:gd name="connsiteX7" fmla="*/ 0 w 332174"/>
              <a:gd name="connsiteY7" fmla="*/ 29765 h 126764"/>
              <a:gd name="connsiteX8" fmla="*/ 10290 w 332174"/>
              <a:gd name="connsiteY8" fmla="*/ 0 h 126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2174" h="126764">
                <a:moveTo>
                  <a:pt x="10290" y="0"/>
                </a:moveTo>
                <a:lnTo>
                  <a:pt x="13052" y="7990"/>
                </a:lnTo>
                <a:cubicBezTo>
                  <a:pt x="38266" y="42805"/>
                  <a:pt x="97292" y="67233"/>
                  <a:pt x="166087" y="67233"/>
                </a:cubicBezTo>
                <a:cubicBezTo>
                  <a:pt x="234882" y="67233"/>
                  <a:pt x="293909" y="42805"/>
                  <a:pt x="319122" y="7990"/>
                </a:cubicBezTo>
                <a:lnTo>
                  <a:pt x="321885" y="0"/>
                </a:lnTo>
                <a:lnTo>
                  <a:pt x="332174" y="29765"/>
                </a:lnTo>
                <a:cubicBezTo>
                  <a:pt x="332174" y="83336"/>
                  <a:pt x="257814" y="126764"/>
                  <a:pt x="166087" y="126764"/>
                </a:cubicBezTo>
                <a:cubicBezTo>
                  <a:pt x="74360" y="126764"/>
                  <a:pt x="0" y="83336"/>
                  <a:pt x="0" y="29765"/>
                </a:cubicBezTo>
                <a:lnTo>
                  <a:pt x="10290" y="0"/>
                </a:lnTo>
                <a:close/>
              </a:path>
            </a:pathLst>
          </a:custGeom>
          <a:solidFill>
            <a:schemeClr val="tx1"/>
          </a:solidFill>
          <a:ln w="19050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71" name="フリーフォーム: 図形 170">
            <a:extLst>
              <a:ext uri="{FF2B5EF4-FFF2-40B4-BE49-F238E27FC236}">
                <a16:creationId xmlns:a16="http://schemas.microsoft.com/office/drawing/2014/main" id="{0E26DD0A-005E-4047-8425-07277CD11E93}"/>
              </a:ext>
            </a:extLst>
          </p:cNvPr>
          <p:cNvSpPr/>
          <p:nvPr/>
        </p:nvSpPr>
        <p:spPr bwMode="auto">
          <a:xfrm rot="1800000">
            <a:off x="10810277" y="3564084"/>
            <a:ext cx="175083" cy="192247"/>
          </a:xfrm>
          <a:custGeom>
            <a:avLst/>
            <a:gdLst>
              <a:gd name="connsiteX0" fmla="*/ 100396 w 175083"/>
              <a:gd name="connsiteY0" fmla="*/ 4302 h 192247"/>
              <a:gd name="connsiteX1" fmla="*/ 119343 w 175083"/>
              <a:gd name="connsiteY1" fmla="*/ 312 h 192247"/>
              <a:gd name="connsiteX2" fmla="*/ 168509 w 175083"/>
              <a:gd name="connsiteY2" fmla="*/ 153073 h 192247"/>
              <a:gd name="connsiteX3" fmla="*/ 175083 w 175083"/>
              <a:gd name="connsiteY3" fmla="*/ 192247 h 192247"/>
              <a:gd name="connsiteX4" fmla="*/ 129623 w 175083"/>
              <a:gd name="connsiteY4" fmla="*/ 179163 h 192247"/>
              <a:gd name="connsiteX5" fmla="*/ 0 w 175083"/>
              <a:gd name="connsiteY5" fmla="*/ 167286 h 192247"/>
              <a:gd name="connsiteX6" fmla="*/ 9189 w 175083"/>
              <a:gd name="connsiteY6" fmla="*/ 150792 h 192247"/>
              <a:gd name="connsiteX7" fmla="*/ 100396 w 175083"/>
              <a:gd name="connsiteY7" fmla="*/ 4302 h 1922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5083" h="192247">
                <a:moveTo>
                  <a:pt x="100396" y="4302"/>
                </a:moveTo>
                <a:cubicBezTo>
                  <a:pt x="106651" y="785"/>
                  <a:pt x="112962" y="-701"/>
                  <a:pt x="119343" y="312"/>
                </a:cubicBezTo>
                <a:cubicBezTo>
                  <a:pt x="157626" y="6393"/>
                  <a:pt x="160878" y="84217"/>
                  <a:pt x="168509" y="153073"/>
                </a:cubicBezTo>
                <a:lnTo>
                  <a:pt x="175083" y="192247"/>
                </a:lnTo>
                <a:lnTo>
                  <a:pt x="129623" y="179163"/>
                </a:lnTo>
                <a:lnTo>
                  <a:pt x="0" y="167286"/>
                </a:lnTo>
                <a:lnTo>
                  <a:pt x="9189" y="150792"/>
                </a:lnTo>
                <a:cubicBezTo>
                  <a:pt x="39265" y="90245"/>
                  <a:pt x="69124" y="21887"/>
                  <a:pt x="100396" y="4302"/>
                </a:cubicBezTo>
                <a:close/>
              </a:path>
            </a:pathLst>
          </a:custGeom>
          <a:solidFill>
            <a:srgbClr val="FFC000"/>
          </a:solidFill>
          <a:ln w="19050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grpSp>
        <p:nvGrpSpPr>
          <p:cNvPr id="172" name="グループ化 171">
            <a:extLst>
              <a:ext uri="{FF2B5EF4-FFF2-40B4-BE49-F238E27FC236}">
                <a16:creationId xmlns:a16="http://schemas.microsoft.com/office/drawing/2014/main" id="{A67412AE-4586-6FE5-448B-A9DDCF5EEA96}"/>
              </a:ext>
            </a:extLst>
          </p:cNvPr>
          <p:cNvGrpSpPr/>
          <p:nvPr/>
        </p:nvGrpSpPr>
        <p:grpSpPr>
          <a:xfrm>
            <a:off x="10574352" y="4456053"/>
            <a:ext cx="185433" cy="120490"/>
            <a:chOff x="7024656" y="2758259"/>
            <a:chExt cx="319562" cy="207644"/>
          </a:xfrm>
        </p:grpSpPr>
        <p:sp>
          <p:nvSpPr>
            <p:cNvPr id="173" name="楕円 172">
              <a:extLst>
                <a:ext uri="{FF2B5EF4-FFF2-40B4-BE49-F238E27FC236}">
                  <a16:creationId xmlns:a16="http://schemas.microsoft.com/office/drawing/2014/main" id="{390EBAF0-1A12-257B-F918-113CF8669C88}"/>
                </a:ext>
              </a:extLst>
            </p:cNvPr>
            <p:cNvSpPr/>
            <p:nvPr/>
          </p:nvSpPr>
          <p:spPr bwMode="auto">
            <a:xfrm>
              <a:off x="7105618" y="2777309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楕円 173">
              <a:extLst>
                <a:ext uri="{FF2B5EF4-FFF2-40B4-BE49-F238E27FC236}">
                  <a16:creationId xmlns:a16="http://schemas.microsoft.com/office/drawing/2014/main" id="{222B2BEA-6BD8-986A-8ADF-E9E0B396D5C5}"/>
                </a:ext>
              </a:extLst>
            </p:cNvPr>
            <p:cNvSpPr/>
            <p:nvPr/>
          </p:nvSpPr>
          <p:spPr bwMode="auto">
            <a:xfrm>
              <a:off x="7024656" y="2886846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" name="楕円 174">
              <a:extLst>
                <a:ext uri="{FF2B5EF4-FFF2-40B4-BE49-F238E27FC236}">
                  <a16:creationId xmlns:a16="http://schemas.microsoft.com/office/drawing/2014/main" id="{92FC0C1C-EA3F-2907-38E4-D6AAB7B678F4}"/>
                </a:ext>
              </a:extLst>
            </p:cNvPr>
            <p:cNvSpPr/>
            <p:nvPr/>
          </p:nvSpPr>
          <p:spPr bwMode="auto">
            <a:xfrm>
              <a:off x="7234206" y="2758259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" name="楕円 175">
              <a:extLst>
                <a:ext uri="{FF2B5EF4-FFF2-40B4-BE49-F238E27FC236}">
                  <a16:creationId xmlns:a16="http://schemas.microsoft.com/office/drawing/2014/main" id="{A83770EF-50AD-7FF8-1A85-775EEC85D3D1}"/>
                </a:ext>
              </a:extLst>
            </p:cNvPr>
            <p:cNvSpPr/>
            <p:nvPr/>
          </p:nvSpPr>
          <p:spPr bwMode="auto">
            <a:xfrm>
              <a:off x="7153244" y="2867796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" name="楕円 176">
              <a:extLst>
                <a:ext uri="{FF2B5EF4-FFF2-40B4-BE49-F238E27FC236}">
                  <a16:creationId xmlns:a16="http://schemas.microsoft.com/office/drawing/2014/main" id="{9F5C81D9-D3E7-2DDC-6983-F38FE1A71239}"/>
                </a:ext>
              </a:extLst>
            </p:cNvPr>
            <p:cNvSpPr/>
            <p:nvPr/>
          </p:nvSpPr>
          <p:spPr bwMode="auto">
            <a:xfrm>
              <a:off x="7298499" y="2841603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8" name="楕円 177">
              <a:extLst>
                <a:ext uri="{FF2B5EF4-FFF2-40B4-BE49-F238E27FC236}">
                  <a16:creationId xmlns:a16="http://schemas.microsoft.com/office/drawing/2014/main" id="{EFFA34E1-5012-5A47-30E4-08BFBB20EF1D}"/>
                </a:ext>
              </a:extLst>
            </p:cNvPr>
            <p:cNvSpPr/>
            <p:nvPr/>
          </p:nvSpPr>
          <p:spPr bwMode="auto">
            <a:xfrm>
              <a:off x="7238967" y="2920184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79" name="フリーフォーム: 図形 178">
            <a:extLst>
              <a:ext uri="{FF2B5EF4-FFF2-40B4-BE49-F238E27FC236}">
                <a16:creationId xmlns:a16="http://schemas.microsoft.com/office/drawing/2014/main" id="{B4C26A76-49B9-EC93-8A43-73E596DE0594}"/>
              </a:ext>
            </a:extLst>
          </p:cNvPr>
          <p:cNvSpPr/>
          <p:nvPr/>
        </p:nvSpPr>
        <p:spPr bwMode="auto">
          <a:xfrm rot="900000">
            <a:off x="9713353" y="4839321"/>
            <a:ext cx="601896" cy="1002099"/>
          </a:xfrm>
          <a:custGeom>
            <a:avLst/>
            <a:gdLst>
              <a:gd name="connsiteX0" fmla="*/ 437690 w 590572"/>
              <a:gd name="connsiteY0" fmla="*/ 8648 h 1112146"/>
              <a:gd name="connsiteX1" fmla="*/ 480525 w 590572"/>
              <a:gd name="connsiteY1" fmla="*/ 0 h 1112146"/>
              <a:gd name="connsiteX2" fmla="*/ 590572 w 590572"/>
              <a:gd name="connsiteY2" fmla="*/ 110047 h 1112146"/>
              <a:gd name="connsiteX3" fmla="*/ 590571 w 590572"/>
              <a:gd name="connsiteY3" fmla="*/ 630146 h 1112146"/>
              <a:gd name="connsiteX4" fmla="*/ 581923 w 590572"/>
              <a:gd name="connsiteY4" fmla="*/ 672981 h 1112146"/>
              <a:gd name="connsiteX5" fmla="*/ 562926 w 590572"/>
              <a:gd name="connsiteY5" fmla="*/ 701157 h 1112146"/>
              <a:gd name="connsiteX6" fmla="*/ 555627 w 590572"/>
              <a:gd name="connsiteY6" fmla="*/ 712150 h 1112146"/>
              <a:gd name="connsiteX7" fmla="*/ 187860 w 590572"/>
              <a:gd name="connsiteY7" fmla="*/ 1079915 h 1112146"/>
              <a:gd name="connsiteX8" fmla="*/ 32230 w 590572"/>
              <a:gd name="connsiteY8" fmla="*/ 1079915 h 1112146"/>
              <a:gd name="connsiteX9" fmla="*/ 32231 w 590572"/>
              <a:gd name="connsiteY9" fmla="*/ 1079915 h 1112146"/>
              <a:gd name="connsiteX10" fmla="*/ 32231 w 590572"/>
              <a:gd name="connsiteY10" fmla="*/ 924285 h 1112146"/>
              <a:gd name="connsiteX11" fmla="*/ 370478 w 590572"/>
              <a:gd name="connsiteY11" fmla="*/ 586038 h 1112146"/>
              <a:gd name="connsiteX12" fmla="*/ 370478 w 590572"/>
              <a:gd name="connsiteY12" fmla="*/ 110047 h 1112146"/>
              <a:gd name="connsiteX13" fmla="*/ 437690 w 590572"/>
              <a:gd name="connsiteY13" fmla="*/ 8648 h 1112146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12" fmla="*/ 437690 w 601896"/>
              <a:gd name="connsiteY12" fmla="*/ 4 h 1103502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12" fmla="*/ 529130 w 601896"/>
              <a:gd name="connsiteY12" fmla="*/ 91444 h 1103502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0" fmla="*/ 590572 w 601896"/>
              <a:gd name="connsiteY0" fmla="*/ 0 h 1002099"/>
              <a:gd name="connsiteX1" fmla="*/ 590571 w 601896"/>
              <a:gd name="connsiteY1" fmla="*/ 520099 h 1002099"/>
              <a:gd name="connsiteX2" fmla="*/ 581923 w 601896"/>
              <a:gd name="connsiteY2" fmla="*/ 562934 h 1002099"/>
              <a:gd name="connsiteX3" fmla="*/ 562926 w 601896"/>
              <a:gd name="connsiteY3" fmla="*/ 591110 h 1002099"/>
              <a:gd name="connsiteX4" fmla="*/ 555627 w 601896"/>
              <a:gd name="connsiteY4" fmla="*/ 602103 h 1002099"/>
              <a:gd name="connsiteX5" fmla="*/ 187860 w 601896"/>
              <a:gd name="connsiteY5" fmla="*/ 969868 h 1002099"/>
              <a:gd name="connsiteX6" fmla="*/ 32230 w 601896"/>
              <a:gd name="connsiteY6" fmla="*/ 969868 h 1002099"/>
              <a:gd name="connsiteX7" fmla="*/ 32231 w 601896"/>
              <a:gd name="connsiteY7" fmla="*/ 969868 h 1002099"/>
              <a:gd name="connsiteX8" fmla="*/ 32231 w 601896"/>
              <a:gd name="connsiteY8" fmla="*/ 814238 h 1002099"/>
              <a:gd name="connsiteX9" fmla="*/ 370478 w 601896"/>
              <a:gd name="connsiteY9" fmla="*/ 475991 h 1002099"/>
              <a:gd name="connsiteX10" fmla="*/ 370478 w 601896"/>
              <a:gd name="connsiteY10" fmla="*/ 0 h 1002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01896" h="1002099">
                <a:moveTo>
                  <a:pt x="590572" y="0"/>
                </a:moveTo>
                <a:cubicBezTo>
                  <a:pt x="616052" y="103583"/>
                  <a:pt x="590571" y="346733"/>
                  <a:pt x="590571" y="520099"/>
                </a:cubicBezTo>
                <a:cubicBezTo>
                  <a:pt x="590571" y="535293"/>
                  <a:pt x="587492" y="549768"/>
                  <a:pt x="581923" y="562934"/>
                </a:cubicBezTo>
                <a:lnTo>
                  <a:pt x="562926" y="591110"/>
                </a:lnTo>
                <a:lnTo>
                  <a:pt x="555627" y="602103"/>
                </a:lnTo>
                <a:lnTo>
                  <a:pt x="187860" y="969868"/>
                </a:lnTo>
                <a:cubicBezTo>
                  <a:pt x="144884" y="1012843"/>
                  <a:pt x="75206" y="1012843"/>
                  <a:pt x="32230" y="969868"/>
                </a:cubicBezTo>
                <a:lnTo>
                  <a:pt x="32231" y="969868"/>
                </a:lnTo>
                <a:cubicBezTo>
                  <a:pt x="-10744" y="926892"/>
                  <a:pt x="-10744" y="857214"/>
                  <a:pt x="32231" y="814238"/>
                </a:cubicBezTo>
                <a:lnTo>
                  <a:pt x="370478" y="475991"/>
                </a:lnTo>
                <a:lnTo>
                  <a:pt x="370478" y="0"/>
                </a:lnTo>
              </a:path>
            </a:pathLst>
          </a:custGeom>
          <a:solidFill>
            <a:srgbClr val="FFFFCC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grpSp>
        <p:nvGrpSpPr>
          <p:cNvPr id="180" name="グループ化 179">
            <a:extLst>
              <a:ext uri="{FF2B5EF4-FFF2-40B4-BE49-F238E27FC236}">
                <a16:creationId xmlns:a16="http://schemas.microsoft.com/office/drawing/2014/main" id="{AFFED140-D02E-C8F0-1F21-EF64797C682F}"/>
              </a:ext>
            </a:extLst>
          </p:cNvPr>
          <p:cNvGrpSpPr/>
          <p:nvPr/>
        </p:nvGrpSpPr>
        <p:grpSpPr>
          <a:xfrm>
            <a:off x="8510959" y="4944602"/>
            <a:ext cx="1743278" cy="1035798"/>
            <a:chOff x="4284184" y="3585863"/>
            <a:chExt cx="1743278" cy="1035798"/>
          </a:xfrm>
          <a:solidFill>
            <a:schemeClr val="bg1">
              <a:lumMod val="75000"/>
            </a:schemeClr>
          </a:solidFill>
        </p:grpSpPr>
        <p:sp>
          <p:nvSpPr>
            <p:cNvPr id="181" name="フリーフォーム: 図形 180">
              <a:extLst>
                <a:ext uri="{FF2B5EF4-FFF2-40B4-BE49-F238E27FC236}">
                  <a16:creationId xmlns:a16="http://schemas.microsoft.com/office/drawing/2014/main" id="{EDB29FBE-B9FB-31C3-9AC4-074E9E014350}"/>
                </a:ext>
              </a:extLst>
            </p:cNvPr>
            <p:cNvSpPr/>
            <p:nvPr/>
          </p:nvSpPr>
          <p:spPr bwMode="auto">
            <a:xfrm rot="550838" flipH="1">
              <a:off x="4284184" y="3585863"/>
              <a:ext cx="1743278" cy="1035798"/>
            </a:xfrm>
            <a:custGeom>
              <a:avLst/>
              <a:gdLst>
                <a:gd name="connsiteX0" fmla="*/ 1703157 w 1740295"/>
                <a:gd name="connsiteY0" fmla="*/ 0 h 1022337"/>
                <a:gd name="connsiteX1" fmla="*/ 360344 w 1740295"/>
                <a:gd name="connsiteY1" fmla="*/ 0 h 1022337"/>
                <a:gd name="connsiteX2" fmla="*/ 0 w 1740295"/>
                <a:gd name="connsiteY2" fmla="*/ 953618 h 1022337"/>
                <a:gd name="connsiteX3" fmla="*/ 63104 w 1740295"/>
                <a:gd name="connsiteY3" fmla="*/ 953618 h 1022337"/>
                <a:gd name="connsiteX4" fmla="*/ 37138 w 1740295"/>
                <a:gd name="connsiteY4" fmla="*/ 1022337 h 1022337"/>
                <a:gd name="connsiteX5" fmla="*/ 1379951 w 1740295"/>
                <a:gd name="connsiteY5" fmla="*/ 1022337 h 1022337"/>
                <a:gd name="connsiteX6" fmla="*/ 1740295 w 1740295"/>
                <a:gd name="connsiteY6" fmla="*/ 68718 h 1022337"/>
                <a:gd name="connsiteX7" fmla="*/ 1677191 w 1740295"/>
                <a:gd name="connsiteY7" fmla="*/ 68719 h 1022337"/>
                <a:gd name="connsiteX0" fmla="*/ 1703157 w 1740295"/>
                <a:gd name="connsiteY0" fmla="*/ 0 h 1022337"/>
                <a:gd name="connsiteX1" fmla="*/ 360344 w 1740295"/>
                <a:gd name="connsiteY1" fmla="*/ 0 h 1022337"/>
                <a:gd name="connsiteX2" fmla="*/ 0 w 1740295"/>
                <a:gd name="connsiteY2" fmla="*/ 953618 h 1022337"/>
                <a:gd name="connsiteX3" fmla="*/ 63104 w 1740295"/>
                <a:gd name="connsiteY3" fmla="*/ 953618 h 1022337"/>
                <a:gd name="connsiteX4" fmla="*/ 37138 w 1740295"/>
                <a:gd name="connsiteY4" fmla="*/ 1022337 h 1022337"/>
                <a:gd name="connsiteX5" fmla="*/ 1379951 w 1740295"/>
                <a:gd name="connsiteY5" fmla="*/ 1022337 h 1022337"/>
                <a:gd name="connsiteX6" fmla="*/ 1740295 w 1740295"/>
                <a:gd name="connsiteY6" fmla="*/ 68718 h 1022337"/>
                <a:gd name="connsiteX7" fmla="*/ 1703157 w 1740295"/>
                <a:gd name="connsiteY7" fmla="*/ 0 h 1022337"/>
                <a:gd name="connsiteX0" fmla="*/ 1703157 w 1740295"/>
                <a:gd name="connsiteY0" fmla="*/ 0 h 1022337"/>
                <a:gd name="connsiteX1" fmla="*/ 360344 w 1740295"/>
                <a:gd name="connsiteY1" fmla="*/ 0 h 1022337"/>
                <a:gd name="connsiteX2" fmla="*/ 0 w 1740295"/>
                <a:gd name="connsiteY2" fmla="*/ 953618 h 1022337"/>
                <a:gd name="connsiteX3" fmla="*/ 37138 w 1740295"/>
                <a:gd name="connsiteY3" fmla="*/ 1022337 h 1022337"/>
                <a:gd name="connsiteX4" fmla="*/ 1379951 w 1740295"/>
                <a:gd name="connsiteY4" fmla="*/ 1022337 h 1022337"/>
                <a:gd name="connsiteX5" fmla="*/ 1740295 w 1740295"/>
                <a:gd name="connsiteY5" fmla="*/ 68718 h 1022337"/>
                <a:gd name="connsiteX6" fmla="*/ 1703157 w 1740295"/>
                <a:gd name="connsiteY6" fmla="*/ 0 h 1022337"/>
                <a:gd name="connsiteX0" fmla="*/ 1703157 w 1740295"/>
                <a:gd name="connsiteY0" fmla="*/ 0 h 1022337"/>
                <a:gd name="connsiteX1" fmla="*/ 360344 w 1740295"/>
                <a:gd name="connsiteY1" fmla="*/ 0 h 1022337"/>
                <a:gd name="connsiteX2" fmla="*/ 0 w 1740295"/>
                <a:gd name="connsiteY2" fmla="*/ 953618 h 1022337"/>
                <a:gd name="connsiteX3" fmla="*/ 37138 w 1740295"/>
                <a:gd name="connsiteY3" fmla="*/ 1022337 h 1022337"/>
                <a:gd name="connsiteX4" fmla="*/ 1379951 w 1740295"/>
                <a:gd name="connsiteY4" fmla="*/ 1022337 h 1022337"/>
                <a:gd name="connsiteX5" fmla="*/ 1740295 w 1740295"/>
                <a:gd name="connsiteY5" fmla="*/ 68718 h 1022337"/>
                <a:gd name="connsiteX6" fmla="*/ 1703157 w 1740295"/>
                <a:gd name="connsiteY6" fmla="*/ 0 h 1022337"/>
                <a:gd name="connsiteX0" fmla="*/ 1703157 w 1743006"/>
                <a:gd name="connsiteY0" fmla="*/ 0 h 1022337"/>
                <a:gd name="connsiteX1" fmla="*/ 360344 w 1743006"/>
                <a:gd name="connsiteY1" fmla="*/ 0 h 1022337"/>
                <a:gd name="connsiteX2" fmla="*/ 0 w 1743006"/>
                <a:gd name="connsiteY2" fmla="*/ 953618 h 1022337"/>
                <a:gd name="connsiteX3" fmla="*/ 37138 w 1743006"/>
                <a:gd name="connsiteY3" fmla="*/ 1022337 h 1022337"/>
                <a:gd name="connsiteX4" fmla="*/ 1379951 w 1743006"/>
                <a:gd name="connsiteY4" fmla="*/ 1022337 h 1022337"/>
                <a:gd name="connsiteX5" fmla="*/ 1740295 w 1743006"/>
                <a:gd name="connsiteY5" fmla="*/ 68718 h 1022337"/>
                <a:gd name="connsiteX6" fmla="*/ 1703157 w 1743006"/>
                <a:gd name="connsiteY6" fmla="*/ 0 h 1022337"/>
                <a:gd name="connsiteX0" fmla="*/ 1703157 w 1743006"/>
                <a:gd name="connsiteY0" fmla="*/ 7081 h 1029418"/>
                <a:gd name="connsiteX1" fmla="*/ 360344 w 1743006"/>
                <a:gd name="connsiteY1" fmla="*/ 7081 h 1029418"/>
                <a:gd name="connsiteX2" fmla="*/ 0 w 1743006"/>
                <a:gd name="connsiteY2" fmla="*/ 960699 h 1029418"/>
                <a:gd name="connsiteX3" fmla="*/ 37138 w 1743006"/>
                <a:gd name="connsiteY3" fmla="*/ 1029418 h 1029418"/>
                <a:gd name="connsiteX4" fmla="*/ 1379951 w 1743006"/>
                <a:gd name="connsiteY4" fmla="*/ 1029418 h 1029418"/>
                <a:gd name="connsiteX5" fmla="*/ 1740295 w 1743006"/>
                <a:gd name="connsiteY5" fmla="*/ 75799 h 1029418"/>
                <a:gd name="connsiteX6" fmla="*/ 1703157 w 1743006"/>
                <a:gd name="connsiteY6" fmla="*/ 7081 h 1029418"/>
                <a:gd name="connsiteX0" fmla="*/ 1703363 w 1743212"/>
                <a:gd name="connsiteY0" fmla="*/ 7081 h 1029418"/>
                <a:gd name="connsiteX1" fmla="*/ 360550 w 1743212"/>
                <a:gd name="connsiteY1" fmla="*/ 7081 h 1029418"/>
                <a:gd name="connsiteX2" fmla="*/ 206 w 1743212"/>
                <a:gd name="connsiteY2" fmla="*/ 960699 h 1029418"/>
                <a:gd name="connsiteX3" fmla="*/ 37344 w 1743212"/>
                <a:gd name="connsiteY3" fmla="*/ 1029418 h 1029418"/>
                <a:gd name="connsiteX4" fmla="*/ 1380157 w 1743212"/>
                <a:gd name="connsiteY4" fmla="*/ 1029418 h 1029418"/>
                <a:gd name="connsiteX5" fmla="*/ 1740501 w 1743212"/>
                <a:gd name="connsiteY5" fmla="*/ 75799 h 1029418"/>
                <a:gd name="connsiteX6" fmla="*/ 1703363 w 1743212"/>
                <a:gd name="connsiteY6" fmla="*/ 7081 h 1029418"/>
                <a:gd name="connsiteX0" fmla="*/ 1703429 w 1743278"/>
                <a:gd name="connsiteY0" fmla="*/ 7081 h 1032622"/>
                <a:gd name="connsiteX1" fmla="*/ 360616 w 1743278"/>
                <a:gd name="connsiteY1" fmla="*/ 7081 h 1032622"/>
                <a:gd name="connsiteX2" fmla="*/ 272 w 1743278"/>
                <a:gd name="connsiteY2" fmla="*/ 960699 h 1032622"/>
                <a:gd name="connsiteX3" fmla="*/ 37410 w 1743278"/>
                <a:gd name="connsiteY3" fmla="*/ 1029418 h 1032622"/>
                <a:gd name="connsiteX4" fmla="*/ 1380223 w 1743278"/>
                <a:gd name="connsiteY4" fmla="*/ 1029418 h 1032622"/>
                <a:gd name="connsiteX5" fmla="*/ 1740567 w 1743278"/>
                <a:gd name="connsiteY5" fmla="*/ 75799 h 1032622"/>
                <a:gd name="connsiteX6" fmla="*/ 1703429 w 1743278"/>
                <a:gd name="connsiteY6" fmla="*/ 7081 h 1032622"/>
                <a:gd name="connsiteX0" fmla="*/ 1703429 w 1743278"/>
                <a:gd name="connsiteY0" fmla="*/ 7081 h 1035798"/>
                <a:gd name="connsiteX1" fmla="*/ 360616 w 1743278"/>
                <a:gd name="connsiteY1" fmla="*/ 7081 h 1035798"/>
                <a:gd name="connsiteX2" fmla="*/ 272 w 1743278"/>
                <a:gd name="connsiteY2" fmla="*/ 960699 h 1035798"/>
                <a:gd name="connsiteX3" fmla="*/ 37410 w 1743278"/>
                <a:gd name="connsiteY3" fmla="*/ 1029418 h 1035798"/>
                <a:gd name="connsiteX4" fmla="*/ 1380223 w 1743278"/>
                <a:gd name="connsiteY4" fmla="*/ 1029418 h 1035798"/>
                <a:gd name="connsiteX5" fmla="*/ 1740567 w 1743278"/>
                <a:gd name="connsiteY5" fmla="*/ 75799 h 1035798"/>
                <a:gd name="connsiteX6" fmla="*/ 1703429 w 1743278"/>
                <a:gd name="connsiteY6" fmla="*/ 7081 h 1035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43278" h="1035798">
                  <a:moveTo>
                    <a:pt x="1703429" y="7081"/>
                  </a:moveTo>
                  <a:cubicBezTo>
                    <a:pt x="1255825" y="7081"/>
                    <a:pt x="378865" y="-8852"/>
                    <a:pt x="360616" y="7081"/>
                  </a:cubicBezTo>
                  <a:cubicBezTo>
                    <a:pt x="342367" y="23014"/>
                    <a:pt x="3137" y="933020"/>
                    <a:pt x="272" y="960699"/>
                  </a:cubicBezTo>
                  <a:cubicBezTo>
                    <a:pt x="-2593" y="988378"/>
                    <a:pt x="17670" y="1022208"/>
                    <a:pt x="37410" y="1029418"/>
                  </a:cubicBezTo>
                  <a:cubicBezTo>
                    <a:pt x="57150" y="1036628"/>
                    <a:pt x="1353332" y="1039131"/>
                    <a:pt x="1380223" y="1029418"/>
                  </a:cubicBezTo>
                  <a:cubicBezTo>
                    <a:pt x="1407114" y="1019705"/>
                    <a:pt x="1620452" y="393672"/>
                    <a:pt x="1740567" y="75799"/>
                  </a:cubicBezTo>
                  <a:cubicBezTo>
                    <a:pt x="1750105" y="51611"/>
                    <a:pt x="1733712" y="8759"/>
                    <a:pt x="1703429" y="708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82" name="グループ化 181">
              <a:extLst>
                <a:ext uri="{FF2B5EF4-FFF2-40B4-BE49-F238E27FC236}">
                  <a16:creationId xmlns:a16="http://schemas.microsoft.com/office/drawing/2014/main" id="{01493375-2C4C-9255-82DF-6E1B8CBFF552}"/>
                </a:ext>
              </a:extLst>
            </p:cNvPr>
            <p:cNvGrpSpPr/>
            <p:nvPr/>
          </p:nvGrpSpPr>
          <p:grpSpPr>
            <a:xfrm>
              <a:off x="4880862" y="3968436"/>
              <a:ext cx="418591" cy="395009"/>
              <a:chOff x="2458653" y="3982115"/>
              <a:chExt cx="694122" cy="650141"/>
            </a:xfrm>
            <a:grpFill/>
          </p:grpSpPr>
          <p:sp>
            <p:nvSpPr>
              <p:cNvPr id="183" name="楕円 182">
                <a:extLst>
                  <a:ext uri="{FF2B5EF4-FFF2-40B4-BE49-F238E27FC236}">
                    <a16:creationId xmlns:a16="http://schemas.microsoft.com/office/drawing/2014/main" id="{36B92827-3CEE-E343-8691-E5DFEB2322B2}"/>
                  </a:ext>
                </a:extLst>
              </p:cNvPr>
              <p:cNvSpPr/>
              <p:nvPr/>
            </p:nvSpPr>
            <p:spPr bwMode="auto">
              <a:xfrm>
                <a:off x="2458653" y="4103762"/>
                <a:ext cx="694122" cy="528494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星: 6 pt 183">
                <a:extLst>
                  <a:ext uri="{FF2B5EF4-FFF2-40B4-BE49-F238E27FC236}">
                    <a16:creationId xmlns:a16="http://schemas.microsoft.com/office/drawing/2014/main" id="{933FB1F1-1D10-74E0-C766-2ABFF5130FFA}"/>
                  </a:ext>
                </a:extLst>
              </p:cNvPr>
              <p:cNvSpPr/>
              <p:nvPr/>
            </p:nvSpPr>
            <p:spPr bwMode="auto">
              <a:xfrm>
                <a:off x="2709478" y="4067175"/>
                <a:ext cx="192472" cy="137702"/>
              </a:xfrm>
              <a:prstGeom prst="star6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5" name="台形 184">
                <a:extLst>
                  <a:ext uri="{FF2B5EF4-FFF2-40B4-BE49-F238E27FC236}">
                    <a16:creationId xmlns:a16="http://schemas.microsoft.com/office/drawing/2014/main" id="{113FF9B9-1AE6-A319-0510-CD0FC1A874FC}"/>
                  </a:ext>
                </a:extLst>
              </p:cNvPr>
              <p:cNvSpPr/>
              <p:nvPr/>
            </p:nvSpPr>
            <p:spPr bwMode="auto">
              <a:xfrm rot="10800000">
                <a:off x="2773683" y="3982115"/>
                <a:ext cx="64062" cy="153910"/>
              </a:xfrm>
              <a:prstGeom prst="trapezoid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E695BF01-5EE1-FBAC-3D59-6417FFFE3F84}"/>
                  </a:ext>
                </a:extLst>
              </p:cNvPr>
              <p:cNvSpPr/>
              <p:nvPr/>
            </p:nvSpPr>
            <p:spPr bwMode="auto">
              <a:xfrm rot="20700000">
                <a:off x="2832694" y="3986255"/>
                <a:ext cx="203135" cy="71721"/>
              </a:xfrm>
              <a:custGeom>
                <a:avLst/>
                <a:gdLst>
                  <a:gd name="connsiteX0" fmla="*/ 276880 w 553760"/>
                  <a:gd name="connsiteY0" fmla="*/ 0 h 313061"/>
                  <a:gd name="connsiteX1" fmla="*/ 530443 w 553760"/>
                  <a:gd name="connsiteY1" fmla="*/ 118707 h 313061"/>
                  <a:gd name="connsiteX2" fmla="*/ 553760 w 553760"/>
                  <a:gd name="connsiteY2" fmla="*/ 156531 h 313061"/>
                  <a:gd name="connsiteX3" fmla="*/ 530443 w 553760"/>
                  <a:gd name="connsiteY3" fmla="*/ 194355 h 313061"/>
                  <a:gd name="connsiteX4" fmla="*/ 276880 w 553760"/>
                  <a:gd name="connsiteY4" fmla="*/ 313061 h 313061"/>
                  <a:gd name="connsiteX5" fmla="*/ 23317 w 553760"/>
                  <a:gd name="connsiteY5" fmla="*/ 194355 h 313061"/>
                  <a:gd name="connsiteX6" fmla="*/ 0 w 553760"/>
                  <a:gd name="connsiteY6" fmla="*/ 156531 h 313061"/>
                  <a:gd name="connsiteX7" fmla="*/ 23317 w 553760"/>
                  <a:gd name="connsiteY7" fmla="*/ 118707 h 313061"/>
                  <a:gd name="connsiteX8" fmla="*/ 276880 w 553760"/>
                  <a:gd name="connsiteY8" fmla="*/ 0 h 313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53760" h="313061">
                    <a:moveTo>
                      <a:pt x="276880" y="0"/>
                    </a:moveTo>
                    <a:cubicBezTo>
                      <a:pt x="382431" y="0"/>
                      <a:pt x="475491" y="47088"/>
                      <a:pt x="530443" y="118707"/>
                    </a:cubicBezTo>
                    <a:lnTo>
                      <a:pt x="553760" y="156531"/>
                    </a:lnTo>
                    <a:lnTo>
                      <a:pt x="530443" y="194355"/>
                    </a:lnTo>
                    <a:cubicBezTo>
                      <a:pt x="475491" y="265974"/>
                      <a:pt x="382431" y="313061"/>
                      <a:pt x="276880" y="313061"/>
                    </a:cubicBezTo>
                    <a:cubicBezTo>
                      <a:pt x="171330" y="313061"/>
                      <a:pt x="78269" y="265974"/>
                      <a:pt x="23317" y="194355"/>
                    </a:cubicBezTo>
                    <a:lnTo>
                      <a:pt x="0" y="156531"/>
                    </a:lnTo>
                    <a:lnTo>
                      <a:pt x="23317" y="118707"/>
                    </a:lnTo>
                    <a:cubicBezTo>
                      <a:pt x="78269" y="47088"/>
                      <a:pt x="171330" y="0"/>
                      <a:pt x="276880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87" name="グループ化 186">
            <a:extLst>
              <a:ext uri="{FF2B5EF4-FFF2-40B4-BE49-F238E27FC236}">
                <a16:creationId xmlns:a16="http://schemas.microsoft.com/office/drawing/2014/main" id="{25ABE232-1355-B5D4-A91C-674B78B97C74}"/>
              </a:ext>
            </a:extLst>
          </p:cNvPr>
          <p:cNvGrpSpPr/>
          <p:nvPr/>
        </p:nvGrpSpPr>
        <p:grpSpPr>
          <a:xfrm>
            <a:off x="9748452" y="4422257"/>
            <a:ext cx="138453" cy="120490"/>
            <a:chOff x="7105618" y="2758259"/>
            <a:chExt cx="238600" cy="207644"/>
          </a:xfrm>
        </p:grpSpPr>
        <p:sp>
          <p:nvSpPr>
            <p:cNvPr id="188" name="楕円 187">
              <a:extLst>
                <a:ext uri="{FF2B5EF4-FFF2-40B4-BE49-F238E27FC236}">
                  <a16:creationId xmlns:a16="http://schemas.microsoft.com/office/drawing/2014/main" id="{ED915C26-78AA-951D-D3DE-A133AA8A4707}"/>
                </a:ext>
              </a:extLst>
            </p:cNvPr>
            <p:cNvSpPr/>
            <p:nvPr/>
          </p:nvSpPr>
          <p:spPr bwMode="auto">
            <a:xfrm>
              <a:off x="7105618" y="2777309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9" name="楕円 188">
              <a:extLst>
                <a:ext uri="{FF2B5EF4-FFF2-40B4-BE49-F238E27FC236}">
                  <a16:creationId xmlns:a16="http://schemas.microsoft.com/office/drawing/2014/main" id="{E4AC5408-6544-271A-0A82-16131553CF32}"/>
                </a:ext>
              </a:extLst>
            </p:cNvPr>
            <p:cNvSpPr/>
            <p:nvPr/>
          </p:nvSpPr>
          <p:spPr bwMode="auto">
            <a:xfrm>
              <a:off x="7234206" y="2758259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楕円 189">
              <a:extLst>
                <a:ext uri="{FF2B5EF4-FFF2-40B4-BE49-F238E27FC236}">
                  <a16:creationId xmlns:a16="http://schemas.microsoft.com/office/drawing/2014/main" id="{94EEF8C9-8153-E592-A072-D6E5CC789D50}"/>
                </a:ext>
              </a:extLst>
            </p:cNvPr>
            <p:cNvSpPr/>
            <p:nvPr/>
          </p:nvSpPr>
          <p:spPr bwMode="auto">
            <a:xfrm>
              <a:off x="7153244" y="2867796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楕円 190">
              <a:extLst>
                <a:ext uri="{FF2B5EF4-FFF2-40B4-BE49-F238E27FC236}">
                  <a16:creationId xmlns:a16="http://schemas.microsoft.com/office/drawing/2014/main" id="{0E7D00CC-B3A9-854F-1F96-9ED7452958A1}"/>
                </a:ext>
              </a:extLst>
            </p:cNvPr>
            <p:cNvSpPr/>
            <p:nvPr/>
          </p:nvSpPr>
          <p:spPr bwMode="auto">
            <a:xfrm>
              <a:off x="7298499" y="2841603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楕円 191">
              <a:extLst>
                <a:ext uri="{FF2B5EF4-FFF2-40B4-BE49-F238E27FC236}">
                  <a16:creationId xmlns:a16="http://schemas.microsoft.com/office/drawing/2014/main" id="{8DEEACB3-554E-04CD-E492-0CBAF8EE11BA}"/>
                </a:ext>
              </a:extLst>
            </p:cNvPr>
            <p:cNvSpPr/>
            <p:nvPr/>
          </p:nvSpPr>
          <p:spPr bwMode="auto">
            <a:xfrm>
              <a:off x="7238967" y="2920184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93" name="楕円 192">
            <a:extLst>
              <a:ext uri="{FF2B5EF4-FFF2-40B4-BE49-F238E27FC236}">
                <a16:creationId xmlns:a16="http://schemas.microsoft.com/office/drawing/2014/main" id="{92A71423-AD8D-3279-3379-FF4272DD4588}"/>
              </a:ext>
            </a:extLst>
          </p:cNvPr>
          <p:cNvSpPr/>
          <p:nvPr/>
        </p:nvSpPr>
        <p:spPr bwMode="auto">
          <a:xfrm>
            <a:off x="10088893" y="4374426"/>
            <a:ext cx="160724" cy="136846"/>
          </a:xfrm>
          <a:prstGeom prst="ellipse">
            <a:avLst/>
          </a:prstGeom>
          <a:solidFill>
            <a:srgbClr val="C00000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8" name="テキスト ボックス 197">
            <a:extLst>
              <a:ext uri="{FF2B5EF4-FFF2-40B4-BE49-F238E27FC236}">
                <a16:creationId xmlns:a16="http://schemas.microsoft.com/office/drawing/2014/main" id="{7FDC9D2E-31A1-06C5-DD84-285A1C7D2297}"/>
              </a:ext>
            </a:extLst>
          </p:cNvPr>
          <p:cNvSpPr txBox="1"/>
          <p:nvPr/>
        </p:nvSpPr>
        <p:spPr>
          <a:xfrm>
            <a:off x="1180095" y="2570257"/>
            <a:ext cx="787908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0" u="sng" dirty="0">
                <a:solidFill>
                  <a:schemeClr val="bg1"/>
                </a:solidFill>
                <a:latin typeface="+mj-ea"/>
                <a:ea typeface="+mj-ea"/>
              </a:rPr>
              <a:t>新渡戸稲造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3C0901D-00DD-E7EC-12F2-461306A55402}"/>
              </a:ext>
            </a:extLst>
          </p:cNvPr>
          <p:cNvSpPr txBox="1"/>
          <p:nvPr/>
        </p:nvSpPr>
        <p:spPr>
          <a:xfrm rot="21168877">
            <a:off x="9780557" y="2408257"/>
            <a:ext cx="162095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800" b="1" dirty="0">
                <a:latin typeface="+mj-ea"/>
                <a:ea typeface="+mj-ea"/>
              </a:rPr>
              <a:t>そう</a:t>
            </a:r>
            <a:r>
              <a:rPr kumimoji="1" lang="ja-JP" altLang="en-US" sz="2800" b="1" dirty="0">
                <a:latin typeface="+mj-ea"/>
                <a:ea typeface="+mj-ea"/>
              </a:rPr>
              <a:t>ニャ</a:t>
            </a:r>
            <a:endParaRPr kumimoji="1" lang="en-US" altLang="ja-JP" sz="2800" b="1" dirty="0">
              <a:latin typeface="+mj-ea"/>
              <a:ea typeface="+mj-ea"/>
            </a:endParaRPr>
          </a:p>
          <a:p>
            <a:r>
              <a:rPr lang="ja-JP" altLang="en-US" sz="2800" b="1" dirty="0">
                <a:latin typeface="+mj-ea"/>
                <a:ea typeface="+mj-ea"/>
              </a:rPr>
              <a:t>そうニャ</a:t>
            </a:r>
            <a:endParaRPr kumimoji="1" lang="ja-JP" altLang="en-US" sz="2800" b="1" dirty="0">
              <a:latin typeface="+mj-ea"/>
              <a:ea typeface="+mj-ea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7AA6CBE-742A-86CE-E5D7-C73472CCDAB1}"/>
              </a:ext>
            </a:extLst>
          </p:cNvPr>
          <p:cNvSpPr txBox="1"/>
          <p:nvPr/>
        </p:nvSpPr>
        <p:spPr>
          <a:xfrm>
            <a:off x="262034" y="226403"/>
            <a:ext cx="2829969" cy="386054"/>
          </a:xfrm>
          <a:prstGeom prst="rect">
            <a:avLst/>
          </a:prstGeom>
          <a:solidFill>
            <a:srgbClr val="0070C0"/>
          </a:solidFill>
        </p:spPr>
        <p:txBody>
          <a:bodyPr wrap="none" lIns="144000" tIns="72000" rIns="144000" bIns="36000" rtlCol="0"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入力ミス、誤変換クイズ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DC44662-4542-EAAE-5AFA-5A0DBF127CAE}"/>
              </a:ext>
            </a:extLst>
          </p:cNvPr>
          <p:cNvSpPr txBox="1"/>
          <p:nvPr/>
        </p:nvSpPr>
        <p:spPr>
          <a:xfrm>
            <a:off x="11430640" y="713665"/>
            <a:ext cx="726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+mj-ea"/>
                <a:ea typeface="+mj-ea"/>
              </a:rPr>
              <a:t>10</a:t>
            </a:r>
            <a:r>
              <a:rPr kumimoji="1" lang="ja-JP" altLang="en-US" b="1" dirty="0">
                <a:latin typeface="+mj-ea"/>
                <a:ea typeface="+mj-ea"/>
              </a:rPr>
              <a:t>問</a:t>
            </a:r>
          </a:p>
        </p:txBody>
      </p: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4DBB34BA-B588-B88C-67E2-F8FD8AEA35B1}"/>
              </a:ext>
            </a:extLst>
          </p:cNvPr>
          <p:cNvCxnSpPr/>
          <p:nvPr/>
        </p:nvCxnSpPr>
        <p:spPr bwMode="auto">
          <a:xfrm flipH="1">
            <a:off x="11276655" y="256209"/>
            <a:ext cx="514546" cy="732329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E4221D8-91DE-4877-68CD-F0DD8BCF0F80}"/>
              </a:ext>
            </a:extLst>
          </p:cNvPr>
          <p:cNvSpPr txBox="1"/>
          <p:nvPr/>
        </p:nvSpPr>
        <p:spPr>
          <a:xfrm>
            <a:off x="10875985" y="294180"/>
            <a:ext cx="56618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400" b="1" dirty="0">
                <a:latin typeface="+mj-ea"/>
                <a:ea typeface="+mj-ea"/>
              </a:rPr>
              <a:t>2</a:t>
            </a:r>
            <a:endParaRPr kumimoji="1" lang="ja-JP" altLang="en-US" sz="4400" b="1" dirty="0">
              <a:latin typeface="+mj-ea"/>
              <a:ea typeface="+mj-ea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0E4889FC-7F82-E1DB-98D2-1CFE863E6C26}"/>
              </a:ext>
            </a:extLst>
          </p:cNvPr>
          <p:cNvSpPr txBox="1"/>
          <p:nvPr/>
        </p:nvSpPr>
        <p:spPr>
          <a:xfrm>
            <a:off x="1385770" y="1313765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b="1">
                <a:solidFill>
                  <a:srgbClr val="FFFF00"/>
                </a:solidFill>
                <a:latin typeface="+mj-ea"/>
                <a:ea typeface="+mj-ea"/>
              </a:rPr>
              <a:t>正解は・・・</a:t>
            </a:r>
          </a:p>
        </p:txBody>
      </p:sp>
    </p:spTree>
    <p:extLst>
      <p:ext uri="{BB962C8B-B14F-4D97-AF65-F5344CB8AC3E}">
        <p14:creationId xmlns:p14="http://schemas.microsoft.com/office/powerpoint/2010/main" val="591161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33546F-6CDB-2759-512E-AA63A147B8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四角形: 上の 2 つの角を丸める 152">
            <a:extLst>
              <a:ext uri="{FF2B5EF4-FFF2-40B4-BE49-F238E27FC236}">
                <a16:creationId xmlns:a16="http://schemas.microsoft.com/office/drawing/2014/main" id="{E225AB61-25CB-89D1-1F13-901E250D0C39}"/>
              </a:ext>
            </a:extLst>
          </p:cNvPr>
          <p:cNvSpPr/>
          <p:nvPr/>
        </p:nvSpPr>
        <p:spPr bwMode="auto">
          <a:xfrm>
            <a:off x="988108" y="863715"/>
            <a:ext cx="8248462" cy="5300119"/>
          </a:xfrm>
          <a:prstGeom prst="round2SameRect">
            <a:avLst>
              <a:gd name="adj1" fmla="val 3612"/>
              <a:gd name="adj2" fmla="val 0"/>
            </a:avLst>
          </a:pr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7" name="フリーフォーム: 図形 156">
            <a:extLst>
              <a:ext uri="{FF2B5EF4-FFF2-40B4-BE49-F238E27FC236}">
                <a16:creationId xmlns:a16="http://schemas.microsoft.com/office/drawing/2014/main" id="{6E3F383F-9A9B-F864-EF75-CE15A7027FF2}"/>
              </a:ext>
            </a:extLst>
          </p:cNvPr>
          <p:cNvSpPr/>
          <p:nvPr/>
        </p:nvSpPr>
        <p:spPr bwMode="auto">
          <a:xfrm>
            <a:off x="321547" y="6148510"/>
            <a:ext cx="9581584" cy="709490"/>
          </a:xfrm>
          <a:custGeom>
            <a:avLst/>
            <a:gdLst>
              <a:gd name="connsiteX0" fmla="*/ 660461 w 9581584"/>
              <a:gd name="connsiteY0" fmla="*/ 0 h 703374"/>
              <a:gd name="connsiteX1" fmla="*/ 8921123 w 9581584"/>
              <a:gd name="connsiteY1" fmla="*/ 0 h 703374"/>
              <a:gd name="connsiteX2" fmla="*/ 9581584 w 9581584"/>
              <a:gd name="connsiteY2" fmla="*/ 703374 h 703374"/>
              <a:gd name="connsiteX3" fmla="*/ 0 w 9581584"/>
              <a:gd name="connsiteY3" fmla="*/ 703374 h 703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581584" h="703374">
                <a:moveTo>
                  <a:pt x="660461" y="0"/>
                </a:moveTo>
                <a:lnTo>
                  <a:pt x="8921123" y="0"/>
                </a:lnTo>
                <a:lnTo>
                  <a:pt x="9581584" y="703374"/>
                </a:lnTo>
                <a:lnTo>
                  <a:pt x="0" y="70337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56" name="台形 155">
            <a:extLst>
              <a:ext uri="{FF2B5EF4-FFF2-40B4-BE49-F238E27FC236}">
                <a16:creationId xmlns:a16="http://schemas.microsoft.com/office/drawing/2014/main" id="{72698D4D-EBF2-5BD1-4483-D6377978ABE9}"/>
              </a:ext>
            </a:extLst>
          </p:cNvPr>
          <p:cNvSpPr/>
          <p:nvPr/>
        </p:nvSpPr>
        <p:spPr bwMode="auto">
          <a:xfrm>
            <a:off x="717037" y="6330462"/>
            <a:ext cx="8778655" cy="510221"/>
          </a:xfrm>
          <a:prstGeom prst="trapezoid">
            <a:avLst>
              <a:gd name="adj" fmla="val 98185"/>
            </a:avLst>
          </a:pr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8" name="四角形: 上の 2 つの角を丸める 157">
            <a:extLst>
              <a:ext uri="{FF2B5EF4-FFF2-40B4-BE49-F238E27FC236}">
                <a16:creationId xmlns:a16="http://schemas.microsoft.com/office/drawing/2014/main" id="{7E8CD00C-9C49-7295-7112-E63E49424BA6}"/>
              </a:ext>
            </a:extLst>
          </p:cNvPr>
          <p:cNvSpPr/>
          <p:nvPr/>
        </p:nvSpPr>
        <p:spPr bwMode="auto">
          <a:xfrm>
            <a:off x="1215851" y="1085222"/>
            <a:ext cx="7807569" cy="4909063"/>
          </a:xfrm>
          <a:prstGeom prst="round2SameRect">
            <a:avLst>
              <a:gd name="adj1" fmla="val 3220"/>
              <a:gd name="adj2" fmla="val 0"/>
            </a:avLst>
          </a:prstGeom>
          <a:solidFill>
            <a:schemeClr val="tx1">
              <a:lumMod val="85000"/>
              <a:lumOff val="1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9" name="フリーフォーム: 図形 158">
            <a:extLst>
              <a:ext uri="{FF2B5EF4-FFF2-40B4-BE49-F238E27FC236}">
                <a16:creationId xmlns:a16="http://schemas.microsoft.com/office/drawing/2014/main" id="{502E01D4-68C6-0499-C133-12DA194A510C}"/>
              </a:ext>
            </a:extLst>
          </p:cNvPr>
          <p:cNvSpPr/>
          <p:nvPr/>
        </p:nvSpPr>
        <p:spPr bwMode="auto">
          <a:xfrm rot="21138897" flipH="1">
            <a:off x="10241686" y="4353769"/>
            <a:ext cx="1306887" cy="1494226"/>
          </a:xfrm>
          <a:custGeom>
            <a:avLst/>
            <a:gdLst>
              <a:gd name="connsiteX0" fmla="*/ 218777 w 1228566"/>
              <a:gd name="connsiteY0" fmla="*/ 47683 h 1436879"/>
              <a:gd name="connsiteX1" fmla="*/ 8087 w 1228566"/>
              <a:gd name="connsiteY1" fmla="*/ 332140 h 1436879"/>
              <a:gd name="connsiteX2" fmla="*/ 300327 w 1228566"/>
              <a:gd name="connsiteY2" fmla="*/ 1436879 h 1436879"/>
              <a:gd name="connsiteX3" fmla="*/ 1228566 w 1228566"/>
              <a:gd name="connsiteY3" fmla="*/ 1143142 h 1436879"/>
              <a:gd name="connsiteX4" fmla="*/ 985908 w 1228566"/>
              <a:gd name="connsiteY4" fmla="*/ 225838 h 1436879"/>
              <a:gd name="connsiteX5" fmla="*/ 754180 w 1228566"/>
              <a:gd name="connsiteY5" fmla="*/ 10033 h 1436879"/>
              <a:gd name="connsiteX6" fmla="*/ 698089 w 1228566"/>
              <a:gd name="connsiteY6" fmla="*/ 890 h 1436879"/>
              <a:gd name="connsiteX7" fmla="*/ 640707 w 1228566"/>
              <a:gd name="connsiteY7" fmla="*/ 1814 h 1436879"/>
              <a:gd name="connsiteX0" fmla="*/ 218777 w 1306887"/>
              <a:gd name="connsiteY0" fmla="*/ 47683 h 1436879"/>
              <a:gd name="connsiteX1" fmla="*/ 8087 w 1306887"/>
              <a:gd name="connsiteY1" fmla="*/ 332140 h 1436879"/>
              <a:gd name="connsiteX2" fmla="*/ 300327 w 1306887"/>
              <a:gd name="connsiteY2" fmla="*/ 1436879 h 1436879"/>
              <a:gd name="connsiteX3" fmla="*/ 1306887 w 1306887"/>
              <a:gd name="connsiteY3" fmla="*/ 1122433 h 1436879"/>
              <a:gd name="connsiteX4" fmla="*/ 985908 w 1306887"/>
              <a:gd name="connsiteY4" fmla="*/ 225838 h 1436879"/>
              <a:gd name="connsiteX5" fmla="*/ 754180 w 1306887"/>
              <a:gd name="connsiteY5" fmla="*/ 10033 h 1436879"/>
              <a:gd name="connsiteX6" fmla="*/ 698089 w 1306887"/>
              <a:gd name="connsiteY6" fmla="*/ 890 h 1436879"/>
              <a:gd name="connsiteX7" fmla="*/ 640707 w 1306887"/>
              <a:gd name="connsiteY7" fmla="*/ 1814 h 1436879"/>
              <a:gd name="connsiteX8" fmla="*/ 218777 w 1306887"/>
              <a:gd name="connsiteY8" fmla="*/ 47683 h 1436879"/>
              <a:gd name="connsiteX0" fmla="*/ 218777 w 1306887"/>
              <a:gd name="connsiteY0" fmla="*/ 47683 h 1492045"/>
              <a:gd name="connsiteX1" fmla="*/ 8087 w 1306887"/>
              <a:gd name="connsiteY1" fmla="*/ 332140 h 1492045"/>
              <a:gd name="connsiteX2" fmla="*/ 267212 w 1306887"/>
              <a:gd name="connsiteY2" fmla="*/ 1492045 h 1492045"/>
              <a:gd name="connsiteX3" fmla="*/ 1306887 w 1306887"/>
              <a:gd name="connsiteY3" fmla="*/ 1122433 h 1492045"/>
              <a:gd name="connsiteX4" fmla="*/ 985908 w 1306887"/>
              <a:gd name="connsiteY4" fmla="*/ 225838 h 1492045"/>
              <a:gd name="connsiteX5" fmla="*/ 754180 w 1306887"/>
              <a:gd name="connsiteY5" fmla="*/ 10033 h 1492045"/>
              <a:gd name="connsiteX6" fmla="*/ 698089 w 1306887"/>
              <a:gd name="connsiteY6" fmla="*/ 890 h 1492045"/>
              <a:gd name="connsiteX7" fmla="*/ 640707 w 1306887"/>
              <a:gd name="connsiteY7" fmla="*/ 1814 h 1492045"/>
              <a:gd name="connsiteX8" fmla="*/ 218777 w 1306887"/>
              <a:gd name="connsiteY8" fmla="*/ 47683 h 1492045"/>
              <a:gd name="connsiteX0" fmla="*/ 218777 w 1306887"/>
              <a:gd name="connsiteY0" fmla="*/ 112542 h 1556904"/>
              <a:gd name="connsiteX1" fmla="*/ 8087 w 1306887"/>
              <a:gd name="connsiteY1" fmla="*/ 396999 h 1556904"/>
              <a:gd name="connsiteX2" fmla="*/ 267212 w 1306887"/>
              <a:gd name="connsiteY2" fmla="*/ 1556904 h 1556904"/>
              <a:gd name="connsiteX3" fmla="*/ 1306887 w 1306887"/>
              <a:gd name="connsiteY3" fmla="*/ 1187292 h 1556904"/>
              <a:gd name="connsiteX4" fmla="*/ 985908 w 1306887"/>
              <a:gd name="connsiteY4" fmla="*/ 290697 h 1556904"/>
              <a:gd name="connsiteX5" fmla="*/ 754180 w 1306887"/>
              <a:gd name="connsiteY5" fmla="*/ 74892 h 1556904"/>
              <a:gd name="connsiteX6" fmla="*/ 698089 w 1306887"/>
              <a:gd name="connsiteY6" fmla="*/ 65749 h 1556904"/>
              <a:gd name="connsiteX7" fmla="*/ 638508 w 1306887"/>
              <a:gd name="connsiteY7" fmla="*/ 57 h 1556904"/>
              <a:gd name="connsiteX8" fmla="*/ 218777 w 1306887"/>
              <a:gd name="connsiteY8" fmla="*/ 112542 h 1556904"/>
              <a:gd name="connsiteX0" fmla="*/ 218777 w 1306887"/>
              <a:gd name="connsiteY0" fmla="*/ 113255 h 1557617"/>
              <a:gd name="connsiteX1" fmla="*/ 8087 w 1306887"/>
              <a:gd name="connsiteY1" fmla="*/ 397712 h 1557617"/>
              <a:gd name="connsiteX2" fmla="*/ 267212 w 1306887"/>
              <a:gd name="connsiteY2" fmla="*/ 1557617 h 1557617"/>
              <a:gd name="connsiteX3" fmla="*/ 1306887 w 1306887"/>
              <a:gd name="connsiteY3" fmla="*/ 1188005 h 1557617"/>
              <a:gd name="connsiteX4" fmla="*/ 985908 w 1306887"/>
              <a:gd name="connsiteY4" fmla="*/ 291410 h 1557617"/>
              <a:gd name="connsiteX5" fmla="*/ 754180 w 1306887"/>
              <a:gd name="connsiteY5" fmla="*/ 75605 h 1557617"/>
              <a:gd name="connsiteX6" fmla="*/ 638508 w 1306887"/>
              <a:gd name="connsiteY6" fmla="*/ 770 h 1557617"/>
              <a:gd name="connsiteX7" fmla="*/ 218777 w 1306887"/>
              <a:gd name="connsiteY7" fmla="*/ 113255 h 1557617"/>
              <a:gd name="connsiteX0" fmla="*/ 218777 w 1306887"/>
              <a:gd name="connsiteY0" fmla="*/ 116318 h 1560680"/>
              <a:gd name="connsiteX1" fmla="*/ 8087 w 1306887"/>
              <a:gd name="connsiteY1" fmla="*/ 400775 h 1560680"/>
              <a:gd name="connsiteX2" fmla="*/ 267212 w 1306887"/>
              <a:gd name="connsiteY2" fmla="*/ 1560680 h 1560680"/>
              <a:gd name="connsiteX3" fmla="*/ 1306887 w 1306887"/>
              <a:gd name="connsiteY3" fmla="*/ 1191068 h 1560680"/>
              <a:gd name="connsiteX4" fmla="*/ 985908 w 1306887"/>
              <a:gd name="connsiteY4" fmla="*/ 294473 h 1560680"/>
              <a:gd name="connsiteX5" fmla="*/ 781399 w 1306887"/>
              <a:gd name="connsiteY5" fmla="*/ 41369 h 1560680"/>
              <a:gd name="connsiteX6" fmla="*/ 638508 w 1306887"/>
              <a:gd name="connsiteY6" fmla="*/ 3833 h 1560680"/>
              <a:gd name="connsiteX7" fmla="*/ 218777 w 1306887"/>
              <a:gd name="connsiteY7" fmla="*/ 116318 h 1560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06887" h="1560680">
                <a:moveTo>
                  <a:pt x="218777" y="116318"/>
                </a:moveTo>
                <a:cubicBezTo>
                  <a:pt x="65272" y="133005"/>
                  <a:pt x="-29057" y="260362"/>
                  <a:pt x="8087" y="400775"/>
                </a:cubicBezTo>
                <a:lnTo>
                  <a:pt x="267212" y="1560680"/>
                </a:lnTo>
                <a:lnTo>
                  <a:pt x="1306887" y="1191068"/>
                </a:lnTo>
                <a:cubicBezTo>
                  <a:pt x="1226001" y="885300"/>
                  <a:pt x="1066794" y="600241"/>
                  <a:pt x="985908" y="294473"/>
                </a:cubicBezTo>
                <a:cubicBezTo>
                  <a:pt x="958050" y="189164"/>
                  <a:pt x="891370" y="69120"/>
                  <a:pt x="781399" y="41369"/>
                </a:cubicBezTo>
                <a:cubicBezTo>
                  <a:pt x="723499" y="-7071"/>
                  <a:pt x="727742" y="-2442"/>
                  <a:pt x="638508" y="3833"/>
                </a:cubicBezTo>
                <a:lnTo>
                  <a:pt x="218777" y="116318"/>
                </a:lnTo>
                <a:close/>
              </a:path>
            </a:pathLst>
          </a:custGeom>
          <a:solidFill>
            <a:srgbClr val="0070C0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60" name="フリーフォーム: 図形 159">
            <a:extLst>
              <a:ext uri="{FF2B5EF4-FFF2-40B4-BE49-F238E27FC236}">
                <a16:creationId xmlns:a16="http://schemas.microsoft.com/office/drawing/2014/main" id="{C6B468B0-D274-7127-666C-16A0A75427DC}"/>
              </a:ext>
            </a:extLst>
          </p:cNvPr>
          <p:cNvSpPr/>
          <p:nvPr/>
        </p:nvSpPr>
        <p:spPr bwMode="auto">
          <a:xfrm rot="21138897" flipH="1">
            <a:off x="10286830" y="4449196"/>
            <a:ext cx="1105752" cy="1348941"/>
          </a:xfrm>
          <a:custGeom>
            <a:avLst/>
            <a:gdLst>
              <a:gd name="connsiteX0" fmla="*/ 218777 w 1228566"/>
              <a:gd name="connsiteY0" fmla="*/ 47683 h 1436879"/>
              <a:gd name="connsiteX1" fmla="*/ 8087 w 1228566"/>
              <a:gd name="connsiteY1" fmla="*/ 332140 h 1436879"/>
              <a:gd name="connsiteX2" fmla="*/ 300327 w 1228566"/>
              <a:gd name="connsiteY2" fmla="*/ 1436879 h 1436879"/>
              <a:gd name="connsiteX3" fmla="*/ 1228566 w 1228566"/>
              <a:gd name="connsiteY3" fmla="*/ 1143142 h 1436879"/>
              <a:gd name="connsiteX4" fmla="*/ 985908 w 1228566"/>
              <a:gd name="connsiteY4" fmla="*/ 225838 h 1436879"/>
              <a:gd name="connsiteX5" fmla="*/ 754180 w 1228566"/>
              <a:gd name="connsiteY5" fmla="*/ 10033 h 1436879"/>
              <a:gd name="connsiteX6" fmla="*/ 698089 w 1228566"/>
              <a:gd name="connsiteY6" fmla="*/ 890 h 1436879"/>
              <a:gd name="connsiteX7" fmla="*/ 640707 w 1228566"/>
              <a:gd name="connsiteY7" fmla="*/ 1814 h 1436879"/>
              <a:gd name="connsiteX0" fmla="*/ 218777 w 1306887"/>
              <a:gd name="connsiteY0" fmla="*/ 47683 h 1436879"/>
              <a:gd name="connsiteX1" fmla="*/ 8087 w 1306887"/>
              <a:gd name="connsiteY1" fmla="*/ 332140 h 1436879"/>
              <a:gd name="connsiteX2" fmla="*/ 300327 w 1306887"/>
              <a:gd name="connsiteY2" fmla="*/ 1436879 h 1436879"/>
              <a:gd name="connsiteX3" fmla="*/ 1306887 w 1306887"/>
              <a:gd name="connsiteY3" fmla="*/ 1122433 h 1436879"/>
              <a:gd name="connsiteX4" fmla="*/ 985908 w 1306887"/>
              <a:gd name="connsiteY4" fmla="*/ 225838 h 1436879"/>
              <a:gd name="connsiteX5" fmla="*/ 754180 w 1306887"/>
              <a:gd name="connsiteY5" fmla="*/ 10033 h 1436879"/>
              <a:gd name="connsiteX6" fmla="*/ 698089 w 1306887"/>
              <a:gd name="connsiteY6" fmla="*/ 890 h 1436879"/>
              <a:gd name="connsiteX7" fmla="*/ 640707 w 1306887"/>
              <a:gd name="connsiteY7" fmla="*/ 1814 h 1436879"/>
              <a:gd name="connsiteX8" fmla="*/ 218777 w 1306887"/>
              <a:gd name="connsiteY8" fmla="*/ 47683 h 1436879"/>
              <a:gd name="connsiteX0" fmla="*/ 218777 w 1306887"/>
              <a:gd name="connsiteY0" fmla="*/ 47683 h 1492045"/>
              <a:gd name="connsiteX1" fmla="*/ 8087 w 1306887"/>
              <a:gd name="connsiteY1" fmla="*/ 332140 h 1492045"/>
              <a:gd name="connsiteX2" fmla="*/ 267212 w 1306887"/>
              <a:gd name="connsiteY2" fmla="*/ 1492045 h 1492045"/>
              <a:gd name="connsiteX3" fmla="*/ 1306887 w 1306887"/>
              <a:gd name="connsiteY3" fmla="*/ 1122433 h 1492045"/>
              <a:gd name="connsiteX4" fmla="*/ 985908 w 1306887"/>
              <a:gd name="connsiteY4" fmla="*/ 225838 h 1492045"/>
              <a:gd name="connsiteX5" fmla="*/ 754180 w 1306887"/>
              <a:gd name="connsiteY5" fmla="*/ 10033 h 1492045"/>
              <a:gd name="connsiteX6" fmla="*/ 698089 w 1306887"/>
              <a:gd name="connsiteY6" fmla="*/ 890 h 1492045"/>
              <a:gd name="connsiteX7" fmla="*/ 640707 w 1306887"/>
              <a:gd name="connsiteY7" fmla="*/ 1814 h 1492045"/>
              <a:gd name="connsiteX8" fmla="*/ 218777 w 1306887"/>
              <a:gd name="connsiteY8" fmla="*/ 47683 h 1492045"/>
              <a:gd name="connsiteX0" fmla="*/ 218777 w 1306887"/>
              <a:gd name="connsiteY0" fmla="*/ 112542 h 1556904"/>
              <a:gd name="connsiteX1" fmla="*/ 8087 w 1306887"/>
              <a:gd name="connsiteY1" fmla="*/ 396999 h 1556904"/>
              <a:gd name="connsiteX2" fmla="*/ 267212 w 1306887"/>
              <a:gd name="connsiteY2" fmla="*/ 1556904 h 1556904"/>
              <a:gd name="connsiteX3" fmla="*/ 1306887 w 1306887"/>
              <a:gd name="connsiteY3" fmla="*/ 1187292 h 1556904"/>
              <a:gd name="connsiteX4" fmla="*/ 985908 w 1306887"/>
              <a:gd name="connsiteY4" fmla="*/ 290697 h 1556904"/>
              <a:gd name="connsiteX5" fmla="*/ 754180 w 1306887"/>
              <a:gd name="connsiteY5" fmla="*/ 74892 h 1556904"/>
              <a:gd name="connsiteX6" fmla="*/ 698089 w 1306887"/>
              <a:gd name="connsiteY6" fmla="*/ 65749 h 1556904"/>
              <a:gd name="connsiteX7" fmla="*/ 638508 w 1306887"/>
              <a:gd name="connsiteY7" fmla="*/ 57 h 1556904"/>
              <a:gd name="connsiteX8" fmla="*/ 218777 w 1306887"/>
              <a:gd name="connsiteY8" fmla="*/ 112542 h 1556904"/>
              <a:gd name="connsiteX0" fmla="*/ 218777 w 1306887"/>
              <a:gd name="connsiteY0" fmla="*/ 113255 h 1557617"/>
              <a:gd name="connsiteX1" fmla="*/ 8087 w 1306887"/>
              <a:gd name="connsiteY1" fmla="*/ 397712 h 1557617"/>
              <a:gd name="connsiteX2" fmla="*/ 267212 w 1306887"/>
              <a:gd name="connsiteY2" fmla="*/ 1557617 h 1557617"/>
              <a:gd name="connsiteX3" fmla="*/ 1306887 w 1306887"/>
              <a:gd name="connsiteY3" fmla="*/ 1188005 h 1557617"/>
              <a:gd name="connsiteX4" fmla="*/ 985908 w 1306887"/>
              <a:gd name="connsiteY4" fmla="*/ 291410 h 1557617"/>
              <a:gd name="connsiteX5" fmla="*/ 754180 w 1306887"/>
              <a:gd name="connsiteY5" fmla="*/ 75605 h 1557617"/>
              <a:gd name="connsiteX6" fmla="*/ 638508 w 1306887"/>
              <a:gd name="connsiteY6" fmla="*/ 770 h 1557617"/>
              <a:gd name="connsiteX7" fmla="*/ 218777 w 1306887"/>
              <a:gd name="connsiteY7" fmla="*/ 113255 h 1557617"/>
              <a:gd name="connsiteX0" fmla="*/ 218777 w 1306887"/>
              <a:gd name="connsiteY0" fmla="*/ 116318 h 1560680"/>
              <a:gd name="connsiteX1" fmla="*/ 8087 w 1306887"/>
              <a:gd name="connsiteY1" fmla="*/ 400775 h 1560680"/>
              <a:gd name="connsiteX2" fmla="*/ 267212 w 1306887"/>
              <a:gd name="connsiteY2" fmla="*/ 1560680 h 1560680"/>
              <a:gd name="connsiteX3" fmla="*/ 1306887 w 1306887"/>
              <a:gd name="connsiteY3" fmla="*/ 1191068 h 1560680"/>
              <a:gd name="connsiteX4" fmla="*/ 985908 w 1306887"/>
              <a:gd name="connsiteY4" fmla="*/ 294473 h 1560680"/>
              <a:gd name="connsiteX5" fmla="*/ 781399 w 1306887"/>
              <a:gd name="connsiteY5" fmla="*/ 41369 h 1560680"/>
              <a:gd name="connsiteX6" fmla="*/ 638508 w 1306887"/>
              <a:gd name="connsiteY6" fmla="*/ 3833 h 1560680"/>
              <a:gd name="connsiteX7" fmla="*/ 218777 w 1306887"/>
              <a:gd name="connsiteY7" fmla="*/ 116318 h 1560680"/>
              <a:gd name="connsiteX0" fmla="*/ 218777 w 1306887"/>
              <a:gd name="connsiteY0" fmla="*/ 116318 h 1551888"/>
              <a:gd name="connsiteX1" fmla="*/ 8087 w 1306887"/>
              <a:gd name="connsiteY1" fmla="*/ 400775 h 1551888"/>
              <a:gd name="connsiteX2" fmla="*/ 334528 w 1306887"/>
              <a:gd name="connsiteY2" fmla="*/ 1551888 h 1551888"/>
              <a:gd name="connsiteX3" fmla="*/ 1306887 w 1306887"/>
              <a:gd name="connsiteY3" fmla="*/ 1191068 h 1551888"/>
              <a:gd name="connsiteX4" fmla="*/ 985908 w 1306887"/>
              <a:gd name="connsiteY4" fmla="*/ 294473 h 1551888"/>
              <a:gd name="connsiteX5" fmla="*/ 781399 w 1306887"/>
              <a:gd name="connsiteY5" fmla="*/ 41369 h 1551888"/>
              <a:gd name="connsiteX6" fmla="*/ 638508 w 1306887"/>
              <a:gd name="connsiteY6" fmla="*/ 3833 h 1551888"/>
              <a:gd name="connsiteX7" fmla="*/ 218777 w 1306887"/>
              <a:gd name="connsiteY7" fmla="*/ 116318 h 1551888"/>
              <a:gd name="connsiteX0" fmla="*/ 223537 w 1311647"/>
              <a:gd name="connsiteY0" fmla="*/ 116318 h 1551888"/>
              <a:gd name="connsiteX1" fmla="*/ 7800 w 1311647"/>
              <a:gd name="connsiteY1" fmla="*/ 364576 h 1551888"/>
              <a:gd name="connsiteX2" fmla="*/ 339288 w 1311647"/>
              <a:gd name="connsiteY2" fmla="*/ 1551888 h 1551888"/>
              <a:gd name="connsiteX3" fmla="*/ 1311647 w 1311647"/>
              <a:gd name="connsiteY3" fmla="*/ 1191068 h 1551888"/>
              <a:gd name="connsiteX4" fmla="*/ 990668 w 1311647"/>
              <a:gd name="connsiteY4" fmla="*/ 294473 h 1551888"/>
              <a:gd name="connsiteX5" fmla="*/ 786159 w 1311647"/>
              <a:gd name="connsiteY5" fmla="*/ 41369 h 1551888"/>
              <a:gd name="connsiteX6" fmla="*/ 643268 w 1311647"/>
              <a:gd name="connsiteY6" fmla="*/ 3833 h 1551888"/>
              <a:gd name="connsiteX7" fmla="*/ 223537 w 1311647"/>
              <a:gd name="connsiteY7" fmla="*/ 116318 h 1551888"/>
              <a:gd name="connsiteX0" fmla="*/ 189744 w 1314243"/>
              <a:gd name="connsiteY0" fmla="*/ 128443 h 1551888"/>
              <a:gd name="connsiteX1" fmla="*/ 10396 w 1314243"/>
              <a:gd name="connsiteY1" fmla="*/ 364576 h 1551888"/>
              <a:gd name="connsiteX2" fmla="*/ 341884 w 1314243"/>
              <a:gd name="connsiteY2" fmla="*/ 1551888 h 1551888"/>
              <a:gd name="connsiteX3" fmla="*/ 1314243 w 1314243"/>
              <a:gd name="connsiteY3" fmla="*/ 1191068 h 1551888"/>
              <a:gd name="connsiteX4" fmla="*/ 993264 w 1314243"/>
              <a:gd name="connsiteY4" fmla="*/ 294473 h 1551888"/>
              <a:gd name="connsiteX5" fmla="*/ 788755 w 1314243"/>
              <a:gd name="connsiteY5" fmla="*/ 41369 h 1551888"/>
              <a:gd name="connsiteX6" fmla="*/ 645864 w 1314243"/>
              <a:gd name="connsiteY6" fmla="*/ 3833 h 1551888"/>
              <a:gd name="connsiteX7" fmla="*/ 189744 w 1314243"/>
              <a:gd name="connsiteY7" fmla="*/ 128443 h 1551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14243" h="1551888">
                <a:moveTo>
                  <a:pt x="189744" y="128443"/>
                </a:moveTo>
                <a:cubicBezTo>
                  <a:pt x="36239" y="145130"/>
                  <a:pt x="-26748" y="224163"/>
                  <a:pt x="10396" y="364576"/>
                </a:cubicBezTo>
                <a:lnTo>
                  <a:pt x="341884" y="1551888"/>
                </a:lnTo>
                <a:lnTo>
                  <a:pt x="1314243" y="1191068"/>
                </a:lnTo>
                <a:cubicBezTo>
                  <a:pt x="1233357" y="885300"/>
                  <a:pt x="1074150" y="600241"/>
                  <a:pt x="993264" y="294473"/>
                </a:cubicBezTo>
                <a:cubicBezTo>
                  <a:pt x="965406" y="189164"/>
                  <a:pt x="898726" y="69120"/>
                  <a:pt x="788755" y="41369"/>
                </a:cubicBezTo>
                <a:cubicBezTo>
                  <a:pt x="730855" y="-7071"/>
                  <a:pt x="735098" y="-2442"/>
                  <a:pt x="645864" y="3833"/>
                </a:cubicBezTo>
                <a:lnTo>
                  <a:pt x="189744" y="128443"/>
                </a:lnTo>
                <a:close/>
              </a:path>
            </a:pathLst>
          </a:custGeom>
          <a:solidFill>
            <a:srgbClr val="00B0F0"/>
          </a:solidFill>
          <a:ln w="38100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61" name="フリーフォーム: 図形 160">
            <a:extLst>
              <a:ext uri="{FF2B5EF4-FFF2-40B4-BE49-F238E27FC236}">
                <a16:creationId xmlns:a16="http://schemas.microsoft.com/office/drawing/2014/main" id="{919BE0E2-EAEE-17D2-F428-0A5D3168559C}"/>
              </a:ext>
            </a:extLst>
          </p:cNvPr>
          <p:cNvSpPr/>
          <p:nvPr/>
        </p:nvSpPr>
        <p:spPr bwMode="auto">
          <a:xfrm rot="1173697">
            <a:off x="10100708" y="4724133"/>
            <a:ext cx="1151761" cy="1087944"/>
          </a:xfrm>
          <a:custGeom>
            <a:avLst/>
            <a:gdLst>
              <a:gd name="connsiteX0" fmla="*/ 420470 w 1054487"/>
              <a:gd name="connsiteY0" fmla="*/ 1454 h 1202745"/>
              <a:gd name="connsiteX1" fmla="*/ 610372 w 1054487"/>
              <a:gd name="connsiteY1" fmla="*/ 95977 h 1202745"/>
              <a:gd name="connsiteX2" fmla="*/ 1054487 w 1054487"/>
              <a:gd name="connsiteY2" fmla="*/ 865207 h 1202745"/>
              <a:gd name="connsiteX3" fmla="*/ 469855 w 1054487"/>
              <a:gd name="connsiteY3" fmla="*/ 1202745 h 1202745"/>
              <a:gd name="connsiteX4" fmla="*/ 25740 w 1054487"/>
              <a:gd name="connsiteY4" fmla="*/ 433515 h 1202745"/>
              <a:gd name="connsiteX5" fmla="*/ 95976 w 1054487"/>
              <a:gd name="connsiteY5" fmla="*/ 171388 h 1202745"/>
              <a:gd name="connsiteX6" fmla="*/ 348245 w 1054487"/>
              <a:gd name="connsiteY6" fmla="*/ 25741 h 1202745"/>
              <a:gd name="connsiteX7" fmla="*/ 420470 w 1054487"/>
              <a:gd name="connsiteY7" fmla="*/ 1454 h 12027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54487" h="1202745">
                <a:moveTo>
                  <a:pt x="420470" y="1454"/>
                </a:moveTo>
                <a:cubicBezTo>
                  <a:pt x="494681" y="-7754"/>
                  <a:pt x="570630" y="27143"/>
                  <a:pt x="610372" y="95977"/>
                </a:cubicBezTo>
                <a:lnTo>
                  <a:pt x="1054487" y="865207"/>
                </a:lnTo>
                <a:lnTo>
                  <a:pt x="469855" y="1202745"/>
                </a:lnTo>
                <a:lnTo>
                  <a:pt x="25740" y="433515"/>
                </a:lnTo>
                <a:cubicBezTo>
                  <a:pt x="-27249" y="341735"/>
                  <a:pt x="4197" y="224377"/>
                  <a:pt x="95976" y="171388"/>
                </a:cubicBezTo>
                <a:lnTo>
                  <a:pt x="348245" y="25741"/>
                </a:lnTo>
                <a:cubicBezTo>
                  <a:pt x="371190" y="12494"/>
                  <a:pt x="395733" y="4524"/>
                  <a:pt x="420470" y="1454"/>
                </a:cubicBezTo>
                <a:close/>
              </a:path>
            </a:pathLst>
          </a:custGeom>
          <a:solidFill>
            <a:srgbClr val="FFFFCC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62" name="平行四辺形 161">
            <a:extLst>
              <a:ext uri="{FF2B5EF4-FFF2-40B4-BE49-F238E27FC236}">
                <a16:creationId xmlns:a16="http://schemas.microsoft.com/office/drawing/2014/main" id="{7239EA7F-9A70-1E2D-09CD-8C1A046CA433}"/>
              </a:ext>
            </a:extLst>
          </p:cNvPr>
          <p:cNvSpPr/>
          <p:nvPr/>
        </p:nvSpPr>
        <p:spPr bwMode="auto">
          <a:xfrm rot="11392482" flipH="1" flipV="1">
            <a:off x="8166095" y="5483824"/>
            <a:ext cx="3687775" cy="841868"/>
          </a:xfrm>
          <a:prstGeom prst="parallelogram">
            <a:avLst>
              <a:gd name="adj" fmla="val 84789"/>
            </a:avLst>
          </a:prstGeom>
          <a:solidFill>
            <a:srgbClr val="CC66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3" name="フリーフォーム: 図形 162">
            <a:extLst>
              <a:ext uri="{FF2B5EF4-FFF2-40B4-BE49-F238E27FC236}">
                <a16:creationId xmlns:a16="http://schemas.microsoft.com/office/drawing/2014/main" id="{FE9CB611-4891-9646-645E-00ED2145130D}"/>
              </a:ext>
            </a:extLst>
          </p:cNvPr>
          <p:cNvSpPr/>
          <p:nvPr/>
        </p:nvSpPr>
        <p:spPr bwMode="auto">
          <a:xfrm>
            <a:off x="9663487" y="3439569"/>
            <a:ext cx="1440160" cy="1365955"/>
          </a:xfrm>
          <a:custGeom>
            <a:avLst/>
            <a:gdLst>
              <a:gd name="connsiteX0" fmla="*/ 313655 w 1440160"/>
              <a:gd name="connsiteY0" fmla="*/ 1185 h 1365955"/>
              <a:gd name="connsiteX1" fmla="*/ 370669 w 1440160"/>
              <a:gd name="connsiteY1" fmla="*/ 105881 h 1365955"/>
              <a:gd name="connsiteX2" fmla="*/ 380896 w 1440160"/>
              <a:gd name="connsiteY2" fmla="*/ 208847 h 1365955"/>
              <a:gd name="connsiteX3" fmla="*/ 439793 w 1440160"/>
              <a:gd name="connsiteY3" fmla="*/ 181480 h 1365955"/>
              <a:gd name="connsiteX4" fmla="*/ 720080 w 1440160"/>
              <a:gd name="connsiteY4" fmla="*/ 133035 h 1365955"/>
              <a:gd name="connsiteX5" fmla="*/ 1000368 w 1440160"/>
              <a:gd name="connsiteY5" fmla="*/ 181480 h 1365955"/>
              <a:gd name="connsiteX6" fmla="*/ 1003360 w 1440160"/>
              <a:gd name="connsiteY6" fmla="*/ 182870 h 1365955"/>
              <a:gd name="connsiteX7" fmla="*/ 1055845 w 1440160"/>
              <a:gd name="connsiteY7" fmla="*/ 155917 h 1365955"/>
              <a:gd name="connsiteX8" fmla="*/ 1352777 w 1440160"/>
              <a:gd name="connsiteY8" fmla="*/ 61448 h 1365955"/>
              <a:gd name="connsiteX9" fmla="*/ 1298753 w 1440160"/>
              <a:gd name="connsiteY9" fmla="*/ 359043 h 1365955"/>
              <a:gd name="connsiteX10" fmla="*/ 1293043 w 1440160"/>
              <a:gd name="connsiteY10" fmla="*/ 379780 h 1365955"/>
              <a:gd name="connsiteX11" fmla="*/ 1317182 w 1440160"/>
              <a:gd name="connsiteY11" fmla="*/ 404827 h 1365955"/>
              <a:gd name="connsiteX12" fmla="*/ 1440160 w 1440160"/>
              <a:gd name="connsiteY12" fmla="*/ 749495 h 1365955"/>
              <a:gd name="connsiteX13" fmla="*/ 720080 w 1440160"/>
              <a:gd name="connsiteY13" fmla="*/ 1365955 h 1365955"/>
              <a:gd name="connsiteX14" fmla="*/ 0 w 1440160"/>
              <a:gd name="connsiteY14" fmla="*/ 749495 h 1365955"/>
              <a:gd name="connsiteX15" fmla="*/ 56588 w 1440160"/>
              <a:gd name="connsiteY15" fmla="*/ 509541 h 1365955"/>
              <a:gd name="connsiteX16" fmla="*/ 94613 w 1440160"/>
              <a:gd name="connsiteY16" fmla="*/ 449566 h 1365955"/>
              <a:gd name="connsiteX17" fmla="*/ 93170 w 1440160"/>
              <a:gd name="connsiteY17" fmla="*/ 450237 h 1365955"/>
              <a:gd name="connsiteX18" fmla="*/ 313655 w 1440160"/>
              <a:gd name="connsiteY18" fmla="*/ 1185 h 1365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440160" h="1365955">
                <a:moveTo>
                  <a:pt x="313655" y="1185"/>
                </a:moveTo>
                <a:cubicBezTo>
                  <a:pt x="351149" y="-8340"/>
                  <a:pt x="363197" y="40705"/>
                  <a:pt x="370669" y="105881"/>
                </a:cubicBezTo>
                <a:lnTo>
                  <a:pt x="380896" y="208847"/>
                </a:lnTo>
                <a:lnTo>
                  <a:pt x="439793" y="181480"/>
                </a:lnTo>
                <a:cubicBezTo>
                  <a:pt x="525942" y="150285"/>
                  <a:pt x="620658" y="133035"/>
                  <a:pt x="720080" y="133035"/>
                </a:cubicBezTo>
                <a:cubicBezTo>
                  <a:pt x="819503" y="133035"/>
                  <a:pt x="914219" y="150285"/>
                  <a:pt x="1000368" y="181480"/>
                </a:cubicBezTo>
                <a:lnTo>
                  <a:pt x="1003360" y="182870"/>
                </a:lnTo>
                <a:lnTo>
                  <a:pt x="1055845" y="155917"/>
                </a:lnTo>
                <a:cubicBezTo>
                  <a:pt x="1171002" y="94017"/>
                  <a:pt x="1294248" y="16911"/>
                  <a:pt x="1352777" y="61448"/>
                </a:cubicBezTo>
                <a:cubicBezTo>
                  <a:pt x="1421061" y="113407"/>
                  <a:pt x="1335937" y="249347"/>
                  <a:pt x="1298753" y="359043"/>
                </a:cubicBezTo>
                <a:lnTo>
                  <a:pt x="1293043" y="379780"/>
                </a:lnTo>
                <a:lnTo>
                  <a:pt x="1317182" y="404827"/>
                </a:lnTo>
                <a:cubicBezTo>
                  <a:pt x="1394824" y="503214"/>
                  <a:pt x="1440160" y="621822"/>
                  <a:pt x="1440160" y="749495"/>
                </a:cubicBezTo>
                <a:cubicBezTo>
                  <a:pt x="1440160" y="1089956"/>
                  <a:pt x="1117769" y="1365955"/>
                  <a:pt x="720080" y="1365955"/>
                </a:cubicBezTo>
                <a:cubicBezTo>
                  <a:pt x="322391" y="1365955"/>
                  <a:pt x="0" y="1089956"/>
                  <a:pt x="0" y="749495"/>
                </a:cubicBezTo>
                <a:cubicBezTo>
                  <a:pt x="0" y="664380"/>
                  <a:pt x="20150" y="583294"/>
                  <a:pt x="56588" y="509541"/>
                </a:cubicBezTo>
                <a:lnTo>
                  <a:pt x="94613" y="449566"/>
                </a:lnTo>
                <a:lnTo>
                  <a:pt x="93170" y="450237"/>
                </a:lnTo>
                <a:cubicBezTo>
                  <a:pt x="120627" y="235466"/>
                  <a:pt x="238667" y="20235"/>
                  <a:pt x="313655" y="1185"/>
                </a:cubicBezTo>
                <a:close/>
              </a:path>
            </a:pathLst>
          </a:custGeom>
          <a:solidFill>
            <a:srgbClr val="FFFFCC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64" name="フリーフォーム: 図形 163">
            <a:extLst>
              <a:ext uri="{FF2B5EF4-FFF2-40B4-BE49-F238E27FC236}">
                <a16:creationId xmlns:a16="http://schemas.microsoft.com/office/drawing/2014/main" id="{0C968F3F-616B-B3C3-52B2-E4F4F08AA3F4}"/>
              </a:ext>
            </a:extLst>
          </p:cNvPr>
          <p:cNvSpPr/>
          <p:nvPr/>
        </p:nvSpPr>
        <p:spPr bwMode="auto">
          <a:xfrm>
            <a:off x="9902137" y="4413170"/>
            <a:ext cx="603581" cy="260200"/>
          </a:xfrm>
          <a:custGeom>
            <a:avLst/>
            <a:gdLst>
              <a:gd name="connsiteX0" fmla="*/ 189968 w 603581"/>
              <a:gd name="connsiteY0" fmla="*/ 104 h 260200"/>
              <a:gd name="connsiteX1" fmla="*/ 245373 w 603581"/>
              <a:gd name="connsiteY1" fmla="*/ 10645 h 260200"/>
              <a:gd name="connsiteX2" fmla="*/ 287796 w 603581"/>
              <a:gd name="connsiteY2" fmla="*/ 36874 h 260200"/>
              <a:gd name="connsiteX3" fmla="*/ 319656 w 603581"/>
              <a:gd name="connsiteY3" fmla="*/ 19150 h 260200"/>
              <a:gd name="connsiteX4" fmla="*/ 454336 w 603581"/>
              <a:gd name="connsiteY4" fmla="*/ 18829 h 260200"/>
              <a:gd name="connsiteX5" fmla="*/ 600853 w 603581"/>
              <a:gd name="connsiteY5" fmla="*/ 182394 h 260200"/>
              <a:gd name="connsiteX6" fmla="*/ 392183 w 603581"/>
              <a:gd name="connsiteY6" fmla="*/ 250785 h 260200"/>
              <a:gd name="connsiteX7" fmla="*/ 275708 w 603581"/>
              <a:gd name="connsiteY7" fmla="*/ 183168 h 260200"/>
              <a:gd name="connsiteX8" fmla="*/ 273237 w 603581"/>
              <a:gd name="connsiteY8" fmla="*/ 179042 h 260200"/>
              <a:gd name="connsiteX9" fmla="*/ 244544 w 603581"/>
              <a:gd name="connsiteY9" fmla="*/ 203785 h 260200"/>
              <a:gd name="connsiteX10" fmla="*/ 186796 w 603581"/>
              <a:gd name="connsiteY10" fmla="*/ 228568 h 260200"/>
              <a:gd name="connsiteX11" fmla="*/ 2844 w 603581"/>
              <a:gd name="connsiteY11" fmla="*/ 159396 h 260200"/>
              <a:gd name="connsiteX12" fmla="*/ 127566 w 603581"/>
              <a:gd name="connsiteY12" fmla="*/ 7515 h 260200"/>
              <a:gd name="connsiteX13" fmla="*/ 189968 w 603581"/>
              <a:gd name="connsiteY13" fmla="*/ 104 h 26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03581" h="260200">
                <a:moveTo>
                  <a:pt x="189968" y="104"/>
                </a:moveTo>
                <a:cubicBezTo>
                  <a:pt x="209931" y="749"/>
                  <a:pt x="228729" y="4387"/>
                  <a:pt x="245373" y="10645"/>
                </a:cubicBezTo>
                <a:lnTo>
                  <a:pt x="287796" y="36874"/>
                </a:lnTo>
                <a:lnTo>
                  <a:pt x="319656" y="19150"/>
                </a:lnTo>
                <a:cubicBezTo>
                  <a:pt x="357418" y="6774"/>
                  <a:pt x="405295" y="5689"/>
                  <a:pt x="454336" y="18829"/>
                </a:cubicBezTo>
                <a:cubicBezTo>
                  <a:pt x="552418" y="45110"/>
                  <a:pt x="618016" y="118341"/>
                  <a:pt x="600853" y="182394"/>
                </a:cubicBezTo>
                <a:cubicBezTo>
                  <a:pt x="583690" y="246446"/>
                  <a:pt x="490265" y="277066"/>
                  <a:pt x="392183" y="250785"/>
                </a:cubicBezTo>
                <a:cubicBezTo>
                  <a:pt x="343142" y="237645"/>
                  <a:pt x="302222" y="212767"/>
                  <a:pt x="275708" y="183168"/>
                </a:cubicBezTo>
                <a:lnTo>
                  <a:pt x="273237" y="179042"/>
                </a:lnTo>
                <a:lnTo>
                  <a:pt x="244544" y="203785"/>
                </a:lnTo>
                <a:cubicBezTo>
                  <a:pt x="227578" y="214325"/>
                  <a:pt x="208106" y="222858"/>
                  <a:pt x="186796" y="228568"/>
                </a:cubicBezTo>
                <a:cubicBezTo>
                  <a:pt x="101558" y="251407"/>
                  <a:pt x="19200" y="220438"/>
                  <a:pt x="2844" y="159396"/>
                </a:cubicBezTo>
                <a:cubicBezTo>
                  <a:pt x="-13513" y="98354"/>
                  <a:pt x="42328" y="30355"/>
                  <a:pt x="127566" y="7515"/>
                </a:cubicBezTo>
                <a:cubicBezTo>
                  <a:pt x="148875" y="1805"/>
                  <a:pt x="170006" y="-542"/>
                  <a:pt x="189968" y="104"/>
                </a:cubicBezTo>
                <a:close/>
              </a:path>
            </a:pathLst>
          </a:cu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165" name="グループ化 164">
            <a:extLst>
              <a:ext uri="{FF2B5EF4-FFF2-40B4-BE49-F238E27FC236}">
                <a16:creationId xmlns:a16="http://schemas.microsoft.com/office/drawing/2014/main" id="{D340BA54-D2EB-6DC1-2E0F-D37C9BFB24E8}"/>
              </a:ext>
            </a:extLst>
          </p:cNvPr>
          <p:cNvGrpSpPr/>
          <p:nvPr/>
        </p:nvGrpSpPr>
        <p:grpSpPr>
          <a:xfrm>
            <a:off x="8858406" y="5596212"/>
            <a:ext cx="1807358" cy="500444"/>
            <a:chOff x="4615844" y="4237473"/>
            <a:chExt cx="1807358" cy="500444"/>
          </a:xfrm>
        </p:grpSpPr>
        <p:sp>
          <p:nvSpPr>
            <p:cNvPr id="166" name="フリーフォーム: 図形 165">
              <a:extLst>
                <a:ext uri="{FF2B5EF4-FFF2-40B4-BE49-F238E27FC236}">
                  <a16:creationId xmlns:a16="http://schemas.microsoft.com/office/drawing/2014/main" id="{500D035D-185F-A41A-B0D0-776925DFF899}"/>
                </a:ext>
              </a:extLst>
            </p:cNvPr>
            <p:cNvSpPr/>
            <p:nvPr/>
          </p:nvSpPr>
          <p:spPr bwMode="auto">
            <a:xfrm rot="550838" flipH="1" flipV="1">
              <a:off x="4615844" y="4237473"/>
              <a:ext cx="1807358" cy="500444"/>
            </a:xfrm>
            <a:custGeom>
              <a:avLst/>
              <a:gdLst>
                <a:gd name="connsiteX0" fmla="*/ 1429630 w 1890330"/>
                <a:gd name="connsiteY0" fmla="*/ 487661 h 487661"/>
                <a:gd name="connsiteX1" fmla="*/ 10638 w 1890330"/>
                <a:gd name="connsiteY1" fmla="*/ 487661 h 487661"/>
                <a:gd name="connsiteX2" fmla="*/ 82522 w 1890330"/>
                <a:gd name="connsiteY2" fmla="*/ 421840 h 487661"/>
                <a:gd name="connsiteX3" fmla="*/ 0 w 1890330"/>
                <a:gd name="connsiteY3" fmla="*/ 421840 h 487661"/>
                <a:gd name="connsiteX4" fmla="*/ 460701 w 1890330"/>
                <a:gd name="connsiteY4" fmla="*/ 0 h 487661"/>
                <a:gd name="connsiteX5" fmla="*/ 1879692 w 1890330"/>
                <a:gd name="connsiteY5" fmla="*/ 0 h 487661"/>
                <a:gd name="connsiteX6" fmla="*/ 1807808 w 1890330"/>
                <a:gd name="connsiteY6" fmla="*/ 65821 h 487661"/>
                <a:gd name="connsiteX7" fmla="*/ 1890330 w 1890330"/>
                <a:gd name="connsiteY7" fmla="*/ 65821 h 487661"/>
                <a:gd name="connsiteX0" fmla="*/ 1429630 w 1890330"/>
                <a:gd name="connsiteY0" fmla="*/ 487661 h 487661"/>
                <a:gd name="connsiteX1" fmla="*/ 10638 w 1890330"/>
                <a:gd name="connsiteY1" fmla="*/ 487661 h 487661"/>
                <a:gd name="connsiteX2" fmla="*/ 82522 w 1890330"/>
                <a:gd name="connsiteY2" fmla="*/ 421840 h 487661"/>
                <a:gd name="connsiteX3" fmla="*/ 0 w 1890330"/>
                <a:gd name="connsiteY3" fmla="*/ 421840 h 487661"/>
                <a:gd name="connsiteX4" fmla="*/ 460701 w 1890330"/>
                <a:gd name="connsiteY4" fmla="*/ 0 h 487661"/>
                <a:gd name="connsiteX5" fmla="*/ 1879692 w 1890330"/>
                <a:gd name="connsiteY5" fmla="*/ 0 h 487661"/>
                <a:gd name="connsiteX6" fmla="*/ 1890330 w 1890330"/>
                <a:gd name="connsiteY6" fmla="*/ 65821 h 487661"/>
                <a:gd name="connsiteX7" fmla="*/ 1429630 w 1890330"/>
                <a:gd name="connsiteY7" fmla="*/ 487661 h 487661"/>
                <a:gd name="connsiteX0" fmla="*/ 1429630 w 1890330"/>
                <a:gd name="connsiteY0" fmla="*/ 487661 h 487661"/>
                <a:gd name="connsiteX1" fmla="*/ 10638 w 1890330"/>
                <a:gd name="connsiteY1" fmla="*/ 487661 h 487661"/>
                <a:gd name="connsiteX2" fmla="*/ 0 w 1890330"/>
                <a:gd name="connsiteY2" fmla="*/ 421840 h 487661"/>
                <a:gd name="connsiteX3" fmla="*/ 460701 w 1890330"/>
                <a:gd name="connsiteY3" fmla="*/ 0 h 487661"/>
                <a:gd name="connsiteX4" fmla="*/ 1879692 w 1890330"/>
                <a:gd name="connsiteY4" fmla="*/ 0 h 487661"/>
                <a:gd name="connsiteX5" fmla="*/ 1890330 w 1890330"/>
                <a:gd name="connsiteY5" fmla="*/ 65821 h 487661"/>
                <a:gd name="connsiteX6" fmla="*/ 1429630 w 1890330"/>
                <a:gd name="connsiteY6" fmla="*/ 487661 h 487661"/>
                <a:gd name="connsiteX0" fmla="*/ 1429630 w 1890330"/>
                <a:gd name="connsiteY0" fmla="*/ 487661 h 487661"/>
                <a:gd name="connsiteX1" fmla="*/ 10638 w 1890330"/>
                <a:gd name="connsiteY1" fmla="*/ 487661 h 487661"/>
                <a:gd name="connsiteX2" fmla="*/ 0 w 1890330"/>
                <a:gd name="connsiteY2" fmla="*/ 421840 h 487661"/>
                <a:gd name="connsiteX3" fmla="*/ 460701 w 1890330"/>
                <a:gd name="connsiteY3" fmla="*/ 0 h 487661"/>
                <a:gd name="connsiteX4" fmla="*/ 1879692 w 1890330"/>
                <a:gd name="connsiteY4" fmla="*/ 0 h 487661"/>
                <a:gd name="connsiteX5" fmla="*/ 1890330 w 1890330"/>
                <a:gd name="connsiteY5" fmla="*/ 65821 h 487661"/>
                <a:gd name="connsiteX6" fmla="*/ 1429630 w 1890330"/>
                <a:gd name="connsiteY6" fmla="*/ 487661 h 487661"/>
                <a:gd name="connsiteX0" fmla="*/ 1429630 w 1897092"/>
                <a:gd name="connsiteY0" fmla="*/ 487661 h 487661"/>
                <a:gd name="connsiteX1" fmla="*/ 10638 w 1897092"/>
                <a:gd name="connsiteY1" fmla="*/ 487661 h 487661"/>
                <a:gd name="connsiteX2" fmla="*/ 0 w 1897092"/>
                <a:gd name="connsiteY2" fmla="*/ 421840 h 487661"/>
                <a:gd name="connsiteX3" fmla="*/ 460701 w 1897092"/>
                <a:gd name="connsiteY3" fmla="*/ 0 h 487661"/>
                <a:gd name="connsiteX4" fmla="*/ 1879692 w 1897092"/>
                <a:gd name="connsiteY4" fmla="*/ 0 h 487661"/>
                <a:gd name="connsiteX5" fmla="*/ 1890330 w 1897092"/>
                <a:gd name="connsiteY5" fmla="*/ 65821 h 487661"/>
                <a:gd name="connsiteX6" fmla="*/ 1429630 w 1897092"/>
                <a:gd name="connsiteY6" fmla="*/ 487661 h 487661"/>
                <a:gd name="connsiteX0" fmla="*/ 1429630 w 1897092"/>
                <a:gd name="connsiteY0" fmla="*/ 487661 h 493347"/>
                <a:gd name="connsiteX1" fmla="*/ 10638 w 1897092"/>
                <a:gd name="connsiteY1" fmla="*/ 487661 h 493347"/>
                <a:gd name="connsiteX2" fmla="*/ 0 w 1897092"/>
                <a:gd name="connsiteY2" fmla="*/ 421840 h 493347"/>
                <a:gd name="connsiteX3" fmla="*/ 460701 w 1897092"/>
                <a:gd name="connsiteY3" fmla="*/ 0 h 493347"/>
                <a:gd name="connsiteX4" fmla="*/ 1879692 w 1897092"/>
                <a:gd name="connsiteY4" fmla="*/ 0 h 493347"/>
                <a:gd name="connsiteX5" fmla="*/ 1890330 w 1897092"/>
                <a:gd name="connsiteY5" fmla="*/ 65821 h 493347"/>
                <a:gd name="connsiteX6" fmla="*/ 1429630 w 1897092"/>
                <a:gd name="connsiteY6" fmla="*/ 487661 h 493347"/>
                <a:gd name="connsiteX0" fmla="*/ 1429630 w 1897092"/>
                <a:gd name="connsiteY0" fmla="*/ 487661 h 497186"/>
                <a:gd name="connsiteX1" fmla="*/ 10638 w 1897092"/>
                <a:gd name="connsiteY1" fmla="*/ 487661 h 497186"/>
                <a:gd name="connsiteX2" fmla="*/ 0 w 1897092"/>
                <a:gd name="connsiteY2" fmla="*/ 421840 h 497186"/>
                <a:gd name="connsiteX3" fmla="*/ 460701 w 1897092"/>
                <a:gd name="connsiteY3" fmla="*/ 0 h 497186"/>
                <a:gd name="connsiteX4" fmla="*/ 1879692 w 1897092"/>
                <a:gd name="connsiteY4" fmla="*/ 0 h 497186"/>
                <a:gd name="connsiteX5" fmla="*/ 1890330 w 1897092"/>
                <a:gd name="connsiteY5" fmla="*/ 65821 h 497186"/>
                <a:gd name="connsiteX6" fmla="*/ 1429630 w 1897092"/>
                <a:gd name="connsiteY6" fmla="*/ 487661 h 497186"/>
                <a:gd name="connsiteX0" fmla="*/ 1438686 w 1906148"/>
                <a:gd name="connsiteY0" fmla="*/ 487661 h 497186"/>
                <a:gd name="connsiteX1" fmla="*/ 19694 w 1906148"/>
                <a:gd name="connsiteY1" fmla="*/ 487661 h 497186"/>
                <a:gd name="connsiteX2" fmla="*/ 9056 w 1906148"/>
                <a:gd name="connsiteY2" fmla="*/ 421840 h 497186"/>
                <a:gd name="connsiteX3" fmla="*/ 469757 w 1906148"/>
                <a:gd name="connsiteY3" fmla="*/ 0 h 497186"/>
                <a:gd name="connsiteX4" fmla="*/ 1888748 w 1906148"/>
                <a:gd name="connsiteY4" fmla="*/ 0 h 497186"/>
                <a:gd name="connsiteX5" fmla="*/ 1899386 w 1906148"/>
                <a:gd name="connsiteY5" fmla="*/ 65821 h 497186"/>
                <a:gd name="connsiteX6" fmla="*/ 1438686 w 1906148"/>
                <a:gd name="connsiteY6" fmla="*/ 487661 h 497186"/>
                <a:gd name="connsiteX0" fmla="*/ 1438686 w 1906148"/>
                <a:gd name="connsiteY0" fmla="*/ 490919 h 500444"/>
                <a:gd name="connsiteX1" fmla="*/ 19694 w 1906148"/>
                <a:gd name="connsiteY1" fmla="*/ 490919 h 500444"/>
                <a:gd name="connsiteX2" fmla="*/ 9056 w 1906148"/>
                <a:gd name="connsiteY2" fmla="*/ 425098 h 500444"/>
                <a:gd name="connsiteX3" fmla="*/ 469757 w 1906148"/>
                <a:gd name="connsiteY3" fmla="*/ 3258 h 500444"/>
                <a:gd name="connsiteX4" fmla="*/ 1888748 w 1906148"/>
                <a:gd name="connsiteY4" fmla="*/ 3258 h 500444"/>
                <a:gd name="connsiteX5" fmla="*/ 1899386 w 1906148"/>
                <a:gd name="connsiteY5" fmla="*/ 69079 h 500444"/>
                <a:gd name="connsiteX6" fmla="*/ 1438686 w 1906148"/>
                <a:gd name="connsiteY6" fmla="*/ 490919 h 500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6148" h="500444">
                  <a:moveTo>
                    <a:pt x="1438686" y="490919"/>
                  </a:moveTo>
                  <a:cubicBezTo>
                    <a:pt x="1410883" y="503713"/>
                    <a:pt x="36915" y="503527"/>
                    <a:pt x="19694" y="490919"/>
                  </a:cubicBezTo>
                  <a:cubicBezTo>
                    <a:pt x="2473" y="478311"/>
                    <a:pt x="-8834" y="440675"/>
                    <a:pt x="9056" y="425098"/>
                  </a:cubicBezTo>
                  <a:cubicBezTo>
                    <a:pt x="26946" y="409521"/>
                    <a:pt x="446112" y="10590"/>
                    <a:pt x="469757" y="3258"/>
                  </a:cubicBezTo>
                  <a:cubicBezTo>
                    <a:pt x="493402" y="-4074"/>
                    <a:pt x="1415751" y="3258"/>
                    <a:pt x="1888748" y="3258"/>
                  </a:cubicBezTo>
                  <a:cubicBezTo>
                    <a:pt x="1905566" y="13515"/>
                    <a:pt x="1912318" y="54262"/>
                    <a:pt x="1899386" y="69079"/>
                  </a:cubicBezTo>
                  <a:cubicBezTo>
                    <a:pt x="1886454" y="83896"/>
                    <a:pt x="1466489" y="478125"/>
                    <a:pt x="1438686" y="49091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平行四辺形 28">
              <a:extLst>
                <a:ext uri="{FF2B5EF4-FFF2-40B4-BE49-F238E27FC236}">
                  <a16:creationId xmlns:a16="http://schemas.microsoft.com/office/drawing/2014/main" id="{3554693C-27BF-658A-0DE2-0993912B25BE}"/>
                </a:ext>
              </a:extLst>
            </p:cNvPr>
            <p:cNvSpPr/>
            <p:nvPr/>
          </p:nvSpPr>
          <p:spPr bwMode="auto">
            <a:xfrm rot="550838" flipH="1" flipV="1">
              <a:off x="4744751" y="4330731"/>
              <a:ext cx="1450920" cy="276713"/>
            </a:xfrm>
            <a:custGeom>
              <a:avLst/>
              <a:gdLst>
                <a:gd name="connsiteX0" fmla="*/ 0 w 1729493"/>
                <a:gd name="connsiteY0" fmla="*/ 385436 h 385436"/>
                <a:gd name="connsiteX1" fmla="*/ 420942 w 1729493"/>
                <a:gd name="connsiteY1" fmla="*/ 0 h 385436"/>
                <a:gd name="connsiteX2" fmla="*/ 1729493 w 1729493"/>
                <a:gd name="connsiteY2" fmla="*/ 0 h 385436"/>
                <a:gd name="connsiteX3" fmla="*/ 1308551 w 1729493"/>
                <a:gd name="connsiteY3" fmla="*/ 385436 h 385436"/>
                <a:gd name="connsiteX4" fmla="*/ 0 w 1729493"/>
                <a:gd name="connsiteY4" fmla="*/ 385436 h 385436"/>
                <a:gd name="connsiteX0" fmla="*/ 141 w 1729634"/>
                <a:gd name="connsiteY0" fmla="*/ 385436 h 385436"/>
                <a:gd name="connsiteX1" fmla="*/ 421083 w 1729634"/>
                <a:gd name="connsiteY1" fmla="*/ 0 h 385436"/>
                <a:gd name="connsiteX2" fmla="*/ 1729634 w 1729634"/>
                <a:gd name="connsiteY2" fmla="*/ 0 h 385436"/>
                <a:gd name="connsiteX3" fmla="*/ 1308692 w 1729634"/>
                <a:gd name="connsiteY3" fmla="*/ 385436 h 385436"/>
                <a:gd name="connsiteX4" fmla="*/ 141 w 1729634"/>
                <a:gd name="connsiteY4" fmla="*/ 385436 h 385436"/>
                <a:gd name="connsiteX0" fmla="*/ 141 w 1858281"/>
                <a:gd name="connsiteY0" fmla="*/ 385436 h 385436"/>
                <a:gd name="connsiteX1" fmla="*/ 421083 w 1858281"/>
                <a:gd name="connsiteY1" fmla="*/ 0 h 385436"/>
                <a:gd name="connsiteX2" fmla="*/ 1858281 w 1858281"/>
                <a:gd name="connsiteY2" fmla="*/ 50420 h 385436"/>
                <a:gd name="connsiteX3" fmla="*/ 1308692 w 1858281"/>
                <a:gd name="connsiteY3" fmla="*/ 385436 h 385436"/>
                <a:gd name="connsiteX4" fmla="*/ 141 w 1858281"/>
                <a:gd name="connsiteY4" fmla="*/ 385436 h 385436"/>
                <a:gd name="connsiteX0" fmla="*/ 40897 w 1899037"/>
                <a:gd name="connsiteY0" fmla="*/ 385436 h 413401"/>
                <a:gd name="connsiteX1" fmla="*/ 461839 w 1899037"/>
                <a:gd name="connsiteY1" fmla="*/ 0 h 413401"/>
                <a:gd name="connsiteX2" fmla="*/ 1899037 w 1899037"/>
                <a:gd name="connsiteY2" fmla="*/ 50420 h 413401"/>
                <a:gd name="connsiteX3" fmla="*/ 1537602 w 1899037"/>
                <a:gd name="connsiteY3" fmla="*/ 383152 h 413401"/>
                <a:gd name="connsiteX4" fmla="*/ 40897 w 1899037"/>
                <a:gd name="connsiteY4" fmla="*/ 385436 h 413401"/>
                <a:gd name="connsiteX0" fmla="*/ 1691 w 1859831"/>
                <a:gd name="connsiteY0" fmla="*/ 385436 h 392662"/>
                <a:gd name="connsiteX1" fmla="*/ 422633 w 1859831"/>
                <a:gd name="connsiteY1" fmla="*/ 0 h 392662"/>
                <a:gd name="connsiteX2" fmla="*/ 1859831 w 1859831"/>
                <a:gd name="connsiteY2" fmla="*/ 50420 h 392662"/>
                <a:gd name="connsiteX3" fmla="*/ 1498396 w 1859831"/>
                <a:gd name="connsiteY3" fmla="*/ 383152 h 392662"/>
                <a:gd name="connsiteX4" fmla="*/ 1691 w 1859831"/>
                <a:gd name="connsiteY4" fmla="*/ 385436 h 392662"/>
                <a:gd name="connsiteX0" fmla="*/ 45360 w 1903500"/>
                <a:gd name="connsiteY0" fmla="*/ 335016 h 358502"/>
                <a:gd name="connsiteX1" fmla="*/ 432145 w 1903500"/>
                <a:gd name="connsiteY1" fmla="*/ 10068 h 358502"/>
                <a:gd name="connsiteX2" fmla="*/ 1903500 w 1903500"/>
                <a:gd name="connsiteY2" fmla="*/ 0 h 358502"/>
                <a:gd name="connsiteX3" fmla="*/ 1542065 w 1903500"/>
                <a:gd name="connsiteY3" fmla="*/ 332732 h 358502"/>
                <a:gd name="connsiteX4" fmla="*/ 45360 w 1903500"/>
                <a:gd name="connsiteY4" fmla="*/ 335016 h 358502"/>
                <a:gd name="connsiteX0" fmla="*/ 3471 w 1861611"/>
                <a:gd name="connsiteY0" fmla="*/ 335016 h 335016"/>
                <a:gd name="connsiteX1" fmla="*/ 390256 w 1861611"/>
                <a:gd name="connsiteY1" fmla="*/ 10068 h 335016"/>
                <a:gd name="connsiteX2" fmla="*/ 1861611 w 1861611"/>
                <a:gd name="connsiteY2" fmla="*/ 0 h 335016"/>
                <a:gd name="connsiteX3" fmla="*/ 1500176 w 1861611"/>
                <a:gd name="connsiteY3" fmla="*/ 332732 h 335016"/>
                <a:gd name="connsiteX4" fmla="*/ 3471 w 1861611"/>
                <a:gd name="connsiteY4" fmla="*/ 335016 h 335016"/>
                <a:gd name="connsiteX0" fmla="*/ 3858 w 1830211"/>
                <a:gd name="connsiteY0" fmla="*/ 357514 h 357513"/>
                <a:gd name="connsiteX1" fmla="*/ 358856 w 1830211"/>
                <a:gd name="connsiteY1" fmla="*/ 10068 h 357513"/>
                <a:gd name="connsiteX2" fmla="*/ 1830211 w 1830211"/>
                <a:gd name="connsiteY2" fmla="*/ 0 h 357513"/>
                <a:gd name="connsiteX3" fmla="*/ 1468776 w 1830211"/>
                <a:gd name="connsiteY3" fmla="*/ 332732 h 357513"/>
                <a:gd name="connsiteX4" fmla="*/ 3858 w 1830211"/>
                <a:gd name="connsiteY4" fmla="*/ 357514 h 357513"/>
                <a:gd name="connsiteX0" fmla="*/ 46102 w 1872455"/>
                <a:gd name="connsiteY0" fmla="*/ 357514 h 377184"/>
                <a:gd name="connsiteX1" fmla="*/ 414091 w 1872455"/>
                <a:gd name="connsiteY1" fmla="*/ 15876 h 377184"/>
                <a:gd name="connsiteX2" fmla="*/ 1872455 w 1872455"/>
                <a:gd name="connsiteY2" fmla="*/ 0 h 377184"/>
                <a:gd name="connsiteX3" fmla="*/ 1511020 w 1872455"/>
                <a:gd name="connsiteY3" fmla="*/ 332732 h 377184"/>
                <a:gd name="connsiteX4" fmla="*/ 46102 w 1872455"/>
                <a:gd name="connsiteY4" fmla="*/ 357514 h 377184"/>
                <a:gd name="connsiteX0" fmla="*/ 3883 w 1830236"/>
                <a:gd name="connsiteY0" fmla="*/ 357514 h 357515"/>
                <a:gd name="connsiteX1" fmla="*/ 371872 w 1830236"/>
                <a:gd name="connsiteY1" fmla="*/ 15876 h 357515"/>
                <a:gd name="connsiteX2" fmla="*/ 1830236 w 1830236"/>
                <a:gd name="connsiteY2" fmla="*/ 0 h 357515"/>
                <a:gd name="connsiteX3" fmla="*/ 1468801 w 1830236"/>
                <a:gd name="connsiteY3" fmla="*/ 332732 h 357515"/>
                <a:gd name="connsiteX4" fmla="*/ 3883 w 1830236"/>
                <a:gd name="connsiteY4" fmla="*/ 357514 h 357515"/>
                <a:gd name="connsiteX0" fmla="*/ 4173 w 1809600"/>
                <a:gd name="connsiteY0" fmla="*/ 338462 h 338462"/>
                <a:gd name="connsiteX1" fmla="*/ 351236 w 1809600"/>
                <a:gd name="connsiteY1" fmla="*/ 15876 h 338462"/>
                <a:gd name="connsiteX2" fmla="*/ 1809600 w 1809600"/>
                <a:gd name="connsiteY2" fmla="*/ 0 h 338462"/>
                <a:gd name="connsiteX3" fmla="*/ 1448165 w 1809600"/>
                <a:gd name="connsiteY3" fmla="*/ 332732 h 338462"/>
                <a:gd name="connsiteX4" fmla="*/ 4173 w 1809600"/>
                <a:gd name="connsiteY4" fmla="*/ 338462 h 338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9600" h="338462">
                  <a:moveTo>
                    <a:pt x="4173" y="338462"/>
                  </a:moveTo>
                  <a:cubicBezTo>
                    <a:pt x="-34996" y="329760"/>
                    <a:pt x="210922" y="144355"/>
                    <a:pt x="351236" y="15876"/>
                  </a:cubicBezTo>
                  <a:lnTo>
                    <a:pt x="1809600" y="0"/>
                  </a:lnTo>
                  <a:lnTo>
                    <a:pt x="1448165" y="332732"/>
                  </a:lnTo>
                  <a:lnTo>
                    <a:pt x="4173" y="338462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168" name="フリーフォーム: 図形 167">
            <a:extLst>
              <a:ext uri="{FF2B5EF4-FFF2-40B4-BE49-F238E27FC236}">
                <a16:creationId xmlns:a16="http://schemas.microsoft.com/office/drawing/2014/main" id="{40F3166F-26D1-156D-5350-C0705E828F17}"/>
              </a:ext>
            </a:extLst>
          </p:cNvPr>
          <p:cNvSpPr/>
          <p:nvPr/>
        </p:nvSpPr>
        <p:spPr bwMode="auto">
          <a:xfrm rot="900000">
            <a:off x="10127689" y="4886946"/>
            <a:ext cx="601896" cy="1002099"/>
          </a:xfrm>
          <a:custGeom>
            <a:avLst/>
            <a:gdLst>
              <a:gd name="connsiteX0" fmla="*/ 437690 w 590572"/>
              <a:gd name="connsiteY0" fmla="*/ 8648 h 1112146"/>
              <a:gd name="connsiteX1" fmla="*/ 480525 w 590572"/>
              <a:gd name="connsiteY1" fmla="*/ 0 h 1112146"/>
              <a:gd name="connsiteX2" fmla="*/ 590572 w 590572"/>
              <a:gd name="connsiteY2" fmla="*/ 110047 h 1112146"/>
              <a:gd name="connsiteX3" fmla="*/ 590571 w 590572"/>
              <a:gd name="connsiteY3" fmla="*/ 630146 h 1112146"/>
              <a:gd name="connsiteX4" fmla="*/ 581923 w 590572"/>
              <a:gd name="connsiteY4" fmla="*/ 672981 h 1112146"/>
              <a:gd name="connsiteX5" fmla="*/ 562926 w 590572"/>
              <a:gd name="connsiteY5" fmla="*/ 701157 h 1112146"/>
              <a:gd name="connsiteX6" fmla="*/ 555627 w 590572"/>
              <a:gd name="connsiteY6" fmla="*/ 712150 h 1112146"/>
              <a:gd name="connsiteX7" fmla="*/ 187860 w 590572"/>
              <a:gd name="connsiteY7" fmla="*/ 1079915 h 1112146"/>
              <a:gd name="connsiteX8" fmla="*/ 32230 w 590572"/>
              <a:gd name="connsiteY8" fmla="*/ 1079915 h 1112146"/>
              <a:gd name="connsiteX9" fmla="*/ 32231 w 590572"/>
              <a:gd name="connsiteY9" fmla="*/ 1079915 h 1112146"/>
              <a:gd name="connsiteX10" fmla="*/ 32231 w 590572"/>
              <a:gd name="connsiteY10" fmla="*/ 924285 h 1112146"/>
              <a:gd name="connsiteX11" fmla="*/ 370478 w 590572"/>
              <a:gd name="connsiteY11" fmla="*/ 586038 h 1112146"/>
              <a:gd name="connsiteX12" fmla="*/ 370478 w 590572"/>
              <a:gd name="connsiteY12" fmla="*/ 110047 h 1112146"/>
              <a:gd name="connsiteX13" fmla="*/ 437690 w 590572"/>
              <a:gd name="connsiteY13" fmla="*/ 8648 h 1112146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12" fmla="*/ 437690 w 601896"/>
              <a:gd name="connsiteY12" fmla="*/ 4 h 1103502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12" fmla="*/ 529130 w 601896"/>
              <a:gd name="connsiteY12" fmla="*/ 91444 h 1103502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0" fmla="*/ 590572 w 601896"/>
              <a:gd name="connsiteY0" fmla="*/ 0 h 1002099"/>
              <a:gd name="connsiteX1" fmla="*/ 590571 w 601896"/>
              <a:gd name="connsiteY1" fmla="*/ 520099 h 1002099"/>
              <a:gd name="connsiteX2" fmla="*/ 581923 w 601896"/>
              <a:gd name="connsiteY2" fmla="*/ 562934 h 1002099"/>
              <a:gd name="connsiteX3" fmla="*/ 562926 w 601896"/>
              <a:gd name="connsiteY3" fmla="*/ 591110 h 1002099"/>
              <a:gd name="connsiteX4" fmla="*/ 555627 w 601896"/>
              <a:gd name="connsiteY4" fmla="*/ 602103 h 1002099"/>
              <a:gd name="connsiteX5" fmla="*/ 187860 w 601896"/>
              <a:gd name="connsiteY5" fmla="*/ 969868 h 1002099"/>
              <a:gd name="connsiteX6" fmla="*/ 32230 w 601896"/>
              <a:gd name="connsiteY6" fmla="*/ 969868 h 1002099"/>
              <a:gd name="connsiteX7" fmla="*/ 32231 w 601896"/>
              <a:gd name="connsiteY7" fmla="*/ 969868 h 1002099"/>
              <a:gd name="connsiteX8" fmla="*/ 32231 w 601896"/>
              <a:gd name="connsiteY8" fmla="*/ 814238 h 1002099"/>
              <a:gd name="connsiteX9" fmla="*/ 370478 w 601896"/>
              <a:gd name="connsiteY9" fmla="*/ 475991 h 1002099"/>
              <a:gd name="connsiteX10" fmla="*/ 370478 w 601896"/>
              <a:gd name="connsiteY10" fmla="*/ 0 h 1002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01896" h="1002099">
                <a:moveTo>
                  <a:pt x="590572" y="0"/>
                </a:moveTo>
                <a:cubicBezTo>
                  <a:pt x="616052" y="103583"/>
                  <a:pt x="590571" y="346733"/>
                  <a:pt x="590571" y="520099"/>
                </a:cubicBezTo>
                <a:cubicBezTo>
                  <a:pt x="590571" y="535293"/>
                  <a:pt x="587492" y="549768"/>
                  <a:pt x="581923" y="562934"/>
                </a:cubicBezTo>
                <a:lnTo>
                  <a:pt x="562926" y="591110"/>
                </a:lnTo>
                <a:lnTo>
                  <a:pt x="555627" y="602103"/>
                </a:lnTo>
                <a:lnTo>
                  <a:pt x="187860" y="969868"/>
                </a:lnTo>
                <a:cubicBezTo>
                  <a:pt x="144884" y="1012843"/>
                  <a:pt x="75206" y="1012843"/>
                  <a:pt x="32230" y="969868"/>
                </a:cubicBezTo>
                <a:lnTo>
                  <a:pt x="32231" y="969868"/>
                </a:lnTo>
                <a:cubicBezTo>
                  <a:pt x="-10744" y="926892"/>
                  <a:pt x="-10744" y="857214"/>
                  <a:pt x="32231" y="814238"/>
                </a:cubicBezTo>
                <a:lnTo>
                  <a:pt x="370478" y="475991"/>
                </a:lnTo>
                <a:lnTo>
                  <a:pt x="370478" y="0"/>
                </a:lnTo>
              </a:path>
            </a:pathLst>
          </a:custGeom>
          <a:solidFill>
            <a:srgbClr val="FFFFCC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69" name="フリーフォーム: 図形 168">
            <a:extLst>
              <a:ext uri="{FF2B5EF4-FFF2-40B4-BE49-F238E27FC236}">
                <a16:creationId xmlns:a16="http://schemas.microsoft.com/office/drawing/2014/main" id="{92A1B72D-6FAF-4531-ACA5-AD9A49309D8F}"/>
              </a:ext>
            </a:extLst>
          </p:cNvPr>
          <p:cNvSpPr/>
          <p:nvPr/>
        </p:nvSpPr>
        <p:spPr bwMode="auto">
          <a:xfrm>
            <a:off x="9734926" y="4272165"/>
            <a:ext cx="332174" cy="126764"/>
          </a:xfrm>
          <a:custGeom>
            <a:avLst/>
            <a:gdLst>
              <a:gd name="connsiteX0" fmla="*/ 10290 w 332174"/>
              <a:gd name="connsiteY0" fmla="*/ 0 h 126764"/>
              <a:gd name="connsiteX1" fmla="*/ 13052 w 332174"/>
              <a:gd name="connsiteY1" fmla="*/ 7990 h 126764"/>
              <a:gd name="connsiteX2" fmla="*/ 166087 w 332174"/>
              <a:gd name="connsiteY2" fmla="*/ 67233 h 126764"/>
              <a:gd name="connsiteX3" fmla="*/ 319122 w 332174"/>
              <a:gd name="connsiteY3" fmla="*/ 7990 h 126764"/>
              <a:gd name="connsiteX4" fmla="*/ 321885 w 332174"/>
              <a:gd name="connsiteY4" fmla="*/ 0 h 126764"/>
              <a:gd name="connsiteX5" fmla="*/ 332174 w 332174"/>
              <a:gd name="connsiteY5" fmla="*/ 29765 h 126764"/>
              <a:gd name="connsiteX6" fmla="*/ 166087 w 332174"/>
              <a:gd name="connsiteY6" fmla="*/ 126764 h 126764"/>
              <a:gd name="connsiteX7" fmla="*/ 0 w 332174"/>
              <a:gd name="connsiteY7" fmla="*/ 29765 h 126764"/>
              <a:gd name="connsiteX8" fmla="*/ 10290 w 332174"/>
              <a:gd name="connsiteY8" fmla="*/ 0 h 126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2174" h="126764">
                <a:moveTo>
                  <a:pt x="10290" y="0"/>
                </a:moveTo>
                <a:lnTo>
                  <a:pt x="13052" y="7990"/>
                </a:lnTo>
                <a:cubicBezTo>
                  <a:pt x="38266" y="42805"/>
                  <a:pt x="97292" y="67233"/>
                  <a:pt x="166087" y="67233"/>
                </a:cubicBezTo>
                <a:cubicBezTo>
                  <a:pt x="234882" y="67233"/>
                  <a:pt x="293909" y="42805"/>
                  <a:pt x="319122" y="7990"/>
                </a:cubicBezTo>
                <a:lnTo>
                  <a:pt x="321885" y="0"/>
                </a:lnTo>
                <a:lnTo>
                  <a:pt x="332174" y="29765"/>
                </a:lnTo>
                <a:cubicBezTo>
                  <a:pt x="332174" y="83336"/>
                  <a:pt x="257814" y="126764"/>
                  <a:pt x="166087" y="126764"/>
                </a:cubicBezTo>
                <a:cubicBezTo>
                  <a:pt x="74360" y="126764"/>
                  <a:pt x="0" y="83336"/>
                  <a:pt x="0" y="29765"/>
                </a:cubicBezTo>
                <a:lnTo>
                  <a:pt x="10290" y="0"/>
                </a:lnTo>
                <a:close/>
              </a:path>
            </a:pathLst>
          </a:custGeom>
          <a:solidFill>
            <a:srgbClr val="0070C0"/>
          </a:solidFill>
          <a:ln w="19050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70" name="フリーフォーム: 図形 169">
            <a:extLst>
              <a:ext uri="{FF2B5EF4-FFF2-40B4-BE49-F238E27FC236}">
                <a16:creationId xmlns:a16="http://schemas.microsoft.com/office/drawing/2014/main" id="{3F7850C7-B083-C7AF-F0F9-55B958ECE42B}"/>
              </a:ext>
            </a:extLst>
          </p:cNvPr>
          <p:cNvSpPr/>
          <p:nvPr/>
        </p:nvSpPr>
        <p:spPr bwMode="auto">
          <a:xfrm>
            <a:off x="10363576" y="4272165"/>
            <a:ext cx="332174" cy="126764"/>
          </a:xfrm>
          <a:custGeom>
            <a:avLst/>
            <a:gdLst>
              <a:gd name="connsiteX0" fmla="*/ 10290 w 332174"/>
              <a:gd name="connsiteY0" fmla="*/ 0 h 126764"/>
              <a:gd name="connsiteX1" fmla="*/ 13052 w 332174"/>
              <a:gd name="connsiteY1" fmla="*/ 7990 h 126764"/>
              <a:gd name="connsiteX2" fmla="*/ 166087 w 332174"/>
              <a:gd name="connsiteY2" fmla="*/ 67233 h 126764"/>
              <a:gd name="connsiteX3" fmla="*/ 319122 w 332174"/>
              <a:gd name="connsiteY3" fmla="*/ 7990 h 126764"/>
              <a:gd name="connsiteX4" fmla="*/ 321885 w 332174"/>
              <a:gd name="connsiteY4" fmla="*/ 0 h 126764"/>
              <a:gd name="connsiteX5" fmla="*/ 332174 w 332174"/>
              <a:gd name="connsiteY5" fmla="*/ 29765 h 126764"/>
              <a:gd name="connsiteX6" fmla="*/ 166087 w 332174"/>
              <a:gd name="connsiteY6" fmla="*/ 126764 h 126764"/>
              <a:gd name="connsiteX7" fmla="*/ 0 w 332174"/>
              <a:gd name="connsiteY7" fmla="*/ 29765 h 126764"/>
              <a:gd name="connsiteX8" fmla="*/ 10290 w 332174"/>
              <a:gd name="connsiteY8" fmla="*/ 0 h 126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2174" h="126764">
                <a:moveTo>
                  <a:pt x="10290" y="0"/>
                </a:moveTo>
                <a:lnTo>
                  <a:pt x="13052" y="7990"/>
                </a:lnTo>
                <a:cubicBezTo>
                  <a:pt x="38266" y="42805"/>
                  <a:pt x="97292" y="67233"/>
                  <a:pt x="166087" y="67233"/>
                </a:cubicBezTo>
                <a:cubicBezTo>
                  <a:pt x="234882" y="67233"/>
                  <a:pt x="293909" y="42805"/>
                  <a:pt x="319122" y="7990"/>
                </a:cubicBezTo>
                <a:lnTo>
                  <a:pt x="321885" y="0"/>
                </a:lnTo>
                <a:lnTo>
                  <a:pt x="332174" y="29765"/>
                </a:lnTo>
                <a:cubicBezTo>
                  <a:pt x="332174" y="83336"/>
                  <a:pt x="257814" y="126764"/>
                  <a:pt x="166087" y="126764"/>
                </a:cubicBezTo>
                <a:cubicBezTo>
                  <a:pt x="74360" y="126764"/>
                  <a:pt x="0" y="83336"/>
                  <a:pt x="0" y="29765"/>
                </a:cubicBezTo>
                <a:lnTo>
                  <a:pt x="10290" y="0"/>
                </a:lnTo>
                <a:close/>
              </a:path>
            </a:pathLst>
          </a:custGeom>
          <a:solidFill>
            <a:srgbClr val="0070C0"/>
          </a:solidFill>
          <a:ln w="19050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71" name="フリーフォーム: 図形 170">
            <a:extLst>
              <a:ext uri="{FF2B5EF4-FFF2-40B4-BE49-F238E27FC236}">
                <a16:creationId xmlns:a16="http://schemas.microsoft.com/office/drawing/2014/main" id="{FD613224-26D3-DE0E-0282-05636042F568}"/>
              </a:ext>
            </a:extLst>
          </p:cNvPr>
          <p:cNvSpPr/>
          <p:nvPr/>
        </p:nvSpPr>
        <p:spPr bwMode="auto">
          <a:xfrm rot="1800000">
            <a:off x="10810277" y="3564084"/>
            <a:ext cx="175083" cy="192247"/>
          </a:xfrm>
          <a:custGeom>
            <a:avLst/>
            <a:gdLst>
              <a:gd name="connsiteX0" fmla="*/ 100396 w 175083"/>
              <a:gd name="connsiteY0" fmla="*/ 4302 h 192247"/>
              <a:gd name="connsiteX1" fmla="*/ 119343 w 175083"/>
              <a:gd name="connsiteY1" fmla="*/ 312 h 192247"/>
              <a:gd name="connsiteX2" fmla="*/ 168509 w 175083"/>
              <a:gd name="connsiteY2" fmla="*/ 153073 h 192247"/>
              <a:gd name="connsiteX3" fmla="*/ 175083 w 175083"/>
              <a:gd name="connsiteY3" fmla="*/ 192247 h 192247"/>
              <a:gd name="connsiteX4" fmla="*/ 129623 w 175083"/>
              <a:gd name="connsiteY4" fmla="*/ 179163 h 192247"/>
              <a:gd name="connsiteX5" fmla="*/ 0 w 175083"/>
              <a:gd name="connsiteY5" fmla="*/ 167286 h 192247"/>
              <a:gd name="connsiteX6" fmla="*/ 9189 w 175083"/>
              <a:gd name="connsiteY6" fmla="*/ 150792 h 192247"/>
              <a:gd name="connsiteX7" fmla="*/ 100396 w 175083"/>
              <a:gd name="connsiteY7" fmla="*/ 4302 h 1922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5083" h="192247">
                <a:moveTo>
                  <a:pt x="100396" y="4302"/>
                </a:moveTo>
                <a:cubicBezTo>
                  <a:pt x="106651" y="785"/>
                  <a:pt x="112962" y="-701"/>
                  <a:pt x="119343" y="312"/>
                </a:cubicBezTo>
                <a:cubicBezTo>
                  <a:pt x="157626" y="6393"/>
                  <a:pt x="160878" y="84217"/>
                  <a:pt x="168509" y="153073"/>
                </a:cubicBezTo>
                <a:lnTo>
                  <a:pt x="175083" y="192247"/>
                </a:lnTo>
                <a:lnTo>
                  <a:pt x="129623" y="179163"/>
                </a:lnTo>
                <a:lnTo>
                  <a:pt x="0" y="167286"/>
                </a:lnTo>
                <a:lnTo>
                  <a:pt x="9189" y="150792"/>
                </a:lnTo>
                <a:cubicBezTo>
                  <a:pt x="39265" y="90245"/>
                  <a:pt x="69124" y="21887"/>
                  <a:pt x="100396" y="4302"/>
                </a:cubicBezTo>
                <a:close/>
              </a:path>
            </a:pathLst>
          </a:custGeom>
          <a:solidFill>
            <a:srgbClr val="FFC000"/>
          </a:solidFill>
          <a:ln w="19050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grpSp>
        <p:nvGrpSpPr>
          <p:cNvPr id="172" name="グループ化 171">
            <a:extLst>
              <a:ext uri="{FF2B5EF4-FFF2-40B4-BE49-F238E27FC236}">
                <a16:creationId xmlns:a16="http://schemas.microsoft.com/office/drawing/2014/main" id="{D1E50C4D-D412-6F2F-02A3-D7691130D326}"/>
              </a:ext>
            </a:extLst>
          </p:cNvPr>
          <p:cNvGrpSpPr/>
          <p:nvPr/>
        </p:nvGrpSpPr>
        <p:grpSpPr>
          <a:xfrm>
            <a:off x="10574352" y="4456053"/>
            <a:ext cx="185433" cy="120490"/>
            <a:chOff x="7024656" y="2758259"/>
            <a:chExt cx="319562" cy="207644"/>
          </a:xfrm>
        </p:grpSpPr>
        <p:sp>
          <p:nvSpPr>
            <p:cNvPr id="173" name="楕円 172">
              <a:extLst>
                <a:ext uri="{FF2B5EF4-FFF2-40B4-BE49-F238E27FC236}">
                  <a16:creationId xmlns:a16="http://schemas.microsoft.com/office/drawing/2014/main" id="{22F58641-3528-FCC8-C6F7-B26BB517130F}"/>
                </a:ext>
              </a:extLst>
            </p:cNvPr>
            <p:cNvSpPr/>
            <p:nvPr/>
          </p:nvSpPr>
          <p:spPr bwMode="auto">
            <a:xfrm>
              <a:off x="7105618" y="2777309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楕円 173">
              <a:extLst>
                <a:ext uri="{FF2B5EF4-FFF2-40B4-BE49-F238E27FC236}">
                  <a16:creationId xmlns:a16="http://schemas.microsoft.com/office/drawing/2014/main" id="{5B1ADD29-4402-6FFD-88A3-C04FF76EDD84}"/>
                </a:ext>
              </a:extLst>
            </p:cNvPr>
            <p:cNvSpPr/>
            <p:nvPr/>
          </p:nvSpPr>
          <p:spPr bwMode="auto">
            <a:xfrm>
              <a:off x="7024656" y="2886846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" name="楕円 174">
              <a:extLst>
                <a:ext uri="{FF2B5EF4-FFF2-40B4-BE49-F238E27FC236}">
                  <a16:creationId xmlns:a16="http://schemas.microsoft.com/office/drawing/2014/main" id="{C3959F54-A532-DA75-39D5-512B83265EE1}"/>
                </a:ext>
              </a:extLst>
            </p:cNvPr>
            <p:cNvSpPr/>
            <p:nvPr/>
          </p:nvSpPr>
          <p:spPr bwMode="auto">
            <a:xfrm>
              <a:off x="7234206" y="2758259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" name="楕円 175">
              <a:extLst>
                <a:ext uri="{FF2B5EF4-FFF2-40B4-BE49-F238E27FC236}">
                  <a16:creationId xmlns:a16="http://schemas.microsoft.com/office/drawing/2014/main" id="{0BBEA48F-AE62-1142-DE21-67EB4DAAA572}"/>
                </a:ext>
              </a:extLst>
            </p:cNvPr>
            <p:cNvSpPr/>
            <p:nvPr/>
          </p:nvSpPr>
          <p:spPr bwMode="auto">
            <a:xfrm>
              <a:off x="7153244" y="2867796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" name="楕円 176">
              <a:extLst>
                <a:ext uri="{FF2B5EF4-FFF2-40B4-BE49-F238E27FC236}">
                  <a16:creationId xmlns:a16="http://schemas.microsoft.com/office/drawing/2014/main" id="{01B49D0C-839E-E85B-7575-7B0CF48F3316}"/>
                </a:ext>
              </a:extLst>
            </p:cNvPr>
            <p:cNvSpPr/>
            <p:nvPr/>
          </p:nvSpPr>
          <p:spPr bwMode="auto">
            <a:xfrm>
              <a:off x="7298499" y="2841603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8" name="楕円 177">
              <a:extLst>
                <a:ext uri="{FF2B5EF4-FFF2-40B4-BE49-F238E27FC236}">
                  <a16:creationId xmlns:a16="http://schemas.microsoft.com/office/drawing/2014/main" id="{F238E1B9-DD83-11B9-7BC5-90241DB43B33}"/>
                </a:ext>
              </a:extLst>
            </p:cNvPr>
            <p:cNvSpPr/>
            <p:nvPr/>
          </p:nvSpPr>
          <p:spPr bwMode="auto">
            <a:xfrm>
              <a:off x="7238967" y="2920184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79" name="フリーフォーム: 図形 178">
            <a:extLst>
              <a:ext uri="{FF2B5EF4-FFF2-40B4-BE49-F238E27FC236}">
                <a16:creationId xmlns:a16="http://schemas.microsoft.com/office/drawing/2014/main" id="{B17929AC-FCE2-35D9-346D-8B72A1C73C97}"/>
              </a:ext>
            </a:extLst>
          </p:cNvPr>
          <p:cNvSpPr/>
          <p:nvPr/>
        </p:nvSpPr>
        <p:spPr bwMode="auto">
          <a:xfrm rot="900000">
            <a:off x="9713353" y="4839321"/>
            <a:ext cx="601896" cy="1002099"/>
          </a:xfrm>
          <a:custGeom>
            <a:avLst/>
            <a:gdLst>
              <a:gd name="connsiteX0" fmla="*/ 437690 w 590572"/>
              <a:gd name="connsiteY0" fmla="*/ 8648 h 1112146"/>
              <a:gd name="connsiteX1" fmla="*/ 480525 w 590572"/>
              <a:gd name="connsiteY1" fmla="*/ 0 h 1112146"/>
              <a:gd name="connsiteX2" fmla="*/ 590572 w 590572"/>
              <a:gd name="connsiteY2" fmla="*/ 110047 h 1112146"/>
              <a:gd name="connsiteX3" fmla="*/ 590571 w 590572"/>
              <a:gd name="connsiteY3" fmla="*/ 630146 h 1112146"/>
              <a:gd name="connsiteX4" fmla="*/ 581923 w 590572"/>
              <a:gd name="connsiteY4" fmla="*/ 672981 h 1112146"/>
              <a:gd name="connsiteX5" fmla="*/ 562926 w 590572"/>
              <a:gd name="connsiteY5" fmla="*/ 701157 h 1112146"/>
              <a:gd name="connsiteX6" fmla="*/ 555627 w 590572"/>
              <a:gd name="connsiteY6" fmla="*/ 712150 h 1112146"/>
              <a:gd name="connsiteX7" fmla="*/ 187860 w 590572"/>
              <a:gd name="connsiteY7" fmla="*/ 1079915 h 1112146"/>
              <a:gd name="connsiteX8" fmla="*/ 32230 w 590572"/>
              <a:gd name="connsiteY8" fmla="*/ 1079915 h 1112146"/>
              <a:gd name="connsiteX9" fmla="*/ 32231 w 590572"/>
              <a:gd name="connsiteY9" fmla="*/ 1079915 h 1112146"/>
              <a:gd name="connsiteX10" fmla="*/ 32231 w 590572"/>
              <a:gd name="connsiteY10" fmla="*/ 924285 h 1112146"/>
              <a:gd name="connsiteX11" fmla="*/ 370478 w 590572"/>
              <a:gd name="connsiteY11" fmla="*/ 586038 h 1112146"/>
              <a:gd name="connsiteX12" fmla="*/ 370478 w 590572"/>
              <a:gd name="connsiteY12" fmla="*/ 110047 h 1112146"/>
              <a:gd name="connsiteX13" fmla="*/ 437690 w 590572"/>
              <a:gd name="connsiteY13" fmla="*/ 8648 h 1112146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12" fmla="*/ 437690 w 601896"/>
              <a:gd name="connsiteY12" fmla="*/ 4 h 1103502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12" fmla="*/ 529130 w 601896"/>
              <a:gd name="connsiteY12" fmla="*/ 91444 h 1103502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0" fmla="*/ 590572 w 601896"/>
              <a:gd name="connsiteY0" fmla="*/ 0 h 1002099"/>
              <a:gd name="connsiteX1" fmla="*/ 590571 w 601896"/>
              <a:gd name="connsiteY1" fmla="*/ 520099 h 1002099"/>
              <a:gd name="connsiteX2" fmla="*/ 581923 w 601896"/>
              <a:gd name="connsiteY2" fmla="*/ 562934 h 1002099"/>
              <a:gd name="connsiteX3" fmla="*/ 562926 w 601896"/>
              <a:gd name="connsiteY3" fmla="*/ 591110 h 1002099"/>
              <a:gd name="connsiteX4" fmla="*/ 555627 w 601896"/>
              <a:gd name="connsiteY4" fmla="*/ 602103 h 1002099"/>
              <a:gd name="connsiteX5" fmla="*/ 187860 w 601896"/>
              <a:gd name="connsiteY5" fmla="*/ 969868 h 1002099"/>
              <a:gd name="connsiteX6" fmla="*/ 32230 w 601896"/>
              <a:gd name="connsiteY6" fmla="*/ 969868 h 1002099"/>
              <a:gd name="connsiteX7" fmla="*/ 32231 w 601896"/>
              <a:gd name="connsiteY7" fmla="*/ 969868 h 1002099"/>
              <a:gd name="connsiteX8" fmla="*/ 32231 w 601896"/>
              <a:gd name="connsiteY8" fmla="*/ 814238 h 1002099"/>
              <a:gd name="connsiteX9" fmla="*/ 370478 w 601896"/>
              <a:gd name="connsiteY9" fmla="*/ 475991 h 1002099"/>
              <a:gd name="connsiteX10" fmla="*/ 370478 w 601896"/>
              <a:gd name="connsiteY10" fmla="*/ 0 h 1002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01896" h="1002099">
                <a:moveTo>
                  <a:pt x="590572" y="0"/>
                </a:moveTo>
                <a:cubicBezTo>
                  <a:pt x="616052" y="103583"/>
                  <a:pt x="590571" y="346733"/>
                  <a:pt x="590571" y="520099"/>
                </a:cubicBezTo>
                <a:cubicBezTo>
                  <a:pt x="590571" y="535293"/>
                  <a:pt x="587492" y="549768"/>
                  <a:pt x="581923" y="562934"/>
                </a:cubicBezTo>
                <a:lnTo>
                  <a:pt x="562926" y="591110"/>
                </a:lnTo>
                <a:lnTo>
                  <a:pt x="555627" y="602103"/>
                </a:lnTo>
                <a:lnTo>
                  <a:pt x="187860" y="969868"/>
                </a:lnTo>
                <a:cubicBezTo>
                  <a:pt x="144884" y="1012843"/>
                  <a:pt x="75206" y="1012843"/>
                  <a:pt x="32230" y="969868"/>
                </a:cubicBezTo>
                <a:lnTo>
                  <a:pt x="32231" y="969868"/>
                </a:lnTo>
                <a:cubicBezTo>
                  <a:pt x="-10744" y="926892"/>
                  <a:pt x="-10744" y="857214"/>
                  <a:pt x="32231" y="814238"/>
                </a:cubicBezTo>
                <a:lnTo>
                  <a:pt x="370478" y="475991"/>
                </a:lnTo>
                <a:lnTo>
                  <a:pt x="370478" y="0"/>
                </a:lnTo>
              </a:path>
            </a:pathLst>
          </a:custGeom>
          <a:solidFill>
            <a:srgbClr val="FFFFCC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grpSp>
        <p:nvGrpSpPr>
          <p:cNvPr id="180" name="グループ化 179">
            <a:extLst>
              <a:ext uri="{FF2B5EF4-FFF2-40B4-BE49-F238E27FC236}">
                <a16:creationId xmlns:a16="http://schemas.microsoft.com/office/drawing/2014/main" id="{A9A8E8C9-1E3C-438C-B3C3-53B5838D4F5B}"/>
              </a:ext>
            </a:extLst>
          </p:cNvPr>
          <p:cNvGrpSpPr/>
          <p:nvPr/>
        </p:nvGrpSpPr>
        <p:grpSpPr>
          <a:xfrm>
            <a:off x="8510959" y="4944602"/>
            <a:ext cx="1743278" cy="1035798"/>
            <a:chOff x="4284184" y="3585863"/>
            <a:chExt cx="1743278" cy="1035798"/>
          </a:xfrm>
          <a:solidFill>
            <a:schemeClr val="bg1">
              <a:lumMod val="75000"/>
            </a:schemeClr>
          </a:solidFill>
        </p:grpSpPr>
        <p:sp>
          <p:nvSpPr>
            <p:cNvPr id="181" name="フリーフォーム: 図形 180">
              <a:extLst>
                <a:ext uri="{FF2B5EF4-FFF2-40B4-BE49-F238E27FC236}">
                  <a16:creationId xmlns:a16="http://schemas.microsoft.com/office/drawing/2014/main" id="{1409F67D-DFEC-9D12-EB49-410A321EA37D}"/>
                </a:ext>
              </a:extLst>
            </p:cNvPr>
            <p:cNvSpPr/>
            <p:nvPr/>
          </p:nvSpPr>
          <p:spPr bwMode="auto">
            <a:xfrm rot="550838" flipH="1">
              <a:off x="4284184" y="3585863"/>
              <a:ext cx="1743278" cy="1035798"/>
            </a:xfrm>
            <a:custGeom>
              <a:avLst/>
              <a:gdLst>
                <a:gd name="connsiteX0" fmla="*/ 1703157 w 1740295"/>
                <a:gd name="connsiteY0" fmla="*/ 0 h 1022337"/>
                <a:gd name="connsiteX1" fmla="*/ 360344 w 1740295"/>
                <a:gd name="connsiteY1" fmla="*/ 0 h 1022337"/>
                <a:gd name="connsiteX2" fmla="*/ 0 w 1740295"/>
                <a:gd name="connsiteY2" fmla="*/ 953618 h 1022337"/>
                <a:gd name="connsiteX3" fmla="*/ 63104 w 1740295"/>
                <a:gd name="connsiteY3" fmla="*/ 953618 h 1022337"/>
                <a:gd name="connsiteX4" fmla="*/ 37138 w 1740295"/>
                <a:gd name="connsiteY4" fmla="*/ 1022337 h 1022337"/>
                <a:gd name="connsiteX5" fmla="*/ 1379951 w 1740295"/>
                <a:gd name="connsiteY5" fmla="*/ 1022337 h 1022337"/>
                <a:gd name="connsiteX6" fmla="*/ 1740295 w 1740295"/>
                <a:gd name="connsiteY6" fmla="*/ 68718 h 1022337"/>
                <a:gd name="connsiteX7" fmla="*/ 1677191 w 1740295"/>
                <a:gd name="connsiteY7" fmla="*/ 68719 h 1022337"/>
                <a:gd name="connsiteX0" fmla="*/ 1703157 w 1740295"/>
                <a:gd name="connsiteY0" fmla="*/ 0 h 1022337"/>
                <a:gd name="connsiteX1" fmla="*/ 360344 w 1740295"/>
                <a:gd name="connsiteY1" fmla="*/ 0 h 1022337"/>
                <a:gd name="connsiteX2" fmla="*/ 0 w 1740295"/>
                <a:gd name="connsiteY2" fmla="*/ 953618 h 1022337"/>
                <a:gd name="connsiteX3" fmla="*/ 63104 w 1740295"/>
                <a:gd name="connsiteY3" fmla="*/ 953618 h 1022337"/>
                <a:gd name="connsiteX4" fmla="*/ 37138 w 1740295"/>
                <a:gd name="connsiteY4" fmla="*/ 1022337 h 1022337"/>
                <a:gd name="connsiteX5" fmla="*/ 1379951 w 1740295"/>
                <a:gd name="connsiteY5" fmla="*/ 1022337 h 1022337"/>
                <a:gd name="connsiteX6" fmla="*/ 1740295 w 1740295"/>
                <a:gd name="connsiteY6" fmla="*/ 68718 h 1022337"/>
                <a:gd name="connsiteX7" fmla="*/ 1703157 w 1740295"/>
                <a:gd name="connsiteY7" fmla="*/ 0 h 1022337"/>
                <a:gd name="connsiteX0" fmla="*/ 1703157 w 1740295"/>
                <a:gd name="connsiteY0" fmla="*/ 0 h 1022337"/>
                <a:gd name="connsiteX1" fmla="*/ 360344 w 1740295"/>
                <a:gd name="connsiteY1" fmla="*/ 0 h 1022337"/>
                <a:gd name="connsiteX2" fmla="*/ 0 w 1740295"/>
                <a:gd name="connsiteY2" fmla="*/ 953618 h 1022337"/>
                <a:gd name="connsiteX3" fmla="*/ 37138 w 1740295"/>
                <a:gd name="connsiteY3" fmla="*/ 1022337 h 1022337"/>
                <a:gd name="connsiteX4" fmla="*/ 1379951 w 1740295"/>
                <a:gd name="connsiteY4" fmla="*/ 1022337 h 1022337"/>
                <a:gd name="connsiteX5" fmla="*/ 1740295 w 1740295"/>
                <a:gd name="connsiteY5" fmla="*/ 68718 h 1022337"/>
                <a:gd name="connsiteX6" fmla="*/ 1703157 w 1740295"/>
                <a:gd name="connsiteY6" fmla="*/ 0 h 1022337"/>
                <a:gd name="connsiteX0" fmla="*/ 1703157 w 1740295"/>
                <a:gd name="connsiteY0" fmla="*/ 0 h 1022337"/>
                <a:gd name="connsiteX1" fmla="*/ 360344 w 1740295"/>
                <a:gd name="connsiteY1" fmla="*/ 0 h 1022337"/>
                <a:gd name="connsiteX2" fmla="*/ 0 w 1740295"/>
                <a:gd name="connsiteY2" fmla="*/ 953618 h 1022337"/>
                <a:gd name="connsiteX3" fmla="*/ 37138 w 1740295"/>
                <a:gd name="connsiteY3" fmla="*/ 1022337 h 1022337"/>
                <a:gd name="connsiteX4" fmla="*/ 1379951 w 1740295"/>
                <a:gd name="connsiteY4" fmla="*/ 1022337 h 1022337"/>
                <a:gd name="connsiteX5" fmla="*/ 1740295 w 1740295"/>
                <a:gd name="connsiteY5" fmla="*/ 68718 h 1022337"/>
                <a:gd name="connsiteX6" fmla="*/ 1703157 w 1740295"/>
                <a:gd name="connsiteY6" fmla="*/ 0 h 1022337"/>
                <a:gd name="connsiteX0" fmla="*/ 1703157 w 1743006"/>
                <a:gd name="connsiteY0" fmla="*/ 0 h 1022337"/>
                <a:gd name="connsiteX1" fmla="*/ 360344 w 1743006"/>
                <a:gd name="connsiteY1" fmla="*/ 0 h 1022337"/>
                <a:gd name="connsiteX2" fmla="*/ 0 w 1743006"/>
                <a:gd name="connsiteY2" fmla="*/ 953618 h 1022337"/>
                <a:gd name="connsiteX3" fmla="*/ 37138 w 1743006"/>
                <a:gd name="connsiteY3" fmla="*/ 1022337 h 1022337"/>
                <a:gd name="connsiteX4" fmla="*/ 1379951 w 1743006"/>
                <a:gd name="connsiteY4" fmla="*/ 1022337 h 1022337"/>
                <a:gd name="connsiteX5" fmla="*/ 1740295 w 1743006"/>
                <a:gd name="connsiteY5" fmla="*/ 68718 h 1022337"/>
                <a:gd name="connsiteX6" fmla="*/ 1703157 w 1743006"/>
                <a:gd name="connsiteY6" fmla="*/ 0 h 1022337"/>
                <a:gd name="connsiteX0" fmla="*/ 1703157 w 1743006"/>
                <a:gd name="connsiteY0" fmla="*/ 7081 h 1029418"/>
                <a:gd name="connsiteX1" fmla="*/ 360344 w 1743006"/>
                <a:gd name="connsiteY1" fmla="*/ 7081 h 1029418"/>
                <a:gd name="connsiteX2" fmla="*/ 0 w 1743006"/>
                <a:gd name="connsiteY2" fmla="*/ 960699 h 1029418"/>
                <a:gd name="connsiteX3" fmla="*/ 37138 w 1743006"/>
                <a:gd name="connsiteY3" fmla="*/ 1029418 h 1029418"/>
                <a:gd name="connsiteX4" fmla="*/ 1379951 w 1743006"/>
                <a:gd name="connsiteY4" fmla="*/ 1029418 h 1029418"/>
                <a:gd name="connsiteX5" fmla="*/ 1740295 w 1743006"/>
                <a:gd name="connsiteY5" fmla="*/ 75799 h 1029418"/>
                <a:gd name="connsiteX6" fmla="*/ 1703157 w 1743006"/>
                <a:gd name="connsiteY6" fmla="*/ 7081 h 1029418"/>
                <a:gd name="connsiteX0" fmla="*/ 1703363 w 1743212"/>
                <a:gd name="connsiteY0" fmla="*/ 7081 h 1029418"/>
                <a:gd name="connsiteX1" fmla="*/ 360550 w 1743212"/>
                <a:gd name="connsiteY1" fmla="*/ 7081 h 1029418"/>
                <a:gd name="connsiteX2" fmla="*/ 206 w 1743212"/>
                <a:gd name="connsiteY2" fmla="*/ 960699 h 1029418"/>
                <a:gd name="connsiteX3" fmla="*/ 37344 w 1743212"/>
                <a:gd name="connsiteY3" fmla="*/ 1029418 h 1029418"/>
                <a:gd name="connsiteX4" fmla="*/ 1380157 w 1743212"/>
                <a:gd name="connsiteY4" fmla="*/ 1029418 h 1029418"/>
                <a:gd name="connsiteX5" fmla="*/ 1740501 w 1743212"/>
                <a:gd name="connsiteY5" fmla="*/ 75799 h 1029418"/>
                <a:gd name="connsiteX6" fmla="*/ 1703363 w 1743212"/>
                <a:gd name="connsiteY6" fmla="*/ 7081 h 1029418"/>
                <a:gd name="connsiteX0" fmla="*/ 1703429 w 1743278"/>
                <a:gd name="connsiteY0" fmla="*/ 7081 h 1032622"/>
                <a:gd name="connsiteX1" fmla="*/ 360616 w 1743278"/>
                <a:gd name="connsiteY1" fmla="*/ 7081 h 1032622"/>
                <a:gd name="connsiteX2" fmla="*/ 272 w 1743278"/>
                <a:gd name="connsiteY2" fmla="*/ 960699 h 1032622"/>
                <a:gd name="connsiteX3" fmla="*/ 37410 w 1743278"/>
                <a:gd name="connsiteY3" fmla="*/ 1029418 h 1032622"/>
                <a:gd name="connsiteX4" fmla="*/ 1380223 w 1743278"/>
                <a:gd name="connsiteY4" fmla="*/ 1029418 h 1032622"/>
                <a:gd name="connsiteX5" fmla="*/ 1740567 w 1743278"/>
                <a:gd name="connsiteY5" fmla="*/ 75799 h 1032622"/>
                <a:gd name="connsiteX6" fmla="*/ 1703429 w 1743278"/>
                <a:gd name="connsiteY6" fmla="*/ 7081 h 1032622"/>
                <a:gd name="connsiteX0" fmla="*/ 1703429 w 1743278"/>
                <a:gd name="connsiteY0" fmla="*/ 7081 h 1035798"/>
                <a:gd name="connsiteX1" fmla="*/ 360616 w 1743278"/>
                <a:gd name="connsiteY1" fmla="*/ 7081 h 1035798"/>
                <a:gd name="connsiteX2" fmla="*/ 272 w 1743278"/>
                <a:gd name="connsiteY2" fmla="*/ 960699 h 1035798"/>
                <a:gd name="connsiteX3" fmla="*/ 37410 w 1743278"/>
                <a:gd name="connsiteY3" fmla="*/ 1029418 h 1035798"/>
                <a:gd name="connsiteX4" fmla="*/ 1380223 w 1743278"/>
                <a:gd name="connsiteY4" fmla="*/ 1029418 h 1035798"/>
                <a:gd name="connsiteX5" fmla="*/ 1740567 w 1743278"/>
                <a:gd name="connsiteY5" fmla="*/ 75799 h 1035798"/>
                <a:gd name="connsiteX6" fmla="*/ 1703429 w 1743278"/>
                <a:gd name="connsiteY6" fmla="*/ 7081 h 1035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43278" h="1035798">
                  <a:moveTo>
                    <a:pt x="1703429" y="7081"/>
                  </a:moveTo>
                  <a:cubicBezTo>
                    <a:pt x="1255825" y="7081"/>
                    <a:pt x="378865" y="-8852"/>
                    <a:pt x="360616" y="7081"/>
                  </a:cubicBezTo>
                  <a:cubicBezTo>
                    <a:pt x="342367" y="23014"/>
                    <a:pt x="3137" y="933020"/>
                    <a:pt x="272" y="960699"/>
                  </a:cubicBezTo>
                  <a:cubicBezTo>
                    <a:pt x="-2593" y="988378"/>
                    <a:pt x="17670" y="1022208"/>
                    <a:pt x="37410" y="1029418"/>
                  </a:cubicBezTo>
                  <a:cubicBezTo>
                    <a:pt x="57150" y="1036628"/>
                    <a:pt x="1353332" y="1039131"/>
                    <a:pt x="1380223" y="1029418"/>
                  </a:cubicBezTo>
                  <a:cubicBezTo>
                    <a:pt x="1407114" y="1019705"/>
                    <a:pt x="1620452" y="393672"/>
                    <a:pt x="1740567" y="75799"/>
                  </a:cubicBezTo>
                  <a:cubicBezTo>
                    <a:pt x="1750105" y="51611"/>
                    <a:pt x="1733712" y="8759"/>
                    <a:pt x="1703429" y="708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82" name="グループ化 181">
              <a:extLst>
                <a:ext uri="{FF2B5EF4-FFF2-40B4-BE49-F238E27FC236}">
                  <a16:creationId xmlns:a16="http://schemas.microsoft.com/office/drawing/2014/main" id="{46ED6A42-EDC5-4BAC-3B0B-E21B3E472B6E}"/>
                </a:ext>
              </a:extLst>
            </p:cNvPr>
            <p:cNvGrpSpPr/>
            <p:nvPr/>
          </p:nvGrpSpPr>
          <p:grpSpPr>
            <a:xfrm>
              <a:off x="4880862" y="3968436"/>
              <a:ext cx="418591" cy="395009"/>
              <a:chOff x="2458653" y="3982115"/>
              <a:chExt cx="694122" cy="650141"/>
            </a:xfrm>
            <a:grpFill/>
          </p:grpSpPr>
          <p:sp>
            <p:nvSpPr>
              <p:cNvPr id="183" name="楕円 182">
                <a:extLst>
                  <a:ext uri="{FF2B5EF4-FFF2-40B4-BE49-F238E27FC236}">
                    <a16:creationId xmlns:a16="http://schemas.microsoft.com/office/drawing/2014/main" id="{07E9EB11-43B5-709A-979F-E1E028615EFD}"/>
                  </a:ext>
                </a:extLst>
              </p:cNvPr>
              <p:cNvSpPr/>
              <p:nvPr/>
            </p:nvSpPr>
            <p:spPr bwMode="auto">
              <a:xfrm>
                <a:off x="2458653" y="4103762"/>
                <a:ext cx="694122" cy="528494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星: 6 pt 183">
                <a:extLst>
                  <a:ext uri="{FF2B5EF4-FFF2-40B4-BE49-F238E27FC236}">
                    <a16:creationId xmlns:a16="http://schemas.microsoft.com/office/drawing/2014/main" id="{5677C6CA-655F-65DF-4AC1-3CD9AC918307}"/>
                  </a:ext>
                </a:extLst>
              </p:cNvPr>
              <p:cNvSpPr/>
              <p:nvPr/>
            </p:nvSpPr>
            <p:spPr bwMode="auto">
              <a:xfrm>
                <a:off x="2709478" y="4067175"/>
                <a:ext cx="192472" cy="137702"/>
              </a:xfrm>
              <a:prstGeom prst="star6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5" name="台形 184">
                <a:extLst>
                  <a:ext uri="{FF2B5EF4-FFF2-40B4-BE49-F238E27FC236}">
                    <a16:creationId xmlns:a16="http://schemas.microsoft.com/office/drawing/2014/main" id="{E7748527-73D6-C4E3-D06E-5BCC6E984008}"/>
                  </a:ext>
                </a:extLst>
              </p:cNvPr>
              <p:cNvSpPr/>
              <p:nvPr/>
            </p:nvSpPr>
            <p:spPr bwMode="auto">
              <a:xfrm rot="10800000">
                <a:off x="2773683" y="3982115"/>
                <a:ext cx="64062" cy="153910"/>
              </a:xfrm>
              <a:prstGeom prst="trapezoid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696C3AC3-413B-1E77-C371-A7EF1C1A74E5}"/>
                  </a:ext>
                </a:extLst>
              </p:cNvPr>
              <p:cNvSpPr/>
              <p:nvPr/>
            </p:nvSpPr>
            <p:spPr bwMode="auto">
              <a:xfrm rot="20700000">
                <a:off x="2832694" y="3986255"/>
                <a:ext cx="203135" cy="71721"/>
              </a:xfrm>
              <a:custGeom>
                <a:avLst/>
                <a:gdLst>
                  <a:gd name="connsiteX0" fmla="*/ 276880 w 553760"/>
                  <a:gd name="connsiteY0" fmla="*/ 0 h 313061"/>
                  <a:gd name="connsiteX1" fmla="*/ 530443 w 553760"/>
                  <a:gd name="connsiteY1" fmla="*/ 118707 h 313061"/>
                  <a:gd name="connsiteX2" fmla="*/ 553760 w 553760"/>
                  <a:gd name="connsiteY2" fmla="*/ 156531 h 313061"/>
                  <a:gd name="connsiteX3" fmla="*/ 530443 w 553760"/>
                  <a:gd name="connsiteY3" fmla="*/ 194355 h 313061"/>
                  <a:gd name="connsiteX4" fmla="*/ 276880 w 553760"/>
                  <a:gd name="connsiteY4" fmla="*/ 313061 h 313061"/>
                  <a:gd name="connsiteX5" fmla="*/ 23317 w 553760"/>
                  <a:gd name="connsiteY5" fmla="*/ 194355 h 313061"/>
                  <a:gd name="connsiteX6" fmla="*/ 0 w 553760"/>
                  <a:gd name="connsiteY6" fmla="*/ 156531 h 313061"/>
                  <a:gd name="connsiteX7" fmla="*/ 23317 w 553760"/>
                  <a:gd name="connsiteY7" fmla="*/ 118707 h 313061"/>
                  <a:gd name="connsiteX8" fmla="*/ 276880 w 553760"/>
                  <a:gd name="connsiteY8" fmla="*/ 0 h 313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53760" h="313061">
                    <a:moveTo>
                      <a:pt x="276880" y="0"/>
                    </a:moveTo>
                    <a:cubicBezTo>
                      <a:pt x="382431" y="0"/>
                      <a:pt x="475491" y="47088"/>
                      <a:pt x="530443" y="118707"/>
                    </a:cubicBezTo>
                    <a:lnTo>
                      <a:pt x="553760" y="156531"/>
                    </a:lnTo>
                    <a:lnTo>
                      <a:pt x="530443" y="194355"/>
                    </a:lnTo>
                    <a:cubicBezTo>
                      <a:pt x="475491" y="265974"/>
                      <a:pt x="382431" y="313061"/>
                      <a:pt x="276880" y="313061"/>
                    </a:cubicBezTo>
                    <a:cubicBezTo>
                      <a:pt x="171330" y="313061"/>
                      <a:pt x="78269" y="265974"/>
                      <a:pt x="23317" y="194355"/>
                    </a:cubicBezTo>
                    <a:lnTo>
                      <a:pt x="0" y="156531"/>
                    </a:lnTo>
                    <a:lnTo>
                      <a:pt x="23317" y="118707"/>
                    </a:lnTo>
                    <a:cubicBezTo>
                      <a:pt x="78269" y="47088"/>
                      <a:pt x="171330" y="0"/>
                      <a:pt x="276880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87" name="グループ化 186">
            <a:extLst>
              <a:ext uri="{FF2B5EF4-FFF2-40B4-BE49-F238E27FC236}">
                <a16:creationId xmlns:a16="http://schemas.microsoft.com/office/drawing/2014/main" id="{EA51231D-C389-ECC1-9941-CFA7AEB459EC}"/>
              </a:ext>
            </a:extLst>
          </p:cNvPr>
          <p:cNvGrpSpPr/>
          <p:nvPr/>
        </p:nvGrpSpPr>
        <p:grpSpPr>
          <a:xfrm>
            <a:off x="9748452" y="4422257"/>
            <a:ext cx="138453" cy="120490"/>
            <a:chOff x="7105618" y="2758259"/>
            <a:chExt cx="238600" cy="207644"/>
          </a:xfrm>
        </p:grpSpPr>
        <p:sp>
          <p:nvSpPr>
            <p:cNvPr id="188" name="楕円 187">
              <a:extLst>
                <a:ext uri="{FF2B5EF4-FFF2-40B4-BE49-F238E27FC236}">
                  <a16:creationId xmlns:a16="http://schemas.microsoft.com/office/drawing/2014/main" id="{DFEAF97F-C0FF-0434-6815-F2368F1A1F39}"/>
                </a:ext>
              </a:extLst>
            </p:cNvPr>
            <p:cNvSpPr/>
            <p:nvPr/>
          </p:nvSpPr>
          <p:spPr bwMode="auto">
            <a:xfrm>
              <a:off x="7105618" y="2777309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9" name="楕円 188">
              <a:extLst>
                <a:ext uri="{FF2B5EF4-FFF2-40B4-BE49-F238E27FC236}">
                  <a16:creationId xmlns:a16="http://schemas.microsoft.com/office/drawing/2014/main" id="{214EEAC7-5C28-E0BD-BCF5-9CCCED8661E4}"/>
                </a:ext>
              </a:extLst>
            </p:cNvPr>
            <p:cNvSpPr/>
            <p:nvPr/>
          </p:nvSpPr>
          <p:spPr bwMode="auto">
            <a:xfrm>
              <a:off x="7234206" y="2758259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楕円 189">
              <a:extLst>
                <a:ext uri="{FF2B5EF4-FFF2-40B4-BE49-F238E27FC236}">
                  <a16:creationId xmlns:a16="http://schemas.microsoft.com/office/drawing/2014/main" id="{72636F8B-39E2-F3F1-FA31-F1356C5625BD}"/>
                </a:ext>
              </a:extLst>
            </p:cNvPr>
            <p:cNvSpPr/>
            <p:nvPr/>
          </p:nvSpPr>
          <p:spPr bwMode="auto">
            <a:xfrm>
              <a:off x="7153244" y="2867796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楕円 190">
              <a:extLst>
                <a:ext uri="{FF2B5EF4-FFF2-40B4-BE49-F238E27FC236}">
                  <a16:creationId xmlns:a16="http://schemas.microsoft.com/office/drawing/2014/main" id="{C84BBF63-611B-1400-7393-1B3EE802ADA3}"/>
                </a:ext>
              </a:extLst>
            </p:cNvPr>
            <p:cNvSpPr/>
            <p:nvPr/>
          </p:nvSpPr>
          <p:spPr bwMode="auto">
            <a:xfrm>
              <a:off x="7298499" y="2841603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楕円 191">
              <a:extLst>
                <a:ext uri="{FF2B5EF4-FFF2-40B4-BE49-F238E27FC236}">
                  <a16:creationId xmlns:a16="http://schemas.microsoft.com/office/drawing/2014/main" id="{AF442C59-570E-5BCE-7194-C6306592C423}"/>
                </a:ext>
              </a:extLst>
            </p:cNvPr>
            <p:cNvSpPr/>
            <p:nvPr/>
          </p:nvSpPr>
          <p:spPr bwMode="auto">
            <a:xfrm>
              <a:off x="7238967" y="2920184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93" name="楕円 192">
            <a:extLst>
              <a:ext uri="{FF2B5EF4-FFF2-40B4-BE49-F238E27FC236}">
                <a16:creationId xmlns:a16="http://schemas.microsoft.com/office/drawing/2014/main" id="{DC11E9A7-B5EA-0373-73AC-143085E7EB8C}"/>
              </a:ext>
            </a:extLst>
          </p:cNvPr>
          <p:cNvSpPr/>
          <p:nvPr/>
        </p:nvSpPr>
        <p:spPr bwMode="auto">
          <a:xfrm>
            <a:off x="10088893" y="4374426"/>
            <a:ext cx="160724" cy="136846"/>
          </a:xfrm>
          <a:prstGeom prst="ellipse">
            <a:avLst/>
          </a:prstGeom>
          <a:solidFill>
            <a:srgbClr val="C00000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4" name="フリーフォーム: 図形 193">
            <a:extLst>
              <a:ext uri="{FF2B5EF4-FFF2-40B4-BE49-F238E27FC236}">
                <a16:creationId xmlns:a16="http://schemas.microsoft.com/office/drawing/2014/main" id="{8DB4BDA6-314E-84FB-B0EF-D8414E672A4D}"/>
              </a:ext>
            </a:extLst>
          </p:cNvPr>
          <p:cNvSpPr/>
          <p:nvPr/>
        </p:nvSpPr>
        <p:spPr bwMode="auto">
          <a:xfrm>
            <a:off x="9745217" y="4204931"/>
            <a:ext cx="311595" cy="134467"/>
          </a:xfrm>
          <a:custGeom>
            <a:avLst/>
            <a:gdLst>
              <a:gd name="connsiteX0" fmla="*/ 155797 w 311595"/>
              <a:gd name="connsiteY0" fmla="*/ 0 h 134467"/>
              <a:gd name="connsiteX1" fmla="*/ 308832 w 311595"/>
              <a:gd name="connsiteY1" fmla="*/ 59243 h 134467"/>
              <a:gd name="connsiteX2" fmla="*/ 311595 w 311595"/>
              <a:gd name="connsiteY2" fmla="*/ 67234 h 134467"/>
              <a:gd name="connsiteX3" fmla="*/ 308832 w 311595"/>
              <a:gd name="connsiteY3" fmla="*/ 75224 h 134467"/>
              <a:gd name="connsiteX4" fmla="*/ 155797 w 311595"/>
              <a:gd name="connsiteY4" fmla="*/ 134467 h 134467"/>
              <a:gd name="connsiteX5" fmla="*/ 2762 w 311595"/>
              <a:gd name="connsiteY5" fmla="*/ 75224 h 134467"/>
              <a:gd name="connsiteX6" fmla="*/ 0 w 311595"/>
              <a:gd name="connsiteY6" fmla="*/ 67234 h 134467"/>
              <a:gd name="connsiteX7" fmla="*/ 2762 w 311595"/>
              <a:gd name="connsiteY7" fmla="*/ 59243 h 134467"/>
              <a:gd name="connsiteX8" fmla="*/ 155797 w 311595"/>
              <a:gd name="connsiteY8" fmla="*/ 0 h 134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1595" h="134467">
                <a:moveTo>
                  <a:pt x="155797" y="0"/>
                </a:moveTo>
                <a:cubicBezTo>
                  <a:pt x="224592" y="0"/>
                  <a:pt x="283619" y="24428"/>
                  <a:pt x="308832" y="59243"/>
                </a:cubicBezTo>
                <a:lnTo>
                  <a:pt x="311595" y="67234"/>
                </a:lnTo>
                <a:lnTo>
                  <a:pt x="308832" y="75224"/>
                </a:lnTo>
                <a:cubicBezTo>
                  <a:pt x="283619" y="110039"/>
                  <a:pt x="224592" y="134467"/>
                  <a:pt x="155797" y="134467"/>
                </a:cubicBezTo>
                <a:cubicBezTo>
                  <a:pt x="87002" y="134467"/>
                  <a:pt x="27976" y="110039"/>
                  <a:pt x="2762" y="75224"/>
                </a:cubicBezTo>
                <a:lnTo>
                  <a:pt x="0" y="67234"/>
                </a:lnTo>
                <a:lnTo>
                  <a:pt x="2762" y="59243"/>
                </a:lnTo>
                <a:cubicBezTo>
                  <a:pt x="27976" y="24428"/>
                  <a:pt x="87002" y="0"/>
                  <a:pt x="155797" y="0"/>
                </a:cubicBezTo>
                <a:close/>
              </a:path>
            </a:pathLst>
          </a:cu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95" name="フリーフォーム: 図形 194">
            <a:extLst>
              <a:ext uri="{FF2B5EF4-FFF2-40B4-BE49-F238E27FC236}">
                <a16:creationId xmlns:a16="http://schemas.microsoft.com/office/drawing/2014/main" id="{3D9C77BD-15B6-5C3B-F7B3-4438CB5DA9B4}"/>
              </a:ext>
            </a:extLst>
          </p:cNvPr>
          <p:cNvSpPr/>
          <p:nvPr/>
        </p:nvSpPr>
        <p:spPr bwMode="auto">
          <a:xfrm>
            <a:off x="10373867" y="4204931"/>
            <a:ext cx="311595" cy="134467"/>
          </a:xfrm>
          <a:custGeom>
            <a:avLst/>
            <a:gdLst>
              <a:gd name="connsiteX0" fmla="*/ 155797 w 311595"/>
              <a:gd name="connsiteY0" fmla="*/ 0 h 134467"/>
              <a:gd name="connsiteX1" fmla="*/ 308832 w 311595"/>
              <a:gd name="connsiteY1" fmla="*/ 59243 h 134467"/>
              <a:gd name="connsiteX2" fmla="*/ 311595 w 311595"/>
              <a:gd name="connsiteY2" fmla="*/ 67234 h 134467"/>
              <a:gd name="connsiteX3" fmla="*/ 308832 w 311595"/>
              <a:gd name="connsiteY3" fmla="*/ 75224 h 134467"/>
              <a:gd name="connsiteX4" fmla="*/ 155797 w 311595"/>
              <a:gd name="connsiteY4" fmla="*/ 134467 h 134467"/>
              <a:gd name="connsiteX5" fmla="*/ 2762 w 311595"/>
              <a:gd name="connsiteY5" fmla="*/ 75224 h 134467"/>
              <a:gd name="connsiteX6" fmla="*/ 0 w 311595"/>
              <a:gd name="connsiteY6" fmla="*/ 67234 h 134467"/>
              <a:gd name="connsiteX7" fmla="*/ 2762 w 311595"/>
              <a:gd name="connsiteY7" fmla="*/ 59243 h 134467"/>
              <a:gd name="connsiteX8" fmla="*/ 155797 w 311595"/>
              <a:gd name="connsiteY8" fmla="*/ 0 h 134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1595" h="134467">
                <a:moveTo>
                  <a:pt x="155797" y="0"/>
                </a:moveTo>
                <a:cubicBezTo>
                  <a:pt x="224592" y="0"/>
                  <a:pt x="283619" y="24428"/>
                  <a:pt x="308832" y="59243"/>
                </a:cubicBezTo>
                <a:lnTo>
                  <a:pt x="311595" y="67234"/>
                </a:lnTo>
                <a:lnTo>
                  <a:pt x="308832" y="75224"/>
                </a:lnTo>
                <a:cubicBezTo>
                  <a:pt x="283619" y="110039"/>
                  <a:pt x="224592" y="134467"/>
                  <a:pt x="155797" y="134467"/>
                </a:cubicBezTo>
                <a:cubicBezTo>
                  <a:pt x="87002" y="134467"/>
                  <a:pt x="27976" y="110039"/>
                  <a:pt x="2762" y="75224"/>
                </a:cubicBezTo>
                <a:lnTo>
                  <a:pt x="0" y="67234"/>
                </a:lnTo>
                <a:lnTo>
                  <a:pt x="2762" y="59243"/>
                </a:lnTo>
                <a:cubicBezTo>
                  <a:pt x="27976" y="24428"/>
                  <a:pt x="87002" y="0"/>
                  <a:pt x="155797" y="0"/>
                </a:cubicBezTo>
                <a:close/>
              </a:path>
            </a:pathLst>
          </a:cu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96" name="楕円 195">
            <a:extLst>
              <a:ext uri="{FF2B5EF4-FFF2-40B4-BE49-F238E27FC236}">
                <a16:creationId xmlns:a16="http://schemas.microsoft.com/office/drawing/2014/main" id="{E74FEAD1-24DA-74C8-4D0F-177A5021DA48}"/>
              </a:ext>
            </a:extLst>
          </p:cNvPr>
          <p:cNvSpPr/>
          <p:nvPr/>
        </p:nvSpPr>
        <p:spPr bwMode="auto">
          <a:xfrm>
            <a:off x="9873393" y="4267016"/>
            <a:ext cx="45719" cy="45719"/>
          </a:xfrm>
          <a:prstGeom prst="ellipse">
            <a:avLst/>
          </a:prstGeom>
          <a:solidFill>
            <a:schemeClr val="tx1"/>
          </a:solidFill>
          <a:ln w="190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7" name="楕円 196">
            <a:extLst>
              <a:ext uri="{FF2B5EF4-FFF2-40B4-BE49-F238E27FC236}">
                <a16:creationId xmlns:a16="http://schemas.microsoft.com/office/drawing/2014/main" id="{E1F3F25C-4F9A-55D6-9C96-5A500F984878}"/>
              </a:ext>
            </a:extLst>
          </p:cNvPr>
          <p:cNvSpPr/>
          <p:nvPr/>
        </p:nvSpPr>
        <p:spPr bwMode="auto">
          <a:xfrm>
            <a:off x="10486168" y="4267016"/>
            <a:ext cx="45719" cy="45719"/>
          </a:xfrm>
          <a:prstGeom prst="ellipse">
            <a:avLst/>
          </a:prstGeom>
          <a:solidFill>
            <a:schemeClr val="tx1"/>
          </a:solidFill>
          <a:ln w="190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8" name="テキスト ボックス 197">
            <a:extLst>
              <a:ext uri="{FF2B5EF4-FFF2-40B4-BE49-F238E27FC236}">
                <a16:creationId xmlns:a16="http://schemas.microsoft.com/office/drawing/2014/main" id="{868FCEA7-5FD3-0C18-23CE-CCC1E8641B1B}"/>
              </a:ext>
            </a:extLst>
          </p:cNvPr>
          <p:cNvSpPr txBox="1"/>
          <p:nvPr/>
        </p:nvSpPr>
        <p:spPr>
          <a:xfrm>
            <a:off x="1180094" y="2570257"/>
            <a:ext cx="7879080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000" u="sng">
                <a:solidFill>
                  <a:schemeClr val="bg1"/>
                </a:solidFill>
                <a:latin typeface="+mj-ea"/>
                <a:ea typeface="+mj-ea"/>
              </a:rPr>
              <a:t>暗ーく履かせ</a:t>
            </a:r>
            <a:endParaRPr kumimoji="1" lang="ja-JP" altLang="en-US" sz="10000" u="sng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99" name="星: 12 pt 198">
            <a:extLst>
              <a:ext uri="{FF2B5EF4-FFF2-40B4-BE49-F238E27FC236}">
                <a16:creationId xmlns:a16="http://schemas.microsoft.com/office/drawing/2014/main" id="{54641763-4A74-860D-D9CD-57DF4E7C4245}"/>
              </a:ext>
            </a:extLst>
          </p:cNvPr>
          <p:cNvSpPr/>
          <p:nvPr/>
        </p:nvSpPr>
        <p:spPr bwMode="auto">
          <a:xfrm>
            <a:off x="10235315" y="2888940"/>
            <a:ext cx="984723" cy="984723"/>
          </a:xfrm>
          <a:prstGeom prst="star12">
            <a:avLst>
              <a:gd name="adj" fmla="val 28794"/>
            </a:avLst>
          </a:prstGeom>
          <a:solidFill>
            <a:srgbClr val="FF0000"/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0" name="テキスト ボックス 199">
            <a:extLst>
              <a:ext uri="{FF2B5EF4-FFF2-40B4-BE49-F238E27FC236}">
                <a16:creationId xmlns:a16="http://schemas.microsoft.com/office/drawing/2014/main" id="{A9A709B1-E660-F598-0591-28FF12E5BB7C}"/>
              </a:ext>
            </a:extLst>
          </p:cNvPr>
          <p:cNvSpPr txBox="1"/>
          <p:nvPr/>
        </p:nvSpPr>
        <p:spPr>
          <a:xfrm rot="21168877">
            <a:off x="9963467" y="2419656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800" b="1" dirty="0">
                <a:latin typeface="+mj-ea"/>
                <a:ea typeface="+mj-ea"/>
              </a:rPr>
              <a:t>少年よ！</a:t>
            </a:r>
            <a:endParaRPr kumimoji="1" lang="ja-JP" altLang="en-US" sz="2800" b="1" dirty="0">
              <a:latin typeface="+mj-ea"/>
              <a:ea typeface="+mj-ea"/>
            </a:endParaRPr>
          </a:p>
        </p:txBody>
      </p:sp>
      <p:sp>
        <p:nvSpPr>
          <p:cNvPr id="201" name="テキスト ボックス 200">
            <a:extLst>
              <a:ext uri="{FF2B5EF4-FFF2-40B4-BE49-F238E27FC236}">
                <a16:creationId xmlns:a16="http://schemas.microsoft.com/office/drawing/2014/main" id="{65EC16BE-23D1-0122-ED9D-7639F1D8047B}"/>
              </a:ext>
            </a:extLst>
          </p:cNvPr>
          <p:cNvSpPr txBox="1"/>
          <p:nvPr/>
        </p:nvSpPr>
        <p:spPr>
          <a:xfrm>
            <a:off x="262034" y="226403"/>
            <a:ext cx="2829969" cy="386054"/>
          </a:xfrm>
          <a:prstGeom prst="rect">
            <a:avLst/>
          </a:prstGeom>
          <a:solidFill>
            <a:srgbClr val="0070C0"/>
          </a:solidFill>
        </p:spPr>
        <p:txBody>
          <a:bodyPr wrap="none" lIns="144000" tIns="72000" rIns="144000" bIns="36000" rtlCol="0"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入力ミス、誤変換クイズ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2668296-59A8-A1E8-ABAF-3A1B86A98742}"/>
              </a:ext>
            </a:extLst>
          </p:cNvPr>
          <p:cNvSpPr txBox="1"/>
          <p:nvPr/>
        </p:nvSpPr>
        <p:spPr>
          <a:xfrm>
            <a:off x="11430640" y="713665"/>
            <a:ext cx="726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+mj-ea"/>
                <a:ea typeface="+mj-ea"/>
              </a:rPr>
              <a:t>10</a:t>
            </a:r>
            <a:r>
              <a:rPr kumimoji="1" lang="ja-JP" altLang="en-US" b="1" dirty="0">
                <a:latin typeface="+mj-ea"/>
                <a:ea typeface="+mj-ea"/>
              </a:rPr>
              <a:t>問</a:t>
            </a:r>
          </a:p>
        </p:txBody>
      </p: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DA04BE93-6B7B-941F-CBF0-32C1848F7554}"/>
              </a:ext>
            </a:extLst>
          </p:cNvPr>
          <p:cNvCxnSpPr/>
          <p:nvPr/>
        </p:nvCxnSpPr>
        <p:spPr bwMode="auto">
          <a:xfrm flipH="1">
            <a:off x="11276655" y="256209"/>
            <a:ext cx="514546" cy="732329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1BC943B-0E21-A671-D2B1-374560855F89}"/>
              </a:ext>
            </a:extLst>
          </p:cNvPr>
          <p:cNvSpPr txBox="1"/>
          <p:nvPr/>
        </p:nvSpPr>
        <p:spPr>
          <a:xfrm>
            <a:off x="10875985" y="294180"/>
            <a:ext cx="56618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400" b="1" dirty="0">
                <a:latin typeface="+mj-ea"/>
                <a:ea typeface="+mj-ea"/>
              </a:rPr>
              <a:t>3</a:t>
            </a:r>
            <a:endParaRPr kumimoji="1" lang="ja-JP" altLang="en-US" sz="44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49239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2" presetClass="emph" presetSubtype="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2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27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8" decel="50000" autoRev="1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8" grpId="0" animBg="1"/>
      <p:bldP spid="179" grpId="0" animBg="1"/>
      <p:bldP spid="198" grpId="0"/>
      <p:bldP spid="199" grpId="0" animBg="1"/>
      <p:bldP spid="20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049A13-2323-8E8A-52A5-EAE9D52C7B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四角形: 上の 2 つの角を丸める 152">
            <a:extLst>
              <a:ext uri="{FF2B5EF4-FFF2-40B4-BE49-F238E27FC236}">
                <a16:creationId xmlns:a16="http://schemas.microsoft.com/office/drawing/2014/main" id="{14D7EEF4-3F5B-17CB-320E-A7D6942EFBE7}"/>
              </a:ext>
            </a:extLst>
          </p:cNvPr>
          <p:cNvSpPr/>
          <p:nvPr/>
        </p:nvSpPr>
        <p:spPr bwMode="auto">
          <a:xfrm>
            <a:off x="988108" y="863715"/>
            <a:ext cx="8248462" cy="5300119"/>
          </a:xfrm>
          <a:prstGeom prst="round2SameRect">
            <a:avLst>
              <a:gd name="adj1" fmla="val 3612"/>
              <a:gd name="adj2" fmla="val 0"/>
            </a:avLst>
          </a:pr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7" name="フリーフォーム: 図形 156">
            <a:extLst>
              <a:ext uri="{FF2B5EF4-FFF2-40B4-BE49-F238E27FC236}">
                <a16:creationId xmlns:a16="http://schemas.microsoft.com/office/drawing/2014/main" id="{CE26CEFF-410A-3A77-CA5F-437DC951CB03}"/>
              </a:ext>
            </a:extLst>
          </p:cNvPr>
          <p:cNvSpPr/>
          <p:nvPr/>
        </p:nvSpPr>
        <p:spPr bwMode="auto">
          <a:xfrm>
            <a:off x="321547" y="6148510"/>
            <a:ext cx="9581584" cy="709490"/>
          </a:xfrm>
          <a:custGeom>
            <a:avLst/>
            <a:gdLst>
              <a:gd name="connsiteX0" fmla="*/ 660461 w 9581584"/>
              <a:gd name="connsiteY0" fmla="*/ 0 h 703374"/>
              <a:gd name="connsiteX1" fmla="*/ 8921123 w 9581584"/>
              <a:gd name="connsiteY1" fmla="*/ 0 h 703374"/>
              <a:gd name="connsiteX2" fmla="*/ 9581584 w 9581584"/>
              <a:gd name="connsiteY2" fmla="*/ 703374 h 703374"/>
              <a:gd name="connsiteX3" fmla="*/ 0 w 9581584"/>
              <a:gd name="connsiteY3" fmla="*/ 703374 h 703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581584" h="703374">
                <a:moveTo>
                  <a:pt x="660461" y="0"/>
                </a:moveTo>
                <a:lnTo>
                  <a:pt x="8921123" y="0"/>
                </a:lnTo>
                <a:lnTo>
                  <a:pt x="9581584" y="703374"/>
                </a:lnTo>
                <a:lnTo>
                  <a:pt x="0" y="70337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56" name="台形 155">
            <a:extLst>
              <a:ext uri="{FF2B5EF4-FFF2-40B4-BE49-F238E27FC236}">
                <a16:creationId xmlns:a16="http://schemas.microsoft.com/office/drawing/2014/main" id="{AD29D60C-6D53-E6DE-01CE-E5A62C0375CA}"/>
              </a:ext>
            </a:extLst>
          </p:cNvPr>
          <p:cNvSpPr/>
          <p:nvPr/>
        </p:nvSpPr>
        <p:spPr bwMode="auto">
          <a:xfrm>
            <a:off x="717037" y="6330462"/>
            <a:ext cx="8778655" cy="510221"/>
          </a:xfrm>
          <a:prstGeom prst="trapezoid">
            <a:avLst>
              <a:gd name="adj" fmla="val 98185"/>
            </a:avLst>
          </a:pr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8" name="四角形: 上の 2 つの角を丸める 157">
            <a:extLst>
              <a:ext uri="{FF2B5EF4-FFF2-40B4-BE49-F238E27FC236}">
                <a16:creationId xmlns:a16="http://schemas.microsoft.com/office/drawing/2014/main" id="{65255FB8-5DF1-C49F-1700-07DD72BEC447}"/>
              </a:ext>
            </a:extLst>
          </p:cNvPr>
          <p:cNvSpPr/>
          <p:nvPr/>
        </p:nvSpPr>
        <p:spPr bwMode="auto">
          <a:xfrm>
            <a:off x="1215851" y="1085222"/>
            <a:ext cx="7807569" cy="4909063"/>
          </a:xfrm>
          <a:prstGeom prst="round2SameRect">
            <a:avLst>
              <a:gd name="adj1" fmla="val 3220"/>
              <a:gd name="adj2" fmla="val 0"/>
            </a:avLst>
          </a:prstGeom>
          <a:solidFill>
            <a:schemeClr val="tx1">
              <a:lumMod val="85000"/>
              <a:lumOff val="1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9" name="フリーフォーム: 図形 158">
            <a:extLst>
              <a:ext uri="{FF2B5EF4-FFF2-40B4-BE49-F238E27FC236}">
                <a16:creationId xmlns:a16="http://schemas.microsoft.com/office/drawing/2014/main" id="{086FC584-A8D2-0884-2D4F-AA49A86F12BD}"/>
              </a:ext>
            </a:extLst>
          </p:cNvPr>
          <p:cNvSpPr/>
          <p:nvPr/>
        </p:nvSpPr>
        <p:spPr bwMode="auto">
          <a:xfrm rot="21138897" flipH="1">
            <a:off x="10241686" y="4353769"/>
            <a:ext cx="1306887" cy="1494226"/>
          </a:xfrm>
          <a:custGeom>
            <a:avLst/>
            <a:gdLst>
              <a:gd name="connsiteX0" fmla="*/ 218777 w 1228566"/>
              <a:gd name="connsiteY0" fmla="*/ 47683 h 1436879"/>
              <a:gd name="connsiteX1" fmla="*/ 8087 w 1228566"/>
              <a:gd name="connsiteY1" fmla="*/ 332140 h 1436879"/>
              <a:gd name="connsiteX2" fmla="*/ 300327 w 1228566"/>
              <a:gd name="connsiteY2" fmla="*/ 1436879 h 1436879"/>
              <a:gd name="connsiteX3" fmla="*/ 1228566 w 1228566"/>
              <a:gd name="connsiteY3" fmla="*/ 1143142 h 1436879"/>
              <a:gd name="connsiteX4" fmla="*/ 985908 w 1228566"/>
              <a:gd name="connsiteY4" fmla="*/ 225838 h 1436879"/>
              <a:gd name="connsiteX5" fmla="*/ 754180 w 1228566"/>
              <a:gd name="connsiteY5" fmla="*/ 10033 h 1436879"/>
              <a:gd name="connsiteX6" fmla="*/ 698089 w 1228566"/>
              <a:gd name="connsiteY6" fmla="*/ 890 h 1436879"/>
              <a:gd name="connsiteX7" fmla="*/ 640707 w 1228566"/>
              <a:gd name="connsiteY7" fmla="*/ 1814 h 1436879"/>
              <a:gd name="connsiteX0" fmla="*/ 218777 w 1306887"/>
              <a:gd name="connsiteY0" fmla="*/ 47683 h 1436879"/>
              <a:gd name="connsiteX1" fmla="*/ 8087 w 1306887"/>
              <a:gd name="connsiteY1" fmla="*/ 332140 h 1436879"/>
              <a:gd name="connsiteX2" fmla="*/ 300327 w 1306887"/>
              <a:gd name="connsiteY2" fmla="*/ 1436879 h 1436879"/>
              <a:gd name="connsiteX3" fmla="*/ 1306887 w 1306887"/>
              <a:gd name="connsiteY3" fmla="*/ 1122433 h 1436879"/>
              <a:gd name="connsiteX4" fmla="*/ 985908 w 1306887"/>
              <a:gd name="connsiteY4" fmla="*/ 225838 h 1436879"/>
              <a:gd name="connsiteX5" fmla="*/ 754180 w 1306887"/>
              <a:gd name="connsiteY5" fmla="*/ 10033 h 1436879"/>
              <a:gd name="connsiteX6" fmla="*/ 698089 w 1306887"/>
              <a:gd name="connsiteY6" fmla="*/ 890 h 1436879"/>
              <a:gd name="connsiteX7" fmla="*/ 640707 w 1306887"/>
              <a:gd name="connsiteY7" fmla="*/ 1814 h 1436879"/>
              <a:gd name="connsiteX8" fmla="*/ 218777 w 1306887"/>
              <a:gd name="connsiteY8" fmla="*/ 47683 h 1436879"/>
              <a:gd name="connsiteX0" fmla="*/ 218777 w 1306887"/>
              <a:gd name="connsiteY0" fmla="*/ 47683 h 1492045"/>
              <a:gd name="connsiteX1" fmla="*/ 8087 w 1306887"/>
              <a:gd name="connsiteY1" fmla="*/ 332140 h 1492045"/>
              <a:gd name="connsiteX2" fmla="*/ 267212 w 1306887"/>
              <a:gd name="connsiteY2" fmla="*/ 1492045 h 1492045"/>
              <a:gd name="connsiteX3" fmla="*/ 1306887 w 1306887"/>
              <a:gd name="connsiteY3" fmla="*/ 1122433 h 1492045"/>
              <a:gd name="connsiteX4" fmla="*/ 985908 w 1306887"/>
              <a:gd name="connsiteY4" fmla="*/ 225838 h 1492045"/>
              <a:gd name="connsiteX5" fmla="*/ 754180 w 1306887"/>
              <a:gd name="connsiteY5" fmla="*/ 10033 h 1492045"/>
              <a:gd name="connsiteX6" fmla="*/ 698089 w 1306887"/>
              <a:gd name="connsiteY6" fmla="*/ 890 h 1492045"/>
              <a:gd name="connsiteX7" fmla="*/ 640707 w 1306887"/>
              <a:gd name="connsiteY7" fmla="*/ 1814 h 1492045"/>
              <a:gd name="connsiteX8" fmla="*/ 218777 w 1306887"/>
              <a:gd name="connsiteY8" fmla="*/ 47683 h 1492045"/>
              <a:gd name="connsiteX0" fmla="*/ 218777 w 1306887"/>
              <a:gd name="connsiteY0" fmla="*/ 112542 h 1556904"/>
              <a:gd name="connsiteX1" fmla="*/ 8087 w 1306887"/>
              <a:gd name="connsiteY1" fmla="*/ 396999 h 1556904"/>
              <a:gd name="connsiteX2" fmla="*/ 267212 w 1306887"/>
              <a:gd name="connsiteY2" fmla="*/ 1556904 h 1556904"/>
              <a:gd name="connsiteX3" fmla="*/ 1306887 w 1306887"/>
              <a:gd name="connsiteY3" fmla="*/ 1187292 h 1556904"/>
              <a:gd name="connsiteX4" fmla="*/ 985908 w 1306887"/>
              <a:gd name="connsiteY4" fmla="*/ 290697 h 1556904"/>
              <a:gd name="connsiteX5" fmla="*/ 754180 w 1306887"/>
              <a:gd name="connsiteY5" fmla="*/ 74892 h 1556904"/>
              <a:gd name="connsiteX6" fmla="*/ 698089 w 1306887"/>
              <a:gd name="connsiteY6" fmla="*/ 65749 h 1556904"/>
              <a:gd name="connsiteX7" fmla="*/ 638508 w 1306887"/>
              <a:gd name="connsiteY7" fmla="*/ 57 h 1556904"/>
              <a:gd name="connsiteX8" fmla="*/ 218777 w 1306887"/>
              <a:gd name="connsiteY8" fmla="*/ 112542 h 1556904"/>
              <a:gd name="connsiteX0" fmla="*/ 218777 w 1306887"/>
              <a:gd name="connsiteY0" fmla="*/ 113255 h 1557617"/>
              <a:gd name="connsiteX1" fmla="*/ 8087 w 1306887"/>
              <a:gd name="connsiteY1" fmla="*/ 397712 h 1557617"/>
              <a:gd name="connsiteX2" fmla="*/ 267212 w 1306887"/>
              <a:gd name="connsiteY2" fmla="*/ 1557617 h 1557617"/>
              <a:gd name="connsiteX3" fmla="*/ 1306887 w 1306887"/>
              <a:gd name="connsiteY3" fmla="*/ 1188005 h 1557617"/>
              <a:gd name="connsiteX4" fmla="*/ 985908 w 1306887"/>
              <a:gd name="connsiteY4" fmla="*/ 291410 h 1557617"/>
              <a:gd name="connsiteX5" fmla="*/ 754180 w 1306887"/>
              <a:gd name="connsiteY5" fmla="*/ 75605 h 1557617"/>
              <a:gd name="connsiteX6" fmla="*/ 638508 w 1306887"/>
              <a:gd name="connsiteY6" fmla="*/ 770 h 1557617"/>
              <a:gd name="connsiteX7" fmla="*/ 218777 w 1306887"/>
              <a:gd name="connsiteY7" fmla="*/ 113255 h 1557617"/>
              <a:gd name="connsiteX0" fmla="*/ 218777 w 1306887"/>
              <a:gd name="connsiteY0" fmla="*/ 116318 h 1560680"/>
              <a:gd name="connsiteX1" fmla="*/ 8087 w 1306887"/>
              <a:gd name="connsiteY1" fmla="*/ 400775 h 1560680"/>
              <a:gd name="connsiteX2" fmla="*/ 267212 w 1306887"/>
              <a:gd name="connsiteY2" fmla="*/ 1560680 h 1560680"/>
              <a:gd name="connsiteX3" fmla="*/ 1306887 w 1306887"/>
              <a:gd name="connsiteY3" fmla="*/ 1191068 h 1560680"/>
              <a:gd name="connsiteX4" fmla="*/ 985908 w 1306887"/>
              <a:gd name="connsiteY4" fmla="*/ 294473 h 1560680"/>
              <a:gd name="connsiteX5" fmla="*/ 781399 w 1306887"/>
              <a:gd name="connsiteY5" fmla="*/ 41369 h 1560680"/>
              <a:gd name="connsiteX6" fmla="*/ 638508 w 1306887"/>
              <a:gd name="connsiteY6" fmla="*/ 3833 h 1560680"/>
              <a:gd name="connsiteX7" fmla="*/ 218777 w 1306887"/>
              <a:gd name="connsiteY7" fmla="*/ 116318 h 1560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06887" h="1560680">
                <a:moveTo>
                  <a:pt x="218777" y="116318"/>
                </a:moveTo>
                <a:cubicBezTo>
                  <a:pt x="65272" y="133005"/>
                  <a:pt x="-29057" y="260362"/>
                  <a:pt x="8087" y="400775"/>
                </a:cubicBezTo>
                <a:lnTo>
                  <a:pt x="267212" y="1560680"/>
                </a:lnTo>
                <a:lnTo>
                  <a:pt x="1306887" y="1191068"/>
                </a:lnTo>
                <a:cubicBezTo>
                  <a:pt x="1226001" y="885300"/>
                  <a:pt x="1066794" y="600241"/>
                  <a:pt x="985908" y="294473"/>
                </a:cubicBezTo>
                <a:cubicBezTo>
                  <a:pt x="958050" y="189164"/>
                  <a:pt x="891370" y="69120"/>
                  <a:pt x="781399" y="41369"/>
                </a:cubicBezTo>
                <a:cubicBezTo>
                  <a:pt x="723499" y="-7071"/>
                  <a:pt x="727742" y="-2442"/>
                  <a:pt x="638508" y="3833"/>
                </a:cubicBezTo>
                <a:lnTo>
                  <a:pt x="218777" y="116318"/>
                </a:lnTo>
                <a:close/>
              </a:path>
            </a:pathLst>
          </a:custGeom>
          <a:solidFill>
            <a:srgbClr val="0070C0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60" name="フリーフォーム: 図形 159">
            <a:extLst>
              <a:ext uri="{FF2B5EF4-FFF2-40B4-BE49-F238E27FC236}">
                <a16:creationId xmlns:a16="http://schemas.microsoft.com/office/drawing/2014/main" id="{4618D755-D860-2306-9EFC-57C388CDCC44}"/>
              </a:ext>
            </a:extLst>
          </p:cNvPr>
          <p:cNvSpPr/>
          <p:nvPr/>
        </p:nvSpPr>
        <p:spPr bwMode="auto">
          <a:xfrm rot="21138897" flipH="1">
            <a:off x="10286830" y="4449196"/>
            <a:ext cx="1105752" cy="1348941"/>
          </a:xfrm>
          <a:custGeom>
            <a:avLst/>
            <a:gdLst>
              <a:gd name="connsiteX0" fmla="*/ 218777 w 1228566"/>
              <a:gd name="connsiteY0" fmla="*/ 47683 h 1436879"/>
              <a:gd name="connsiteX1" fmla="*/ 8087 w 1228566"/>
              <a:gd name="connsiteY1" fmla="*/ 332140 h 1436879"/>
              <a:gd name="connsiteX2" fmla="*/ 300327 w 1228566"/>
              <a:gd name="connsiteY2" fmla="*/ 1436879 h 1436879"/>
              <a:gd name="connsiteX3" fmla="*/ 1228566 w 1228566"/>
              <a:gd name="connsiteY3" fmla="*/ 1143142 h 1436879"/>
              <a:gd name="connsiteX4" fmla="*/ 985908 w 1228566"/>
              <a:gd name="connsiteY4" fmla="*/ 225838 h 1436879"/>
              <a:gd name="connsiteX5" fmla="*/ 754180 w 1228566"/>
              <a:gd name="connsiteY5" fmla="*/ 10033 h 1436879"/>
              <a:gd name="connsiteX6" fmla="*/ 698089 w 1228566"/>
              <a:gd name="connsiteY6" fmla="*/ 890 h 1436879"/>
              <a:gd name="connsiteX7" fmla="*/ 640707 w 1228566"/>
              <a:gd name="connsiteY7" fmla="*/ 1814 h 1436879"/>
              <a:gd name="connsiteX0" fmla="*/ 218777 w 1306887"/>
              <a:gd name="connsiteY0" fmla="*/ 47683 h 1436879"/>
              <a:gd name="connsiteX1" fmla="*/ 8087 w 1306887"/>
              <a:gd name="connsiteY1" fmla="*/ 332140 h 1436879"/>
              <a:gd name="connsiteX2" fmla="*/ 300327 w 1306887"/>
              <a:gd name="connsiteY2" fmla="*/ 1436879 h 1436879"/>
              <a:gd name="connsiteX3" fmla="*/ 1306887 w 1306887"/>
              <a:gd name="connsiteY3" fmla="*/ 1122433 h 1436879"/>
              <a:gd name="connsiteX4" fmla="*/ 985908 w 1306887"/>
              <a:gd name="connsiteY4" fmla="*/ 225838 h 1436879"/>
              <a:gd name="connsiteX5" fmla="*/ 754180 w 1306887"/>
              <a:gd name="connsiteY5" fmla="*/ 10033 h 1436879"/>
              <a:gd name="connsiteX6" fmla="*/ 698089 w 1306887"/>
              <a:gd name="connsiteY6" fmla="*/ 890 h 1436879"/>
              <a:gd name="connsiteX7" fmla="*/ 640707 w 1306887"/>
              <a:gd name="connsiteY7" fmla="*/ 1814 h 1436879"/>
              <a:gd name="connsiteX8" fmla="*/ 218777 w 1306887"/>
              <a:gd name="connsiteY8" fmla="*/ 47683 h 1436879"/>
              <a:gd name="connsiteX0" fmla="*/ 218777 w 1306887"/>
              <a:gd name="connsiteY0" fmla="*/ 47683 h 1492045"/>
              <a:gd name="connsiteX1" fmla="*/ 8087 w 1306887"/>
              <a:gd name="connsiteY1" fmla="*/ 332140 h 1492045"/>
              <a:gd name="connsiteX2" fmla="*/ 267212 w 1306887"/>
              <a:gd name="connsiteY2" fmla="*/ 1492045 h 1492045"/>
              <a:gd name="connsiteX3" fmla="*/ 1306887 w 1306887"/>
              <a:gd name="connsiteY3" fmla="*/ 1122433 h 1492045"/>
              <a:gd name="connsiteX4" fmla="*/ 985908 w 1306887"/>
              <a:gd name="connsiteY4" fmla="*/ 225838 h 1492045"/>
              <a:gd name="connsiteX5" fmla="*/ 754180 w 1306887"/>
              <a:gd name="connsiteY5" fmla="*/ 10033 h 1492045"/>
              <a:gd name="connsiteX6" fmla="*/ 698089 w 1306887"/>
              <a:gd name="connsiteY6" fmla="*/ 890 h 1492045"/>
              <a:gd name="connsiteX7" fmla="*/ 640707 w 1306887"/>
              <a:gd name="connsiteY7" fmla="*/ 1814 h 1492045"/>
              <a:gd name="connsiteX8" fmla="*/ 218777 w 1306887"/>
              <a:gd name="connsiteY8" fmla="*/ 47683 h 1492045"/>
              <a:gd name="connsiteX0" fmla="*/ 218777 w 1306887"/>
              <a:gd name="connsiteY0" fmla="*/ 112542 h 1556904"/>
              <a:gd name="connsiteX1" fmla="*/ 8087 w 1306887"/>
              <a:gd name="connsiteY1" fmla="*/ 396999 h 1556904"/>
              <a:gd name="connsiteX2" fmla="*/ 267212 w 1306887"/>
              <a:gd name="connsiteY2" fmla="*/ 1556904 h 1556904"/>
              <a:gd name="connsiteX3" fmla="*/ 1306887 w 1306887"/>
              <a:gd name="connsiteY3" fmla="*/ 1187292 h 1556904"/>
              <a:gd name="connsiteX4" fmla="*/ 985908 w 1306887"/>
              <a:gd name="connsiteY4" fmla="*/ 290697 h 1556904"/>
              <a:gd name="connsiteX5" fmla="*/ 754180 w 1306887"/>
              <a:gd name="connsiteY5" fmla="*/ 74892 h 1556904"/>
              <a:gd name="connsiteX6" fmla="*/ 698089 w 1306887"/>
              <a:gd name="connsiteY6" fmla="*/ 65749 h 1556904"/>
              <a:gd name="connsiteX7" fmla="*/ 638508 w 1306887"/>
              <a:gd name="connsiteY7" fmla="*/ 57 h 1556904"/>
              <a:gd name="connsiteX8" fmla="*/ 218777 w 1306887"/>
              <a:gd name="connsiteY8" fmla="*/ 112542 h 1556904"/>
              <a:gd name="connsiteX0" fmla="*/ 218777 w 1306887"/>
              <a:gd name="connsiteY0" fmla="*/ 113255 h 1557617"/>
              <a:gd name="connsiteX1" fmla="*/ 8087 w 1306887"/>
              <a:gd name="connsiteY1" fmla="*/ 397712 h 1557617"/>
              <a:gd name="connsiteX2" fmla="*/ 267212 w 1306887"/>
              <a:gd name="connsiteY2" fmla="*/ 1557617 h 1557617"/>
              <a:gd name="connsiteX3" fmla="*/ 1306887 w 1306887"/>
              <a:gd name="connsiteY3" fmla="*/ 1188005 h 1557617"/>
              <a:gd name="connsiteX4" fmla="*/ 985908 w 1306887"/>
              <a:gd name="connsiteY4" fmla="*/ 291410 h 1557617"/>
              <a:gd name="connsiteX5" fmla="*/ 754180 w 1306887"/>
              <a:gd name="connsiteY5" fmla="*/ 75605 h 1557617"/>
              <a:gd name="connsiteX6" fmla="*/ 638508 w 1306887"/>
              <a:gd name="connsiteY6" fmla="*/ 770 h 1557617"/>
              <a:gd name="connsiteX7" fmla="*/ 218777 w 1306887"/>
              <a:gd name="connsiteY7" fmla="*/ 113255 h 1557617"/>
              <a:gd name="connsiteX0" fmla="*/ 218777 w 1306887"/>
              <a:gd name="connsiteY0" fmla="*/ 116318 h 1560680"/>
              <a:gd name="connsiteX1" fmla="*/ 8087 w 1306887"/>
              <a:gd name="connsiteY1" fmla="*/ 400775 h 1560680"/>
              <a:gd name="connsiteX2" fmla="*/ 267212 w 1306887"/>
              <a:gd name="connsiteY2" fmla="*/ 1560680 h 1560680"/>
              <a:gd name="connsiteX3" fmla="*/ 1306887 w 1306887"/>
              <a:gd name="connsiteY3" fmla="*/ 1191068 h 1560680"/>
              <a:gd name="connsiteX4" fmla="*/ 985908 w 1306887"/>
              <a:gd name="connsiteY4" fmla="*/ 294473 h 1560680"/>
              <a:gd name="connsiteX5" fmla="*/ 781399 w 1306887"/>
              <a:gd name="connsiteY5" fmla="*/ 41369 h 1560680"/>
              <a:gd name="connsiteX6" fmla="*/ 638508 w 1306887"/>
              <a:gd name="connsiteY6" fmla="*/ 3833 h 1560680"/>
              <a:gd name="connsiteX7" fmla="*/ 218777 w 1306887"/>
              <a:gd name="connsiteY7" fmla="*/ 116318 h 1560680"/>
              <a:gd name="connsiteX0" fmla="*/ 218777 w 1306887"/>
              <a:gd name="connsiteY0" fmla="*/ 116318 h 1551888"/>
              <a:gd name="connsiteX1" fmla="*/ 8087 w 1306887"/>
              <a:gd name="connsiteY1" fmla="*/ 400775 h 1551888"/>
              <a:gd name="connsiteX2" fmla="*/ 334528 w 1306887"/>
              <a:gd name="connsiteY2" fmla="*/ 1551888 h 1551888"/>
              <a:gd name="connsiteX3" fmla="*/ 1306887 w 1306887"/>
              <a:gd name="connsiteY3" fmla="*/ 1191068 h 1551888"/>
              <a:gd name="connsiteX4" fmla="*/ 985908 w 1306887"/>
              <a:gd name="connsiteY4" fmla="*/ 294473 h 1551888"/>
              <a:gd name="connsiteX5" fmla="*/ 781399 w 1306887"/>
              <a:gd name="connsiteY5" fmla="*/ 41369 h 1551888"/>
              <a:gd name="connsiteX6" fmla="*/ 638508 w 1306887"/>
              <a:gd name="connsiteY6" fmla="*/ 3833 h 1551888"/>
              <a:gd name="connsiteX7" fmla="*/ 218777 w 1306887"/>
              <a:gd name="connsiteY7" fmla="*/ 116318 h 1551888"/>
              <a:gd name="connsiteX0" fmla="*/ 223537 w 1311647"/>
              <a:gd name="connsiteY0" fmla="*/ 116318 h 1551888"/>
              <a:gd name="connsiteX1" fmla="*/ 7800 w 1311647"/>
              <a:gd name="connsiteY1" fmla="*/ 364576 h 1551888"/>
              <a:gd name="connsiteX2" fmla="*/ 339288 w 1311647"/>
              <a:gd name="connsiteY2" fmla="*/ 1551888 h 1551888"/>
              <a:gd name="connsiteX3" fmla="*/ 1311647 w 1311647"/>
              <a:gd name="connsiteY3" fmla="*/ 1191068 h 1551888"/>
              <a:gd name="connsiteX4" fmla="*/ 990668 w 1311647"/>
              <a:gd name="connsiteY4" fmla="*/ 294473 h 1551888"/>
              <a:gd name="connsiteX5" fmla="*/ 786159 w 1311647"/>
              <a:gd name="connsiteY5" fmla="*/ 41369 h 1551888"/>
              <a:gd name="connsiteX6" fmla="*/ 643268 w 1311647"/>
              <a:gd name="connsiteY6" fmla="*/ 3833 h 1551888"/>
              <a:gd name="connsiteX7" fmla="*/ 223537 w 1311647"/>
              <a:gd name="connsiteY7" fmla="*/ 116318 h 1551888"/>
              <a:gd name="connsiteX0" fmla="*/ 189744 w 1314243"/>
              <a:gd name="connsiteY0" fmla="*/ 128443 h 1551888"/>
              <a:gd name="connsiteX1" fmla="*/ 10396 w 1314243"/>
              <a:gd name="connsiteY1" fmla="*/ 364576 h 1551888"/>
              <a:gd name="connsiteX2" fmla="*/ 341884 w 1314243"/>
              <a:gd name="connsiteY2" fmla="*/ 1551888 h 1551888"/>
              <a:gd name="connsiteX3" fmla="*/ 1314243 w 1314243"/>
              <a:gd name="connsiteY3" fmla="*/ 1191068 h 1551888"/>
              <a:gd name="connsiteX4" fmla="*/ 993264 w 1314243"/>
              <a:gd name="connsiteY4" fmla="*/ 294473 h 1551888"/>
              <a:gd name="connsiteX5" fmla="*/ 788755 w 1314243"/>
              <a:gd name="connsiteY5" fmla="*/ 41369 h 1551888"/>
              <a:gd name="connsiteX6" fmla="*/ 645864 w 1314243"/>
              <a:gd name="connsiteY6" fmla="*/ 3833 h 1551888"/>
              <a:gd name="connsiteX7" fmla="*/ 189744 w 1314243"/>
              <a:gd name="connsiteY7" fmla="*/ 128443 h 1551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14243" h="1551888">
                <a:moveTo>
                  <a:pt x="189744" y="128443"/>
                </a:moveTo>
                <a:cubicBezTo>
                  <a:pt x="36239" y="145130"/>
                  <a:pt x="-26748" y="224163"/>
                  <a:pt x="10396" y="364576"/>
                </a:cubicBezTo>
                <a:lnTo>
                  <a:pt x="341884" y="1551888"/>
                </a:lnTo>
                <a:lnTo>
                  <a:pt x="1314243" y="1191068"/>
                </a:lnTo>
                <a:cubicBezTo>
                  <a:pt x="1233357" y="885300"/>
                  <a:pt x="1074150" y="600241"/>
                  <a:pt x="993264" y="294473"/>
                </a:cubicBezTo>
                <a:cubicBezTo>
                  <a:pt x="965406" y="189164"/>
                  <a:pt x="898726" y="69120"/>
                  <a:pt x="788755" y="41369"/>
                </a:cubicBezTo>
                <a:cubicBezTo>
                  <a:pt x="730855" y="-7071"/>
                  <a:pt x="735098" y="-2442"/>
                  <a:pt x="645864" y="3833"/>
                </a:cubicBezTo>
                <a:lnTo>
                  <a:pt x="189744" y="128443"/>
                </a:lnTo>
                <a:close/>
              </a:path>
            </a:pathLst>
          </a:custGeom>
          <a:solidFill>
            <a:srgbClr val="00B0F0"/>
          </a:solidFill>
          <a:ln w="38100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61" name="フリーフォーム: 図形 160">
            <a:extLst>
              <a:ext uri="{FF2B5EF4-FFF2-40B4-BE49-F238E27FC236}">
                <a16:creationId xmlns:a16="http://schemas.microsoft.com/office/drawing/2014/main" id="{FFBE1352-92F8-51AD-8666-D559CCC3D474}"/>
              </a:ext>
            </a:extLst>
          </p:cNvPr>
          <p:cNvSpPr/>
          <p:nvPr/>
        </p:nvSpPr>
        <p:spPr bwMode="auto">
          <a:xfrm rot="1173697">
            <a:off x="10100708" y="4724133"/>
            <a:ext cx="1151761" cy="1087944"/>
          </a:xfrm>
          <a:custGeom>
            <a:avLst/>
            <a:gdLst>
              <a:gd name="connsiteX0" fmla="*/ 420470 w 1054487"/>
              <a:gd name="connsiteY0" fmla="*/ 1454 h 1202745"/>
              <a:gd name="connsiteX1" fmla="*/ 610372 w 1054487"/>
              <a:gd name="connsiteY1" fmla="*/ 95977 h 1202745"/>
              <a:gd name="connsiteX2" fmla="*/ 1054487 w 1054487"/>
              <a:gd name="connsiteY2" fmla="*/ 865207 h 1202745"/>
              <a:gd name="connsiteX3" fmla="*/ 469855 w 1054487"/>
              <a:gd name="connsiteY3" fmla="*/ 1202745 h 1202745"/>
              <a:gd name="connsiteX4" fmla="*/ 25740 w 1054487"/>
              <a:gd name="connsiteY4" fmla="*/ 433515 h 1202745"/>
              <a:gd name="connsiteX5" fmla="*/ 95976 w 1054487"/>
              <a:gd name="connsiteY5" fmla="*/ 171388 h 1202745"/>
              <a:gd name="connsiteX6" fmla="*/ 348245 w 1054487"/>
              <a:gd name="connsiteY6" fmla="*/ 25741 h 1202745"/>
              <a:gd name="connsiteX7" fmla="*/ 420470 w 1054487"/>
              <a:gd name="connsiteY7" fmla="*/ 1454 h 12027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54487" h="1202745">
                <a:moveTo>
                  <a:pt x="420470" y="1454"/>
                </a:moveTo>
                <a:cubicBezTo>
                  <a:pt x="494681" y="-7754"/>
                  <a:pt x="570630" y="27143"/>
                  <a:pt x="610372" y="95977"/>
                </a:cubicBezTo>
                <a:lnTo>
                  <a:pt x="1054487" y="865207"/>
                </a:lnTo>
                <a:lnTo>
                  <a:pt x="469855" y="1202745"/>
                </a:lnTo>
                <a:lnTo>
                  <a:pt x="25740" y="433515"/>
                </a:lnTo>
                <a:cubicBezTo>
                  <a:pt x="-27249" y="341735"/>
                  <a:pt x="4197" y="224377"/>
                  <a:pt x="95976" y="171388"/>
                </a:cubicBezTo>
                <a:lnTo>
                  <a:pt x="348245" y="25741"/>
                </a:lnTo>
                <a:cubicBezTo>
                  <a:pt x="371190" y="12494"/>
                  <a:pt x="395733" y="4524"/>
                  <a:pt x="420470" y="1454"/>
                </a:cubicBezTo>
                <a:close/>
              </a:path>
            </a:pathLst>
          </a:custGeom>
          <a:solidFill>
            <a:srgbClr val="FFFFCC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62" name="平行四辺形 161">
            <a:extLst>
              <a:ext uri="{FF2B5EF4-FFF2-40B4-BE49-F238E27FC236}">
                <a16:creationId xmlns:a16="http://schemas.microsoft.com/office/drawing/2014/main" id="{DF33EB00-B931-0CA3-08AB-8B779770D24D}"/>
              </a:ext>
            </a:extLst>
          </p:cNvPr>
          <p:cNvSpPr/>
          <p:nvPr/>
        </p:nvSpPr>
        <p:spPr bwMode="auto">
          <a:xfrm rot="11392482" flipH="1" flipV="1">
            <a:off x="8166095" y="5483824"/>
            <a:ext cx="3687775" cy="841868"/>
          </a:xfrm>
          <a:prstGeom prst="parallelogram">
            <a:avLst>
              <a:gd name="adj" fmla="val 84789"/>
            </a:avLst>
          </a:prstGeom>
          <a:solidFill>
            <a:srgbClr val="CC66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3" name="フリーフォーム: 図形 162">
            <a:extLst>
              <a:ext uri="{FF2B5EF4-FFF2-40B4-BE49-F238E27FC236}">
                <a16:creationId xmlns:a16="http://schemas.microsoft.com/office/drawing/2014/main" id="{D5D3FC27-FE0E-8FC6-75AD-6EA540F411E3}"/>
              </a:ext>
            </a:extLst>
          </p:cNvPr>
          <p:cNvSpPr/>
          <p:nvPr/>
        </p:nvSpPr>
        <p:spPr bwMode="auto">
          <a:xfrm>
            <a:off x="9663487" y="3439569"/>
            <a:ext cx="1440160" cy="1365955"/>
          </a:xfrm>
          <a:custGeom>
            <a:avLst/>
            <a:gdLst>
              <a:gd name="connsiteX0" fmla="*/ 313655 w 1440160"/>
              <a:gd name="connsiteY0" fmla="*/ 1185 h 1365955"/>
              <a:gd name="connsiteX1" fmla="*/ 370669 w 1440160"/>
              <a:gd name="connsiteY1" fmla="*/ 105881 h 1365955"/>
              <a:gd name="connsiteX2" fmla="*/ 380896 w 1440160"/>
              <a:gd name="connsiteY2" fmla="*/ 208847 h 1365955"/>
              <a:gd name="connsiteX3" fmla="*/ 439793 w 1440160"/>
              <a:gd name="connsiteY3" fmla="*/ 181480 h 1365955"/>
              <a:gd name="connsiteX4" fmla="*/ 720080 w 1440160"/>
              <a:gd name="connsiteY4" fmla="*/ 133035 h 1365955"/>
              <a:gd name="connsiteX5" fmla="*/ 1000368 w 1440160"/>
              <a:gd name="connsiteY5" fmla="*/ 181480 h 1365955"/>
              <a:gd name="connsiteX6" fmla="*/ 1003360 w 1440160"/>
              <a:gd name="connsiteY6" fmla="*/ 182870 h 1365955"/>
              <a:gd name="connsiteX7" fmla="*/ 1055845 w 1440160"/>
              <a:gd name="connsiteY7" fmla="*/ 155917 h 1365955"/>
              <a:gd name="connsiteX8" fmla="*/ 1352777 w 1440160"/>
              <a:gd name="connsiteY8" fmla="*/ 61448 h 1365955"/>
              <a:gd name="connsiteX9" fmla="*/ 1298753 w 1440160"/>
              <a:gd name="connsiteY9" fmla="*/ 359043 h 1365955"/>
              <a:gd name="connsiteX10" fmla="*/ 1293043 w 1440160"/>
              <a:gd name="connsiteY10" fmla="*/ 379780 h 1365955"/>
              <a:gd name="connsiteX11" fmla="*/ 1317182 w 1440160"/>
              <a:gd name="connsiteY11" fmla="*/ 404827 h 1365955"/>
              <a:gd name="connsiteX12" fmla="*/ 1440160 w 1440160"/>
              <a:gd name="connsiteY12" fmla="*/ 749495 h 1365955"/>
              <a:gd name="connsiteX13" fmla="*/ 720080 w 1440160"/>
              <a:gd name="connsiteY13" fmla="*/ 1365955 h 1365955"/>
              <a:gd name="connsiteX14" fmla="*/ 0 w 1440160"/>
              <a:gd name="connsiteY14" fmla="*/ 749495 h 1365955"/>
              <a:gd name="connsiteX15" fmla="*/ 56588 w 1440160"/>
              <a:gd name="connsiteY15" fmla="*/ 509541 h 1365955"/>
              <a:gd name="connsiteX16" fmla="*/ 94613 w 1440160"/>
              <a:gd name="connsiteY16" fmla="*/ 449566 h 1365955"/>
              <a:gd name="connsiteX17" fmla="*/ 93170 w 1440160"/>
              <a:gd name="connsiteY17" fmla="*/ 450237 h 1365955"/>
              <a:gd name="connsiteX18" fmla="*/ 313655 w 1440160"/>
              <a:gd name="connsiteY18" fmla="*/ 1185 h 1365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440160" h="1365955">
                <a:moveTo>
                  <a:pt x="313655" y="1185"/>
                </a:moveTo>
                <a:cubicBezTo>
                  <a:pt x="351149" y="-8340"/>
                  <a:pt x="363197" y="40705"/>
                  <a:pt x="370669" y="105881"/>
                </a:cubicBezTo>
                <a:lnTo>
                  <a:pt x="380896" y="208847"/>
                </a:lnTo>
                <a:lnTo>
                  <a:pt x="439793" y="181480"/>
                </a:lnTo>
                <a:cubicBezTo>
                  <a:pt x="525942" y="150285"/>
                  <a:pt x="620658" y="133035"/>
                  <a:pt x="720080" y="133035"/>
                </a:cubicBezTo>
                <a:cubicBezTo>
                  <a:pt x="819503" y="133035"/>
                  <a:pt x="914219" y="150285"/>
                  <a:pt x="1000368" y="181480"/>
                </a:cubicBezTo>
                <a:lnTo>
                  <a:pt x="1003360" y="182870"/>
                </a:lnTo>
                <a:lnTo>
                  <a:pt x="1055845" y="155917"/>
                </a:lnTo>
                <a:cubicBezTo>
                  <a:pt x="1171002" y="94017"/>
                  <a:pt x="1294248" y="16911"/>
                  <a:pt x="1352777" y="61448"/>
                </a:cubicBezTo>
                <a:cubicBezTo>
                  <a:pt x="1421061" y="113407"/>
                  <a:pt x="1335937" y="249347"/>
                  <a:pt x="1298753" y="359043"/>
                </a:cubicBezTo>
                <a:lnTo>
                  <a:pt x="1293043" y="379780"/>
                </a:lnTo>
                <a:lnTo>
                  <a:pt x="1317182" y="404827"/>
                </a:lnTo>
                <a:cubicBezTo>
                  <a:pt x="1394824" y="503214"/>
                  <a:pt x="1440160" y="621822"/>
                  <a:pt x="1440160" y="749495"/>
                </a:cubicBezTo>
                <a:cubicBezTo>
                  <a:pt x="1440160" y="1089956"/>
                  <a:pt x="1117769" y="1365955"/>
                  <a:pt x="720080" y="1365955"/>
                </a:cubicBezTo>
                <a:cubicBezTo>
                  <a:pt x="322391" y="1365955"/>
                  <a:pt x="0" y="1089956"/>
                  <a:pt x="0" y="749495"/>
                </a:cubicBezTo>
                <a:cubicBezTo>
                  <a:pt x="0" y="664380"/>
                  <a:pt x="20150" y="583294"/>
                  <a:pt x="56588" y="509541"/>
                </a:cubicBezTo>
                <a:lnTo>
                  <a:pt x="94613" y="449566"/>
                </a:lnTo>
                <a:lnTo>
                  <a:pt x="93170" y="450237"/>
                </a:lnTo>
                <a:cubicBezTo>
                  <a:pt x="120627" y="235466"/>
                  <a:pt x="238667" y="20235"/>
                  <a:pt x="313655" y="1185"/>
                </a:cubicBezTo>
                <a:close/>
              </a:path>
            </a:pathLst>
          </a:custGeom>
          <a:solidFill>
            <a:srgbClr val="FFFFCC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64" name="フリーフォーム: 図形 163">
            <a:extLst>
              <a:ext uri="{FF2B5EF4-FFF2-40B4-BE49-F238E27FC236}">
                <a16:creationId xmlns:a16="http://schemas.microsoft.com/office/drawing/2014/main" id="{755A3FCB-C9EB-8B66-E543-74E29EBD2551}"/>
              </a:ext>
            </a:extLst>
          </p:cNvPr>
          <p:cNvSpPr/>
          <p:nvPr/>
        </p:nvSpPr>
        <p:spPr bwMode="auto">
          <a:xfrm>
            <a:off x="9902137" y="4413170"/>
            <a:ext cx="603581" cy="260200"/>
          </a:xfrm>
          <a:custGeom>
            <a:avLst/>
            <a:gdLst>
              <a:gd name="connsiteX0" fmla="*/ 189968 w 603581"/>
              <a:gd name="connsiteY0" fmla="*/ 104 h 260200"/>
              <a:gd name="connsiteX1" fmla="*/ 245373 w 603581"/>
              <a:gd name="connsiteY1" fmla="*/ 10645 h 260200"/>
              <a:gd name="connsiteX2" fmla="*/ 287796 w 603581"/>
              <a:gd name="connsiteY2" fmla="*/ 36874 h 260200"/>
              <a:gd name="connsiteX3" fmla="*/ 319656 w 603581"/>
              <a:gd name="connsiteY3" fmla="*/ 19150 h 260200"/>
              <a:gd name="connsiteX4" fmla="*/ 454336 w 603581"/>
              <a:gd name="connsiteY4" fmla="*/ 18829 h 260200"/>
              <a:gd name="connsiteX5" fmla="*/ 600853 w 603581"/>
              <a:gd name="connsiteY5" fmla="*/ 182394 h 260200"/>
              <a:gd name="connsiteX6" fmla="*/ 392183 w 603581"/>
              <a:gd name="connsiteY6" fmla="*/ 250785 h 260200"/>
              <a:gd name="connsiteX7" fmla="*/ 275708 w 603581"/>
              <a:gd name="connsiteY7" fmla="*/ 183168 h 260200"/>
              <a:gd name="connsiteX8" fmla="*/ 273237 w 603581"/>
              <a:gd name="connsiteY8" fmla="*/ 179042 h 260200"/>
              <a:gd name="connsiteX9" fmla="*/ 244544 w 603581"/>
              <a:gd name="connsiteY9" fmla="*/ 203785 h 260200"/>
              <a:gd name="connsiteX10" fmla="*/ 186796 w 603581"/>
              <a:gd name="connsiteY10" fmla="*/ 228568 h 260200"/>
              <a:gd name="connsiteX11" fmla="*/ 2844 w 603581"/>
              <a:gd name="connsiteY11" fmla="*/ 159396 h 260200"/>
              <a:gd name="connsiteX12" fmla="*/ 127566 w 603581"/>
              <a:gd name="connsiteY12" fmla="*/ 7515 h 260200"/>
              <a:gd name="connsiteX13" fmla="*/ 189968 w 603581"/>
              <a:gd name="connsiteY13" fmla="*/ 104 h 26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03581" h="260200">
                <a:moveTo>
                  <a:pt x="189968" y="104"/>
                </a:moveTo>
                <a:cubicBezTo>
                  <a:pt x="209931" y="749"/>
                  <a:pt x="228729" y="4387"/>
                  <a:pt x="245373" y="10645"/>
                </a:cubicBezTo>
                <a:lnTo>
                  <a:pt x="287796" y="36874"/>
                </a:lnTo>
                <a:lnTo>
                  <a:pt x="319656" y="19150"/>
                </a:lnTo>
                <a:cubicBezTo>
                  <a:pt x="357418" y="6774"/>
                  <a:pt x="405295" y="5689"/>
                  <a:pt x="454336" y="18829"/>
                </a:cubicBezTo>
                <a:cubicBezTo>
                  <a:pt x="552418" y="45110"/>
                  <a:pt x="618016" y="118341"/>
                  <a:pt x="600853" y="182394"/>
                </a:cubicBezTo>
                <a:cubicBezTo>
                  <a:pt x="583690" y="246446"/>
                  <a:pt x="490265" y="277066"/>
                  <a:pt x="392183" y="250785"/>
                </a:cubicBezTo>
                <a:cubicBezTo>
                  <a:pt x="343142" y="237645"/>
                  <a:pt x="302222" y="212767"/>
                  <a:pt x="275708" y="183168"/>
                </a:cubicBezTo>
                <a:lnTo>
                  <a:pt x="273237" y="179042"/>
                </a:lnTo>
                <a:lnTo>
                  <a:pt x="244544" y="203785"/>
                </a:lnTo>
                <a:cubicBezTo>
                  <a:pt x="227578" y="214325"/>
                  <a:pt x="208106" y="222858"/>
                  <a:pt x="186796" y="228568"/>
                </a:cubicBezTo>
                <a:cubicBezTo>
                  <a:pt x="101558" y="251407"/>
                  <a:pt x="19200" y="220438"/>
                  <a:pt x="2844" y="159396"/>
                </a:cubicBezTo>
                <a:cubicBezTo>
                  <a:pt x="-13513" y="98354"/>
                  <a:pt x="42328" y="30355"/>
                  <a:pt x="127566" y="7515"/>
                </a:cubicBezTo>
                <a:cubicBezTo>
                  <a:pt x="148875" y="1805"/>
                  <a:pt x="170006" y="-542"/>
                  <a:pt x="189968" y="104"/>
                </a:cubicBezTo>
                <a:close/>
              </a:path>
            </a:pathLst>
          </a:cu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165" name="グループ化 164">
            <a:extLst>
              <a:ext uri="{FF2B5EF4-FFF2-40B4-BE49-F238E27FC236}">
                <a16:creationId xmlns:a16="http://schemas.microsoft.com/office/drawing/2014/main" id="{051C3838-015E-3E0F-2AA6-79E2FE2A0017}"/>
              </a:ext>
            </a:extLst>
          </p:cNvPr>
          <p:cNvGrpSpPr/>
          <p:nvPr/>
        </p:nvGrpSpPr>
        <p:grpSpPr>
          <a:xfrm>
            <a:off x="8858406" y="5596212"/>
            <a:ext cx="1807358" cy="500444"/>
            <a:chOff x="4615844" y="4237473"/>
            <a:chExt cx="1807358" cy="500444"/>
          </a:xfrm>
        </p:grpSpPr>
        <p:sp>
          <p:nvSpPr>
            <p:cNvPr id="166" name="フリーフォーム: 図形 165">
              <a:extLst>
                <a:ext uri="{FF2B5EF4-FFF2-40B4-BE49-F238E27FC236}">
                  <a16:creationId xmlns:a16="http://schemas.microsoft.com/office/drawing/2014/main" id="{F5AC1704-7275-5223-632D-C430D8113BA5}"/>
                </a:ext>
              </a:extLst>
            </p:cNvPr>
            <p:cNvSpPr/>
            <p:nvPr/>
          </p:nvSpPr>
          <p:spPr bwMode="auto">
            <a:xfrm rot="550838" flipH="1" flipV="1">
              <a:off x="4615844" y="4237473"/>
              <a:ext cx="1807358" cy="500444"/>
            </a:xfrm>
            <a:custGeom>
              <a:avLst/>
              <a:gdLst>
                <a:gd name="connsiteX0" fmla="*/ 1429630 w 1890330"/>
                <a:gd name="connsiteY0" fmla="*/ 487661 h 487661"/>
                <a:gd name="connsiteX1" fmla="*/ 10638 w 1890330"/>
                <a:gd name="connsiteY1" fmla="*/ 487661 h 487661"/>
                <a:gd name="connsiteX2" fmla="*/ 82522 w 1890330"/>
                <a:gd name="connsiteY2" fmla="*/ 421840 h 487661"/>
                <a:gd name="connsiteX3" fmla="*/ 0 w 1890330"/>
                <a:gd name="connsiteY3" fmla="*/ 421840 h 487661"/>
                <a:gd name="connsiteX4" fmla="*/ 460701 w 1890330"/>
                <a:gd name="connsiteY4" fmla="*/ 0 h 487661"/>
                <a:gd name="connsiteX5" fmla="*/ 1879692 w 1890330"/>
                <a:gd name="connsiteY5" fmla="*/ 0 h 487661"/>
                <a:gd name="connsiteX6" fmla="*/ 1807808 w 1890330"/>
                <a:gd name="connsiteY6" fmla="*/ 65821 h 487661"/>
                <a:gd name="connsiteX7" fmla="*/ 1890330 w 1890330"/>
                <a:gd name="connsiteY7" fmla="*/ 65821 h 487661"/>
                <a:gd name="connsiteX0" fmla="*/ 1429630 w 1890330"/>
                <a:gd name="connsiteY0" fmla="*/ 487661 h 487661"/>
                <a:gd name="connsiteX1" fmla="*/ 10638 w 1890330"/>
                <a:gd name="connsiteY1" fmla="*/ 487661 h 487661"/>
                <a:gd name="connsiteX2" fmla="*/ 82522 w 1890330"/>
                <a:gd name="connsiteY2" fmla="*/ 421840 h 487661"/>
                <a:gd name="connsiteX3" fmla="*/ 0 w 1890330"/>
                <a:gd name="connsiteY3" fmla="*/ 421840 h 487661"/>
                <a:gd name="connsiteX4" fmla="*/ 460701 w 1890330"/>
                <a:gd name="connsiteY4" fmla="*/ 0 h 487661"/>
                <a:gd name="connsiteX5" fmla="*/ 1879692 w 1890330"/>
                <a:gd name="connsiteY5" fmla="*/ 0 h 487661"/>
                <a:gd name="connsiteX6" fmla="*/ 1890330 w 1890330"/>
                <a:gd name="connsiteY6" fmla="*/ 65821 h 487661"/>
                <a:gd name="connsiteX7" fmla="*/ 1429630 w 1890330"/>
                <a:gd name="connsiteY7" fmla="*/ 487661 h 487661"/>
                <a:gd name="connsiteX0" fmla="*/ 1429630 w 1890330"/>
                <a:gd name="connsiteY0" fmla="*/ 487661 h 487661"/>
                <a:gd name="connsiteX1" fmla="*/ 10638 w 1890330"/>
                <a:gd name="connsiteY1" fmla="*/ 487661 h 487661"/>
                <a:gd name="connsiteX2" fmla="*/ 0 w 1890330"/>
                <a:gd name="connsiteY2" fmla="*/ 421840 h 487661"/>
                <a:gd name="connsiteX3" fmla="*/ 460701 w 1890330"/>
                <a:gd name="connsiteY3" fmla="*/ 0 h 487661"/>
                <a:gd name="connsiteX4" fmla="*/ 1879692 w 1890330"/>
                <a:gd name="connsiteY4" fmla="*/ 0 h 487661"/>
                <a:gd name="connsiteX5" fmla="*/ 1890330 w 1890330"/>
                <a:gd name="connsiteY5" fmla="*/ 65821 h 487661"/>
                <a:gd name="connsiteX6" fmla="*/ 1429630 w 1890330"/>
                <a:gd name="connsiteY6" fmla="*/ 487661 h 487661"/>
                <a:gd name="connsiteX0" fmla="*/ 1429630 w 1890330"/>
                <a:gd name="connsiteY0" fmla="*/ 487661 h 487661"/>
                <a:gd name="connsiteX1" fmla="*/ 10638 w 1890330"/>
                <a:gd name="connsiteY1" fmla="*/ 487661 h 487661"/>
                <a:gd name="connsiteX2" fmla="*/ 0 w 1890330"/>
                <a:gd name="connsiteY2" fmla="*/ 421840 h 487661"/>
                <a:gd name="connsiteX3" fmla="*/ 460701 w 1890330"/>
                <a:gd name="connsiteY3" fmla="*/ 0 h 487661"/>
                <a:gd name="connsiteX4" fmla="*/ 1879692 w 1890330"/>
                <a:gd name="connsiteY4" fmla="*/ 0 h 487661"/>
                <a:gd name="connsiteX5" fmla="*/ 1890330 w 1890330"/>
                <a:gd name="connsiteY5" fmla="*/ 65821 h 487661"/>
                <a:gd name="connsiteX6" fmla="*/ 1429630 w 1890330"/>
                <a:gd name="connsiteY6" fmla="*/ 487661 h 487661"/>
                <a:gd name="connsiteX0" fmla="*/ 1429630 w 1897092"/>
                <a:gd name="connsiteY0" fmla="*/ 487661 h 487661"/>
                <a:gd name="connsiteX1" fmla="*/ 10638 w 1897092"/>
                <a:gd name="connsiteY1" fmla="*/ 487661 h 487661"/>
                <a:gd name="connsiteX2" fmla="*/ 0 w 1897092"/>
                <a:gd name="connsiteY2" fmla="*/ 421840 h 487661"/>
                <a:gd name="connsiteX3" fmla="*/ 460701 w 1897092"/>
                <a:gd name="connsiteY3" fmla="*/ 0 h 487661"/>
                <a:gd name="connsiteX4" fmla="*/ 1879692 w 1897092"/>
                <a:gd name="connsiteY4" fmla="*/ 0 h 487661"/>
                <a:gd name="connsiteX5" fmla="*/ 1890330 w 1897092"/>
                <a:gd name="connsiteY5" fmla="*/ 65821 h 487661"/>
                <a:gd name="connsiteX6" fmla="*/ 1429630 w 1897092"/>
                <a:gd name="connsiteY6" fmla="*/ 487661 h 487661"/>
                <a:gd name="connsiteX0" fmla="*/ 1429630 w 1897092"/>
                <a:gd name="connsiteY0" fmla="*/ 487661 h 493347"/>
                <a:gd name="connsiteX1" fmla="*/ 10638 w 1897092"/>
                <a:gd name="connsiteY1" fmla="*/ 487661 h 493347"/>
                <a:gd name="connsiteX2" fmla="*/ 0 w 1897092"/>
                <a:gd name="connsiteY2" fmla="*/ 421840 h 493347"/>
                <a:gd name="connsiteX3" fmla="*/ 460701 w 1897092"/>
                <a:gd name="connsiteY3" fmla="*/ 0 h 493347"/>
                <a:gd name="connsiteX4" fmla="*/ 1879692 w 1897092"/>
                <a:gd name="connsiteY4" fmla="*/ 0 h 493347"/>
                <a:gd name="connsiteX5" fmla="*/ 1890330 w 1897092"/>
                <a:gd name="connsiteY5" fmla="*/ 65821 h 493347"/>
                <a:gd name="connsiteX6" fmla="*/ 1429630 w 1897092"/>
                <a:gd name="connsiteY6" fmla="*/ 487661 h 493347"/>
                <a:gd name="connsiteX0" fmla="*/ 1429630 w 1897092"/>
                <a:gd name="connsiteY0" fmla="*/ 487661 h 497186"/>
                <a:gd name="connsiteX1" fmla="*/ 10638 w 1897092"/>
                <a:gd name="connsiteY1" fmla="*/ 487661 h 497186"/>
                <a:gd name="connsiteX2" fmla="*/ 0 w 1897092"/>
                <a:gd name="connsiteY2" fmla="*/ 421840 h 497186"/>
                <a:gd name="connsiteX3" fmla="*/ 460701 w 1897092"/>
                <a:gd name="connsiteY3" fmla="*/ 0 h 497186"/>
                <a:gd name="connsiteX4" fmla="*/ 1879692 w 1897092"/>
                <a:gd name="connsiteY4" fmla="*/ 0 h 497186"/>
                <a:gd name="connsiteX5" fmla="*/ 1890330 w 1897092"/>
                <a:gd name="connsiteY5" fmla="*/ 65821 h 497186"/>
                <a:gd name="connsiteX6" fmla="*/ 1429630 w 1897092"/>
                <a:gd name="connsiteY6" fmla="*/ 487661 h 497186"/>
                <a:gd name="connsiteX0" fmla="*/ 1438686 w 1906148"/>
                <a:gd name="connsiteY0" fmla="*/ 487661 h 497186"/>
                <a:gd name="connsiteX1" fmla="*/ 19694 w 1906148"/>
                <a:gd name="connsiteY1" fmla="*/ 487661 h 497186"/>
                <a:gd name="connsiteX2" fmla="*/ 9056 w 1906148"/>
                <a:gd name="connsiteY2" fmla="*/ 421840 h 497186"/>
                <a:gd name="connsiteX3" fmla="*/ 469757 w 1906148"/>
                <a:gd name="connsiteY3" fmla="*/ 0 h 497186"/>
                <a:gd name="connsiteX4" fmla="*/ 1888748 w 1906148"/>
                <a:gd name="connsiteY4" fmla="*/ 0 h 497186"/>
                <a:gd name="connsiteX5" fmla="*/ 1899386 w 1906148"/>
                <a:gd name="connsiteY5" fmla="*/ 65821 h 497186"/>
                <a:gd name="connsiteX6" fmla="*/ 1438686 w 1906148"/>
                <a:gd name="connsiteY6" fmla="*/ 487661 h 497186"/>
                <a:gd name="connsiteX0" fmla="*/ 1438686 w 1906148"/>
                <a:gd name="connsiteY0" fmla="*/ 490919 h 500444"/>
                <a:gd name="connsiteX1" fmla="*/ 19694 w 1906148"/>
                <a:gd name="connsiteY1" fmla="*/ 490919 h 500444"/>
                <a:gd name="connsiteX2" fmla="*/ 9056 w 1906148"/>
                <a:gd name="connsiteY2" fmla="*/ 425098 h 500444"/>
                <a:gd name="connsiteX3" fmla="*/ 469757 w 1906148"/>
                <a:gd name="connsiteY3" fmla="*/ 3258 h 500444"/>
                <a:gd name="connsiteX4" fmla="*/ 1888748 w 1906148"/>
                <a:gd name="connsiteY4" fmla="*/ 3258 h 500444"/>
                <a:gd name="connsiteX5" fmla="*/ 1899386 w 1906148"/>
                <a:gd name="connsiteY5" fmla="*/ 69079 h 500444"/>
                <a:gd name="connsiteX6" fmla="*/ 1438686 w 1906148"/>
                <a:gd name="connsiteY6" fmla="*/ 490919 h 500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6148" h="500444">
                  <a:moveTo>
                    <a:pt x="1438686" y="490919"/>
                  </a:moveTo>
                  <a:cubicBezTo>
                    <a:pt x="1410883" y="503713"/>
                    <a:pt x="36915" y="503527"/>
                    <a:pt x="19694" y="490919"/>
                  </a:cubicBezTo>
                  <a:cubicBezTo>
                    <a:pt x="2473" y="478311"/>
                    <a:pt x="-8834" y="440675"/>
                    <a:pt x="9056" y="425098"/>
                  </a:cubicBezTo>
                  <a:cubicBezTo>
                    <a:pt x="26946" y="409521"/>
                    <a:pt x="446112" y="10590"/>
                    <a:pt x="469757" y="3258"/>
                  </a:cubicBezTo>
                  <a:cubicBezTo>
                    <a:pt x="493402" y="-4074"/>
                    <a:pt x="1415751" y="3258"/>
                    <a:pt x="1888748" y="3258"/>
                  </a:cubicBezTo>
                  <a:cubicBezTo>
                    <a:pt x="1905566" y="13515"/>
                    <a:pt x="1912318" y="54262"/>
                    <a:pt x="1899386" y="69079"/>
                  </a:cubicBezTo>
                  <a:cubicBezTo>
                    <a:pt x="1886454" y="83896"/>
                    <a:pt x="1466489" y="478125"/>
                    <a:pt x="1438686" y="49091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平行四辺形 28">
              <a:extLst>
                <a:ext uri="{FF2B5EF4-FFF2-40B4-BE49-F238E27FC236}">
                  <a16:creationId xmlns:a16="http://schemas.microsoft.com/office/drawing/2014/main" id="{01BA5EC1-B16C-11C4-6949-1DFF6F1BEA6A}"/>
                </a:ext>
              </a:extLst>
            </p:cNvPr>
            <p:cNvSpPr/>
            <p:nvPr/>
          </p:nvSpPr>
          <p:spPr bwMode="auto">
            <a:xfrm rot="550838" flipH="1" flipV="1">
              <a:off x="4744751" y="4330731"/>
              <a:ext cx="1450920" cy="276713"/>
            </a:xfrm>
            <a:custGeom>
              <a:avLst/>
              <a:gdLst>
                <a:gd name="connsiteX0" fmla="*/ 0 w 1729493"/>
                <a:gd name="connsiteY0" fmla="*/ 385436 h 385436"/>
                <a:gd name="connsiteX1" fmla="*/ 420942 w 1729493"/>
                <a:gd name="connsiteY1" fmla="*/ 0 h 385436"/>
                <a:gd name="connsiteX2" fmla="*/ 1729493 w 1729493"/>
                <a:gd name="connsiteY2" fmla="*/ 0 h 385436"/>
                <a:gd name="connsiteX3" fmla="*/ 1308551 w 1729493"/>
                <a:gd name="connsiteY3" fmla="*/ 385436 h 385436"/>
                <a:gd name="connsiteX4" fmla="*/ 0 w 1729493"/>
                <a:gd name="connsiteY4" fmla="*/ 385436 h 385436"/>
                <a:gd name="connsiteX0" fmla="*/ 141 w 1729634"/>
                <a:gd name="connsiteY0" fmla="*/ 385436 h 385436"/>
                <a:gd name="connsiteX1" fmla="*/ 421083 w 1729634"/>
                <a:gd name="connsiteY1" fmla="*/ 0 h 385436"/>
                <a:gd name="connsiteX2" fmla="*/ 1729634 w 1729634"/>
                <a:gd name="connsiteY2" fmla="*/ 0 h 385436"/>
                <a:gd name="connsiteX3" fmla="*/ 1308692 w 1729634"/>
                <a:gd name="connsiteY3" fmla="*/ 385436 h 385436"/>
                <a:gd name="connsiteX4" fmla="*/ 141 w 1729634"/>
                <a:gd name="connsiteY4" fmla="*/ 385436 h 385436"/>
                <a:gd name="connsiteX0" fmla="*/ 141 w 1858281"/>
                <a:gd name="connsiteY0" fmla="*/ 385436 h 385436"/>
                <a:gd name="connsiteX1" fmla="*/ 421083 w 1858281"/>
                <a:gd name="connsiteY1" fmla="*/ 0 h 385436"/>
                <a:gd name="connsiteX2" fmla="*/ 1858281 w 1858281"/>
                <a:gd name="connsiteY2" fmla="*/ 50420 h 385436"/>
                <a:gd name="connsiteX3" fmla="*/ 1308692 w 1858281"/>
                <a:gd name="connsiteY3" fmla="*/ 385436 h 385436"/>
                <a:gd name="connsiteX4" fmla="*/ 141 w 1858281"/>
                <a:gd name="connsiteY4" fmla="*/ 385436 h 385436"/>
                <a:gd name="connsiteX0" fmla="*/ 40897 w 1899037"/>
                <a:gd name="connsiteY0" fmla="*/ 385436 h 413401"/>
                <a:gd name="connsiteX1" fmla="*/ 461839 w 1899037"/>
                <a:gd name="connsiteY1" fmla="*/ 0 h 413401"/>
                <a:gd name="connsiteX2" fmla="*/ 1899037 w 1899037"/>
                <a:gd name="connsiteY2" fmla="*/ 50420 h 413401"/>
                <a:gd name="connsiteX3" fmla="*/ 1537602 w 1899037"/>
                <a:gd name="connsiteY3" fmla="*/ 383152 h 413401"/>
                <a:gd name="connsiteX4" fmla="*/ 40897 w 1899037"/>
                <a:gd name="connsiteY4" fmla="*/ 385436 h 413401"/>
                <a:gd name="connsiteX0" fmla="*/ 1691 w 1859831"/>
                <a:gd name="connsiteY0" fmla="*/ 385436 h 392662"/>
                <a:gd name="connsiteX1" fmla="*/ 422633 w 1859831"/>
                <a:gd name="connsiteY1" fmla="*/ 0 h 392662"/>
                <a:gd name="connsiteX2" fmla="*/ 1859831 w 1859831"/>
                <a:gd name="connsiteY2" fmla="*/ 50420 h 392662"/>
                <a:gd name="connsiteX3" fmla="*/ 1498396 w 1859831"/>
                <a:gd name="connsiteY3" fmla="*/ 383152 h 392662"/>
                <a:gd name="connsiteX4" fmla="*/ 1691 w 1859831"/>
                <a:gd name="connsiteY4" fmla="*/ 385436 h 392662"/>
                <a:gd name="connsiteX0" fmla="*/ 45360 w 1903500"/>
                <a:gd name="connsiteY0" fmla="*/ 335016 h 358502"/>
                <a:gd name="connsiteX1" fmla="*/ 432145 w 1903500"/>
                <a:gd name="connsiteY1" fmla="*/ 10068 h 358502"/>
                <a:gd name="connsiteX2" fmla="*/ 1903500 w 1903500"/>
                <a:gd name="connsiteY2" fmla="*/ 0 h 358502"/>
                <a:gd name="connsiteX3" fmla="*/ 1542065 w 1903500"/>
                <a:gd name="connsiteY3" fmla="*/ 332732 h 358502"/>
                <a:gd name="connsiteX4" fmla="*/ 45360 w 1903500"/>
                <a:gd name="connsiteY4" fmla="*/ 335016 h 358502"/>
                <a:gd name="connsiteX0" fmla="*/ 3471 w 1861611"/>
                <a:gd name="connsiteY0" fmla="*/ 335016 h 335016"/>
                <a:gd name="connsiteX1" fmla="*/ 390256 w 1861611"/>
                <a:gd name="connsiteY1" fmla="*/ 10068 h 335016"/>
                <a:gd name="connsiteX2" fmla="*/ 1861611 w 1861611"/>
                <a:gd name="connsiteY2" fmla="*/ 0 h 335016"/>
                <a:gd name="connsiteX3" fmla="*/ 1500176 w 1861611"/>
                <a:gd name="connsiteY3" fmla="*/ 332732 h 335016"/>
                <a:gd name="connsiteX4" fmla="*/ 3471 w 1861611"/>
                <a:gd name="connsiteY4" fmla="*/ 335016 h 335016"/>
                <a:gd name="connsiteX0" fmla="*/ 3858 w 1830211"/>
                <a:gd name="connsiteY0" fmla="*/ 357514 h 357513"/>
                <a:gd name="connsiteX1" fmla="*/ 358856 w 1830211"/>
                <a:gd name="connsiteY1" fmla="*/ 10068 h 357513"/>
                <a:gd name="connsiteX2" fmla="*/ 1830211 w 1830211"/>
                <a:gd name="connsiteY2" fmla="*/ 0 h 357513"/>
                <a:gd name="connsiteX3" fmla="*/ 1468776 w 1830211"/>
                <a:gd name="connsiteY3" fmla="*/ 332732 h 357513"/>
                <a:gd name="connsiteX4" fmla="*/ 3858 w 1830211"/>
                <a:gd name="connsiteY4" fmla="*/ 357514 h 357513"/>
                <a:gd name="connsiteX0" fmla="*/ 46102 w 1872455"/>
                <a:gd name="connsiteY0" fmla="*/ 357514 h 377184"/>
                <a:gd name="connsiteX1" fmla="*/ 414091 w 1872455"/>
                <a:gd name="connsiteY1" fmla="*/ 15876 h 377184"/>
                <a:gd name="connsiteX2" fmla="*/ 1872455 w 1872455"/>
                <a:gd name="connsiteY2" fmla="*/ 0 h 377184"/>
                <a:gd name="connsiteX3" fmla="*/ 1511020 w 1872455"/>
                <a:gd name="connsiteY3" fmla="*/ 332732 h 377184"/>
                <a:gd name="connsiteX4" fmla="*/ 46102 w 1872455"/>
                <a:gd name="connsiteY4" fmla="*/ 357514 h 377184"/>
                <a:gd name="connsiteX0" fmla="*/ 3883 w 1830236"/>
                <a:gd name="connsiteY0" fmla="*/ 357514 h 357515"/>
                <a:gd name="connsiteX1" fmla="*/ 371872 w 1830236"/>
                <a:gd name="connsiteY1" fmla="*/ 15876 h 357515"/>
                <a:gd name="connsiteX2" fmla="*/ 1830236 w 1830236"/>
                <a:gd name="connsiteY2" fmla="*/ 0 h 357515"/>
                <a:gd name="connsiteX3" fmla="*/ 1468801 w 1830236"/>
                <a:gd name="connsiteY3" fmla="*/ 332732 h 357515"/>
                <a:gd name="connsiteX4" fmla="*/ 3883 w 1830236"/>
                <a:gd name="connsiteY4" fmla="*/ 357514 h 357515"/>
                <a:gd name="connsiteX0" fmla="*/ 4173 w 1809600"/>
                <a:gd name="connsiteY0" fmla="*/ 338462 h 338462"/>
                <a:gd name="connsiteX1" fmla="*/ 351236 w 1809600"/>
                <a:gd name="connsiteY1" fmla="*/ 15876 h 338462"/>
                <a:gd name="connsiteX2" fmla="*/ 1809600 w 1809600"/>
                <a:gd name="connsiteY2" fmla="*/ 0 h 338462"/>
                <a:gd name="connsiteX3" fmla="*/ 1448165 w 1809600"/>
                <a:gd name="connsiteY3" fmla="*/ 332732 h 338462"/>
                <a:gd name="connsiteX4" fmla="*/ 4173 w 1809600"/>
                <a:gd name="connsiteY4" fmla="*/ 338462 h 338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9600" h="338462">
                  <a:moveTo>
                    <a:pt x="4173" y="338462"/>
                  </a:moveTo>
                  <a:cubicBezTo>
                    <a:pt x="-34996" y="329760"/>
                    <a:pt x="210922" y="144355"/>
                    <a:pt x="351236" y="15876"/>
                  </a:cubicBezTo>
                  <a:lnTo>
                    <a:pt x="1809600" y="0"/>
                  </a:lnTo>
                  <a:lnTo>
                    <a:pt x="1448165" y="332732"/>
                  </a:lnTo>
                  <a:lnTo>
                    <a:pt x="4173" y="338462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168" name="フリーフォーム: 図形 167">
            <a:extLst>
              <a:ext uri="{FF2B5EF4-FFF2-40B4-BE49-F238E27FC236}">
                <a16:creationId xmlns:a16="http://schemas.microsoft.com/office/drawing/2014/main" id="{BB536E96-EB1C-9234-8BE8-E4967E6FD031}"/>
              </a:ext>
            </a:extLst>
          </p:cNvPr>
          <p:cNvSpPr/>
          <p:nvPr/>
        </p:nvSpPr>
        <p:spPr bwMode="auto">
          <a:xfrm rot="900000">
            <a:off x="10127689" y="4886946"/>
            <a:ext cx="601896" cy="1002099"/>
          </a:xfrm>
          <a:custGeom>
            <a:avLst/>
            <a:gdLst>
              <a:gd name="connsiteX0" fmla="*/ 437690 w 590572"/>
              <a:gd name="connsiteY0" fmla="*/ 8648 h 1112146"/>
              <a:gd name="connsiteX1" fmla="*/ 480525 w 590572"/>
              <a:gd name="connsiteY1" fmla="*/ 0 h 1112146"/>
              <a:gd name="connsiteX2" fmla="*/ 590572 w 590572"/>
              <a:gd name="connsiteY2" fmla="*/ 110047 h 1112146"/>
              <a:gd name="connsiteX3" fmla="*/ 590571 w 590572"/>
              <a:gd name="connsiteY3" fmla="*/ 630146 h 1112146"/>
              <a:gd name="connsiteX4" fmla="*/ 581923 w 590572"/>
              <a:gd name="connsiteY4" fmla="*/ 672981 h 1112146"/>
              <a:gd name="connsiteX5" fmla="*/ 562926 w 590572"/>
              <a:gd name="connsiteY5" fmla="*/ 701157 h 1112146"/>
              <a:gd name="connsiteX6" fmla="*/ 555627 w 590572"/>
              <a:gd name="connsiteY6" fmla="*/ 712150 h 1112146"/>
              <a:gd name="connsiteX7" fmla="*/ 187860 w 590572"/>
              <a:gd name="connsiteY7" fmla="*/ 1079915 h 1112146"/>
              <a:gd name="connsiteX8" fmla="*/ 32230 w 590572"/>
              <a:gd name="connsiteY8" fmla="*/ 1079915 h 1112146"/>
              <a:gd name="connsiteX9" fmla="*/ 32231 w 590572"/>
              <a:gd name="connsiteY9" fmla="*/ 1079915 h 1112146"/>
              <a:gd name="connsiteX10" fmla="*/ 32231 w 590572"/>
              <a:gd name="connsiteY10" fmla="*/ 924285 h 1112146"/>
              <a:gd name="connsiteX11" fmla="*/ 370478 w 590572"/>
              <a:gd name="connsiteY11" fmla="*/ 586038 h 1112146"/>
              <a:gd name="connsiteX12" fmla="*/ 370478 w 590572"/>
              <a:gd name="connsiteY12" fmla="*/ 110047 h 1112146"/>
              <a:gd name="connsiteX13" fmla="*/ 437690 w 590572"/>
              <a:gd name="connsiteY13" fmla="*/ 8648 h 1112146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12" fmla="*/ 437690 w 601896"/>
              <a:gd name="connsiteY12" fmla="*/ 4 h 1103502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12" fmla="*/ 529130 w 601896"/>
              <a:gd name="connsiteY12" fmla="*/ 91444 h 1103502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0" fmla="*/ 590572 w 601896"/>
              <a:gd name="connsiteY0" fmla="*/ 0 h 1002099"/>
              <a:gd name="connsiteX1" fmla="*/ 590571 w 601896"/>
              <a:gd name="connsiteY1" fmla="*/ 520099 h 1002099"/>
              <a:gd name="connsiteX2" fmla="*/ 581923 w 601896"/>
              <a:gd name="connsiteY2" fmla="*/ 562934 h 1002099"/>
              <a:gd name="connsiteX3" fmla="*/ 562926 w 601896"/>
              <a:gd name="connsiteY3" fmla="*/ 591110 h 1002099"/>
              <a:gd name="connsiteX4" fmla="*/ 555627 w 601896"/>
              <a:gd name="connsiteY4" fmla="*/ 602103 h 1002099"/>
              <a:gd name="connsiteX5" fmla="*/ 187860 w 601896"/>
              <a:gd name="connsiteY5" fmla="*/ 969868 h 1002099"/>
              <a:gd name="connsiteX6" fmla="*/ 32230 w 601896"/>
              <a:gd name="connsiteY6" fmla="*/ 969868 h 1002099"/>
              <a:gd name="connsiteX7" fmla="*/ 32231 w 601896"/>
              <a:gd name="connsiteY7" fmla="*/ 969868 h 1002099"/>
              <a:gd name="connsiteX8" fmla="*/ 32231 w 601896"/>
              <a:gd name="connsiteY8" fmla="*/ 814238 h 1002099"/>
              <a:gd name="connsiteX9" fmla="*/ 370478 w 601896"/>
              <a:gd name="connsiteY9" fmla="*/ 475991 h 1002099"/>
              <a:gd name="connsiteX10" fmla="*/ 370478 w 601896"/>
              <a:gd name="connsiteY10" fmla="*/ 0 h 1002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01896" h="1002099">
                <a:moveTo>
                  <a:pt x="590572" y="0"/>
                </a:moveTo>
                <a:cubicBezTo>
                  <a:pt x="616052" y="103583"/>
                  <a:pt x="590571" y="346733"/>
                  <a:pt x="590571" y="520099"/>
                </a:cubicBezTo>
                <a:cubicBezTo>
                  <a:pt x="590571" y="535293"/>
                  <a:pt x="587492" y="549768"/>
                  <a:pt x="581923" y="562934"/>
                </a:cubicBezTo>
                <a:lnTo>
                  <a:pt x="562926" y="591110"/>
                </a:lnTo>
                <a:lnTo>
                  <a:pt x="555627" y="602103"/>
                </a:lnTo>
                <a:lnTo>
                  <a:pt x="187860" y="969868"/>
                </a:lnTo>
                <a:cubicBezTo>
                  <a:pt x="144884" y="1012843"/>
                  <a:pt x="75206" y="1012843"/>
                  <a:pt x="32230" y="969868"/>
                </a:cubicBezTo>
                <a:lnTo>
                  <a:pt x="32231" y="969868"/>
                </a:lnTo>
                <a:cubicBezTo>
                  <a:pt x="-10744" y="926892"/>
                  <a:pt x="-10744" y="857214"/>
                  <a:pt x="32231" y="814238"/>
                </a:cubicBezTo>
                <a:lnTo>
                  <a:pt x="370478" y="475991"/>
                </a:lnTo>
                <a:lnTo>
                  <a:pt x="370478" y="0"/>
                </a:lnTo>
              </a:path>
            </a:pathLst>
          </a:custGeom>
          <a:solidFill>
            <a:srgbClr val="FFFFCC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69" name="フリーフォーム: 図形 168">
            <a:extLst>
              <a:ext uri="{FF2B5EF4-FFF2-40B4-BE49-F238E27FC236}">
                <a16:creationId xmlns:a16="http://schemas.microsoft.com/office/drawing/2014/main" id="{4C93D4A0-2102-2A06-23AF-15E7E94F35F7}"/>
              </a:ext>
            </a:extLst>
          </p:cNvPr>
          <p:cNvSpPr/>
          <p:nvPr/>
        </p:nvSpPr>
        <p:spPr bwMode="auto">
          <a:xfrm flipV="1">
            <a:off x="9734926" y="4157662"/>
            <a:ext cx="332174" cy="143995"/>
          </a:xfrm>
          <a:custGeom>
            <a:avLst/>
            <a:gdLst>
              <a:gd name="connsiteX0" fmla="*/ 10290 w 332174"/>
              <a:gd name="connsiteY0" fmla="*/ 0 h 126764"/>
              <a:gd name="connsiteX1" fmla="*/ 13052 w 332174"/>
              <a:gd name="connsiteY1" fmla="*/ 7990 h 126764"/>
              <a:gd name="connsiteX2" fmla="*/ 166087 w 332174"/>
              <a:gd name="connsiteY2" fmla="*/ 67233 h 126764"/>
              <a:gd name="connsiteX3" fmla="*/ 319122 w 332174"/>
              <a:gd name="connsiteY3" fmla="*/ 7990 h 126764"/>
              <a:gd name="connsiteX4" fmla="*/ 321885 w 332174"/>
              <a:gd name="connsiteY4" fmla="*/ 0 h 126764"/>
              <a:gd name="connsiteX5" fmla="*/ 332174 w 332174"/>
              <a:gd name="connsiteY5" fmla="*/ 29765 h 126764"/>
              <a:gd name="connsiteX6" fmla="*/ 166087 w 332174"/>
              <a:gd name="connsiteY6" fmla="*/ 126764 h 126764"/>
              <a:gd name="connsiteX7" fmla="*/ 0 w 332174"/>
              <a:gd name="connsiteY7" fmla="*/ 29765 h 126764"/>
              <a:gd name="connsiteX8" fmla="*/ 10290 w 332174"/>
              <a:gd name="connsiteY8" fmla="*/ 0 h 126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2174" h="126764">
                <a:moveTo>
                  <a:pt x="10290" y="0"/>
                </a:moveTo>
                <a:lnTo>
                  <a:pt x="13052" y="7990"/>
                </a:lnTo>
                <a:cubicBezTo>
                  <a:pt x="38266" y="42805"/>
                  <a:pt x="97292" y="67233"/>
                  <a:pt x="166087" y="67233"/>
                </a:cubicBezTo>
                <a:cubicBezTo>
                  <a:pt x="234882" y="67233"/>
                  <a:pt x="293909" y="42805"/>
                  <a:pt x="319122" y="7990"/>
                </a:cubicBezTo>
                <a:lnTo>
                  <a:pt x="321885" y="0"/>
                </a:lnTo>
                <a:lnTo>
                  <a:pt x="332174" y="29765"/>
                </a:lnTo>
                <a:cubicBezTo>
                  <a:pt x="332174" y="83336"/>
                  <a:pt x="257814" y="126764"/>
                  <a:pt x="166087" y="126764"/>
                </a:cubicBezTo>
                <a:cubicBezTo>
                  <a:pt x="74360" y="126764"/>
                  <a:pt x="0" y="83336"/>
                  <a:pt x="0" y="29765"/>
                </a:cubicBezTo>
                <a:lnTo>
                  <a:pt x="10290" y="0"/>
                </a:lnTo>
                <a:close/>
              </a:path>
            </a:pathLst>
          </a:custGeom>
          <a:solidFill>
            <a:schemeClr val="tx1"/>
          </a:solidFill>
          <a:ln w="19050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70" name="フリーフォーム: 図形 169">
            <a:extLst>
              <a:ext uri="{FF2B5EF4-FFF2-40B4-BE49-F238E27FC236}">
                <a16:creationId xmlns:a16="http://schemas.microsoft.com/office/drawing/2014/main" id="{F24F10FE-2EBD-D2B2-EF74-32B50FB42A6C}"/>
              </a:ext>
            </a:extLst>
          </p:cNvPr>
          <p:cNvSpPr/>
          <p:nvPr/>
        </p:nvSpPr>
        <p:spPr bwMode="auto">
          <a:xfrm flipV="1">
            <a:off x="10363576" y="4157662"/>
            <a:ext cx="332174" cy="143995"/>
          </a:xfrm>
          <a:custGeom>
            <a:avLst/>
            <a:gdLst>
              <a:gd name="connsiteX0" fmla="*/ 10290 w 332174"/>
              <a:gd name="connsiteY0" fmla="*/ 0 h 126764"/>
              <a:gd name="connsiteX1" fmla="*/ 13052 w 332174"/>
              <a:gd name="connsiteY1" fmla="*/ 7990 h 126764"/>
              <a:gd name="connsiteX2" fmla="*/ 166087 w 332174"/>
              <a:gd name="connsiteY2" fmla="*/ 67233 h 126764"/>
              <a:gd name="connsiteX3" fmla="*/ 319122 w 332174"/>
              <a:gd name="connsiteY3" fmla="*/ 7990 h 126764"/>
              <a:gd name="connsiteX4" fmla="*/ 321885 w 332174"/>
              <a:gd name="connsiteY4" fmla="*/ 0 h 126764"/>
              <a:gd name="connsiteX5" fmla="*/ 332174 w 332174"/>
              <a:gd name="connsiteY5" fmla="*/ 29765 h 126764"/>
              <a:gd name="connsiteX6" fmla="*/ 166087 w 332174"/>
              <a:gd name="connsiteY6" fmla="*/ 126764 h 126764"/>
              <a:gd name="connsiteX7" fmla="*/ 0 w 332174"/>
              <a:gd name="connsiteY7" fmla="*/ 29765 h 126764"/>
              <a:gd name="connsiteX8" fmla="*/ 10290 w 332174"/>
              <a:gd name="connsiteY8" fmla="*/ 0 h 126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2174" h="126764">
                <a:moveTo>
                  <a:pt x="10290" y="0"/>
                </a:moveTo>
                <a:lnTo>
                  <a:pt x="13052" y="7990"/>
                </a:lnTo>
                <a:cubicBezTo>
                  <a:pt x="38266" y="42805"/>
                  <a:pt x="97292" y="67233"/>
                  <a:pt x="166087" y="67233"/>
                </a:cubicBezTo>
                <a:cubicBezTo>
                  <a:pt x="234882" y="67233"/>
                  <a:pt x="293909" y="42805"/>
                  <a:pt x="319122" y="7990"/>
                </a:cubicBezTo>
                <a:lnTo>
                  <a:pt x="321885" y="0"/>
                </a:lnTo>
                <a:lnTo>
                  <a:pt x="332174" y="29765"/>
                </a:lnTo>
                <a:cubicBezTo>
                  <a:pt x="332174" y="83336"/>
                  <a:pt x="257814" y="126764"/>
                  <a:pt x="166087" y="126764"/>
                </a:cubicBezTo>
                <a:cubicBezTo>
                  <a:pt x="74360" y="126764"/>
                  <a:pt x="0" y="83336"/>
                  <a:pt x="0" y="29765"/>
                </a:cubicBezTo>
                <a:lnTo>
                  <a:pt x="10290" y="0"/>
                </a:lnTo>
                <a:close/>
              </a:path>
            </a:pathLst>
          </a:custGeom>
          <a:solidFill>
            <a:schemeClr val="tx1"/>
          </a:solidFill>
          <a:ln w="19050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71" name="フリーフォーム: 図形 170">
            <a:extLst>
              <a:ext uri="{FF2B5EF4-FFF2-40B4-BE49-F238E27FC236}">
                <a16:creationId xmlns:a16="http://schemas.microsoft.com/office/drawing/2014/main" id="{278DEBA2-795F-8303-82B2-575226D65508}"/>
              </a:ext>
            </a:extLst>
          </p:cNvPr>
          <p:cNvSpPr/>
          <p:nvPr/>
        </p:nvSpPr>
        <p:spPr bwMode="auto">
          <a:xfrm rot="1800000">
            <a:off x="10810277" y="3564084"/>
            <a:ext cx="175083" cy="192247"/>
          </a:xfrm>
          <a:custGeom>
            <a:avLst/>
            <a:gdLst>
              <a:gd name="connsiteX0" fmla="*/ 100396 w 175083"/>
              <a:gd name="connsiteY0" fmla="*/ 4302 h 192247"/>
              <a:gd name="connsiteX1" fmla="*/ 119343 w 175083"/>
              <a:gd name="connsiteY1" fmla="*/ 312 h 192247"/>
              <a:gd name="connsiteX2" fmla="*/ 168509 w 175083"/>
              <a:gd name="connsiteY2" fmla="*/ 153073 h 192247"/>
              <a:gd name="connsiteX3" fmla="*/ 175083 w 175083"/>
              <a:gd name="connsiteY3" fmla="*/ 192247 h 192247"/>
              <a:gd name="connsiteX4" fmla="*/ 129623 w 175083"/>
              <a:gd name="connsiteY4" fmla="*/ 179163 h 192247"/>
              <a:gd name="connsiteX5" fmla="*/ 0 w 175083"/>
              <a:gd name="connsiteY5" fmla="*/ 167286 h 192247"/>
              <a:gd name="connsiteX6" fmla="*/ 9189 w 175083"/>
              <a:gd name="connsiteY6" fmla="*/ 150792 h 192247"/>
              <a:gd name="connsiteX7" fmla="*/ 100396 w 175083"/>
              <a:gd name="connsiteY7" fmla="*/ 4302 h 1922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5083" h="192247">
                <a:moveTo>
                  <a:pt x="100396" y="4302"/>
                </a:moveTo>
                <a:cubicBezTo>
                  <a:pt x="106651" y="785"/>
                  <a:pt x="112962" y="-701"/>
                  <a:pt x="119343" y="312"/>
                </a:cubicBezTo>
                <a:cubicBezTo>
                  <a:pt x="157626" y="6393"/>
                  <a:pt x="160878" y="84217"/>
                  <a:pt x="168509" y="153073"/>
                </a:cubicBezTo>
                <a:lnTo>
                  <a:pt x="175083" y="192247"/>
                </a:lnTo>
                <a:lnTo>
                  <a:pt x="129623" y="179163"/>
                </a:lnTo>
                <a:lnTo>
                  <a:pt x="0" y="167286"/>
                </a:lnTo>
                <a:lnTo>
                  <a:pt x="9189" y="150792"/>
                </a:lnTo>
                <a:cubicBezTo>
                  <a:pt x="39265" y="90245"/>
                  <a:pt x="69124" y="21887"/>
                  <a:pt x="100396" y="4302"/>
                </a:cubicBezTo>
                <a:close/>
              </a:path>
            </a:pathLst>
          </a:custGeom>
          <a:solidFill>
            <a:srgbClr val="FFC000"/>
          </a:solidFill>
          <a:ln w="19050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grpSp>
        <p:nvGrpSpPr>
          <p:cNvPr id="172" name="グループ化 171">
            <a:extLst>
              <a:ext uri="{FF2B5EF4-FFF2-40B4-BE49-F238E27FC236}">
                <a16:creationId xmlns:a16="http://schemas.microsoft.com/office/drawing/2014/main" id="{E20FB716-875E-4350-5645-A3EF8B5E035A}"/>
              </a:ext>
            </a:extLst>
          </p:cNvPr>
          <p:cNvGrpSpPr/>
          <p:nvPr/>
        </p:nvGrpSpPr>
        <p:grpSpPr>
          <a:xfrm>
            <a:off x="10574352" y="4456053"/>
            <a:ext cx="185433" cy="120490"/>
            <a:chOff x="7024656" y="2758259"/>
            <a:chExt cx="319562" cy="207644"/>
          </a:xfrm>
        </p:grpSpPr>
        <p:sp>
          <p:nvSpPr>
            <p:cNvPr id="173" name="楕円 172">
              <a:extLst>
                <a:ext uri="{FF2B5EF4-FFF2-40B4-BE49-F238E27FC236}">
                  <a16:creationId xmlns:a16="http://schemas.microsoft.com/office/drawing/2014/main" id="{A3071C65-B037-3F86-2676-E6D3B7FF3462}"/>
                </a:ext>
              </a:extLst>
            </p:cNvPr>
            <p:cNvSpPr/>
            <p:nvPr/>
          </p:nvSpPr>
          <p:spPr bwMode="auto">
            <a:xfrm>
              <a:off x="7105618" y="2777309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楕円 173">
              <a:extLst>
                <a:ext uri="{FF2B5EF4-FFF2-40B4-BE49-F238E27FC236}">
                  <a16:creationId xmlns:a16="http://schemas.microsoft.com/office/drawing/2014/main" id="{1CA7B930-98B1-92BF-CE8E-17C87EB258DD}"/>
                </a:ext>
              </a:extLst>
            </p:cNvPr>
            <p:cNvSpPr/>
            <p:nvPr/>
          </p:nvSpPr>
          <p:spPr bwMode="auto">
            <a:xfrm>
              <a:off x="7024656" y="2886846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" name="楕円 174">
              <a:extLst>
                <a:ext uri="{FF2B5EF4-FFF2-40B4-BE49-F238E27FC236}">
                  <a16:creationId xmlns:a16="http://schemas.microsoft.com/office/drawing/2014/main" id="{4D1B6A8B-00F2-9A79-546F-EBB0EAF8E1F1}"/>
                </a:ext>
              </a:extLst>
            </p:cNvPr>
            <p:cNvSpPr/>
            <p:nvPr/>
          </p:nvSpPr>
          <p:spPr bwMode="auto">
            <a:xfrm>
              <a:off x="7234206" y="2758259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" name="楕円 175">
              <a:extLst>
                <a:ext uri="{FF2B5EF4-FFF2-40B4-BE49-F238E27FC236}">
                  <a16:creationId xmlns:a16="http://schemas.microsoft.com/office/drawing/2014/main" id="{B4C1FA86-E376-32FA-5DB6-523A3BBF1836}"/>
                </a:ext>
              </a:extLst>
            </p:cNvPr>
            <p:cNvSpPr/>
            <p:nvPr/>
          </p:nvSpPr>
          <p:spPr bwMode="auto">
            <a:xfrm>
              <a:off x="7153244" y="2867796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" name="楕円 176">
              <a:extLst>
                <a:ext uri="{FF2B5EF4-FFF2-40B4-BE49-F238E27FC236}">
                  <a16:creationId xmlns:a16="http://schemas.microsoft.com/office/drawing/2014/main" id="{256BE8F9-9139-10F6-ACD2-E6F4D70A4550}"/>
                </a:ext>
              </a:extLst>
            </p:cNvPr>
            <p:cNvSpPr/>
            <p:nvPr/>
          </p:nvSpPr>
          <p:spPr bwMode="auto">
            <a:xfrm>
              <a:off x="7298499" y="2841603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8" name="楕円 177">
              <a:extLst>
                <a:ext uri="{FF2B5EF4-FFF2-40B4-BE49-F238E27FC236}">
                  <a16:creationId xmlns:a16="http://schemas.microsoft.com/office/drawing/2014/main" id="{49899389-F31B-2205-2A50-9CBE903FC4B4}"/>
                </a:ext>
              </a:extLst>
            </p:cNvPr>
            <p:cNvSpPr/>
            <p:nvPr/>
          </p:nvSpPr>
          <p:spPr bwMode="auto">
            <a:xfrm>
              <a:off x="7238967" y="2920184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79" name="フリーフォーム: 図形 178">
            <a:extLst>
              <a:ext uri="{FF2B5EF4-FFF2-40B4-BE49-F238E27FC236}">
                <a16:creationId xmlns:a16="http://schemas.microsoft.com/office/drawing/2014/main" id="{299F743D-A188-BD23-C623-C0D72014D283}"/>
              </a:ext>
            </a:extLst>
          </p:cNvPr>
          <p:cNvSpPr/>
          <p:nvPr/>
        </p:nvSpPr>
        <p:spPr bwMode="auto">
          <a:xfrm rot="900000">
            <a:off x="9713353" y="4839321"/>
            <a:ext cx="601896" cy="1002099"/>
          </a:xfrm>
          <a:custGeom>
            <a:avLst/>
            <a:gdLst>
              <a:gd name="connsiteX0" fmla="*/ 437690 w 590572"/>
              <a:gd name="connsiteY0" fmla="*/ 8648 h 1112146"/>
              <a:gd name="connsiteX1" fmla="*/ 480525 w 590572"/>
              <a:gd name="connsiteY1" fmla="*/ 0 h 1112146"/>
              <a:gd name="connsiteX2" fmla="*/ 590572 w 590572"/>
              <a:gd name="connsiteY2" fmla="*/ 110047 h 1112146"/>
              <a:gd name="connsiteX3" fmla="*/ 590571 w 590572"/>
              <a:gd name="connsiteY3" fmla="*/ 630146 h 1112146"/>
              <a:gd name="connsiteX4" fmla="*/ 581923 w 590572"/>
              <a:gd name="connsiteY4" fmla="*/ 672981 h 1112146"/>
              <a:gd name="connsiteX5" fmla="*/ 562926 w 590572"/>
              <a:gd name="connsiteY5" fmla="*/ 701157 h 1112146"/>
              <a:gd name="connsiteX6" fmla="*/ 555627 w 590572"/>
              <a:gd name="connsiteY6" fmla="*/ 712150 h 1112146"/>
              <a:gd name="connsiteX7" fmla="*/ 187860 w 590572"/>
              <a:gd name="connsiteY7" fmla="*/ 1079915 h 1112146"/>
              <a:gd name="connsiteX8" fmla="*/ 32230 w 590572"/>
              <a:gd name="connsiteY8" fmla="*/ 1079915 h 1112146"/>
              <a:gd name="connsiteX9" fmla="*/ 32231 w 590572"/>
              <a:gd name="connsiteY9" fmla="*/ 1079915 h 1112146"/>
              <a:gd name="connsiteX10" fmla="*/ 32231 w 590572"/>
              <a:gd name="connsiteY10" fmla="*/ 924285 h 1112146"/>
              <a:gd name="connsiteX11" fmla="*/ 370478 w 590572"/>
              <a:gd name="connsiteY11" fmla="*/ 586038 h 1112146"/>
              <a:gd name="connsiteX12" fmla="*/ 370478 w 590572"/>
              <a:gd name="connsiteY12" fmla="*/ 110047 h 1112146"/>
              <a:gd name="connsiteX13" fmla="*/ 437690 w 590572"/>
              <a:gd name="connsiteY13" fmla="*/ 8648 h 1112146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12" fmla="*/ 437690 w 601896"/>
              <a:gd name="connsiteY12" fmla="*/ 4 h 1103502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12" fmla="*/ 529130 w 601896"/>
              <a:gd name="connsiteY12" fmla="*/ 91444 h 1103502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0" fmla="*/ 590572 w 601896"/>
              <a:gd name="connsiteY0" fmla="*/ 0 h 1002099"/>
              <a:gd name="connsiteX1" fmla="*/ 590571 w 601896"/>
              <a:gd name="connsiteY1" fmla="*/ 520099 h 1002099"/>
              <a:gd name="connsiteX2" fmla="*/ 581923 w 601896"/>
              <a:gd name="connsiteY2" fmla="*/ 562934 h 1002099"/>
              <a:gd name="connsiteX3" fmla="*/ 562926 w 601896"/>
              <a:gd name="connsiteY3" fmla="*/ 591110 h 1002099"/>
              <a:gd name="connsiteX4" fmla="*/ 555627 w 601896"/>
              <a:gd name="connsiteY4" fmla="*/ 602103 h 1002099"/>
              <a:gd name="connsiteX5" fmla="*/ 187860 w 601896"/>
              <a:gd name="connsiteY5" fmla="*/ 969868 h 1002099"/>
              <a:gd name="connsiteX6" fmla="*/ 32230 w 601896"/>
              <a:gd name="connsiteY6" fmla="*/ 969868 h 1002099"/>
              <a:gd name="connsiteX7" fmla="*/ 32231 w 601896"/>
              <a:gd name="connsiteY7" fmla="*/ 969868 h 1002099"/>
              <a:gd name="connsiteX8" fmla="*/ 32231 w 601896"/>
              <a:gd name="connsiteY8" fmla="*/ 814238 h 1002099"/>
              <a:gd name="connsiteX9" fmla="*/ 370478 w 601896"/>
              <a:gd name="connsiteY9" fmla="*/ 475991 h 1002099"/>
              <a:gd name="connsiteX10" fmla="*/ 370478 w 601896"/>
              <a:gd name="connsiteY10" fmla="*/ 0 h 1002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01896" h="1002099">
                <a:moveTo>
                  <a:pt x="590572" y="0"/>
                </a:moveTo>
                <a:cubicBezTo>
                  <a:pt x="616052" y="103583"/>
                  <a:pt x="590571" y="346733"/>
                  <a:pt x="590571" y="520099"/>
                </a:cubicBezTo>
                <a:cubicBezTo>
                  <a:pt x="590571" y="535293"/>
                  <a:pt x="587492" y="549768"/>
                  <a:pt x="581923" y="562934"/>
                </a:cubicBezTo>
                <a:lnTo>
                  <a:pt x="562926" y="591110"/>
                </a:lnTo>
                <a:lnTo>
                  <a:pt x="555627" y="602103"/>
                </a:lnTo>
                <a:lnTo>
                  <a:pt x="187860" y="969868"/>
                </a:lnTo>
                <a:cubicBezTo>
                  <a:pt x="144884" y="1012843"/>
                  <a:pt x="75206" y="1012843"/>
                  <a:pt x="32230" y="969868"/>
                </a:cubicBezTo>
                <a:lnTo>
                  <a:pt x="32231" y="969868"/>
                </a:lnTo>
                <a:cubicBezTo>
                  <a:pt x="-10744" y="926892"/>
                  <a:pt x="-10744" y="857214"/>
                  <a:pt x="32231" y="814238"/>
                </a:cubicBezTo>
                <a:lnTo>
                  <a:pt x="370478" y="475991"/>
                </a:lnTo>
                <a:lnTo>
                  <a:pt x="370478" y="0"/>
                </a:lnTo>
              </a:path>
            </a:pathLst>
          </a:custGeom>
          <a:solidFill>
            <a:srgbClr val="FFFFCC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grpSp>
        <p:nvGrpSpPr>
          <p:cNvPr id="180" name="グループ化 179">
            <a:extLst>
              <a:ext uri="{FF2B5EF4-FFF2-40B4-BE49-F238E27FC236}">
                <a16:creationId xmlns:a16="http://schemas.microsoft.com/office/drawing/2014/main" id="{566C55B8-8045-8C8B-0FD6-E5A0985B81FF}"/>
              </a:ext>
            </a:extLst>
          </p:cNvPr>
          <p:cNvGrpSpPr/>
          <p:nvPr/>
        </p:nvGrpSpPr>
        <p:grpSpPr>
          <a:xfrm>
            <a:off x="8510959" y="4944602"/>
            <a:ext cx="1743278" cy="1035798"/>
            <a:chOff x="4284184" y="3585863"/>
            <a:chExt cx="1743278" cy="1035798"/>
          </a:xfrm>
          <a:solidFill>
            <a:schemeClr val="bg1">
              <a:lumMod val="75000"/>
            </a:schemeClr>
          </a:solidFill>
        </p:grpSpPr>
        <p:sp>
          <p:nvSpPr>
            <p:cNvPr id="181" name="フリーフォーム: 図形 180">
              <a:extLst>
                <a:ext uri="{FF2B5EF4-FFF2-40B4-BE49-F238E27FC236}">
                  <a16:creationId xmlns:a16="http://schemas.microsoft.com/office/drawing/2014/main" id="{2035F6AE-5D4F-BC2C-DAAC-62C795EF60F1}"/>
                </a:ext>
              </a:extLst>
            </p:cNvPr>
            <p:cNvSpPr/>
            <p:nvPr/>
          </p:nvSpPr>
          <p:spPr bwMode="auto">
            <a:xfrm rot="550838" flipH="1">
              <a:off x="4284184" y="3585863"/>
              <a:ext cx="1743278" cy="1035798"/>
            </a:xfrm>
            <a:custGeom>
              <a:avLst/>
              <a:gdLst>
                <a:gd name="connsiteX0" fmla="*/ 1703157 w 1740295"/>
                <a:gd name="connsiteY0" fmla="*/ 0 h 1022337"/>
                <a:gd name="connsiteX1" fmla="*/ 360344 w 1740295"/>
                <a:gd name="connsiteY1" fmla="*/ 0 h 1022337"/>
                <a:gd name="connsiteX2" fmla="*/ 0 w 1740295"/>
                <a:gd name="connsiteY2" fmla="*/ 953618 h 1022337"/>
                <a:gd name="connsiteX3" fmla="*/ 63104 w 1740295"/>
                <a:gd name="connsiteY3" fmla="*/ 953618 h 1022337"/>
                <a:gd name="connsiteX4" fmla="*/ 37138 w 1740295"/>
                <a:gd name="connsiteY4" fmla="*/ 1022337 h 1022337"/>
                <a:gd name="connsiteX5" fmla="*/ 1379951 w 1740295"/>
                <a:gd name="connsiteY5" fmla="*/ 1022337 h 1022337"/>
                <a:gd name="connsiteX6" fmla="*/ 1740295 w 1740295"/>
                <a:gd name="connsiteY6" fmla="*/ 68718 h 1022337"/>
                <a:gd name="connsiteX7" fmla="*/ 1677191 w 1740295"/>
                <a:gd name="connsiteY7" fmla="*/ 68719 h 1022337"/>
                <a:gd name="connsiteX0" fmla="*/ 1703157 w 1740295"/>
                <a:gd name="connsiteY0" fmla="*/ 0 h 1022337"/>
                <a:gd name="connsiteX1" fmla="*/ 360344 w 1740295"/>
                <a:gd name="connsiteY1" fmla="*/ 0 h 1022337"/>
                <a:gd name="connsiteX2" fmla="*/ 0 w 1740295"/>
                <a:gd name="connsiteY2" fmla="*/ 953618 h 1022337"/>
                <a:gd name="connsiteX3" fmla="*/ 63104 w 1740295"/>
                <a:gd name="connsiteY3" fmla="*/ 953618 h 1022337"/>
                <a:gd name="connsiteX4" fmla="*/ 37138 w 1740295"/>
                <a:gd name="connsiteY4" fmla="*/ 1022337 h 1022337"/>
                <a:gd name="connsiteX5" fmla="*/ 1379951 w 1740295"/>
                <a:gd name="connsiteY5" fmla="*/ 1022337 h 1022337"/>
                <a:gd name="connsiteX6" fmla="*/ 1740295 w 1740295"/>
                <a:gd name="connsiteY6" fmla="*/ 68718 h 1022337"/>
                <a:gd name="connsiteX7" fmla="*/ 1703157 w 1740295"/>
                <a:gd name="connsiteY7" fmla="*/ 0 h 1022337"/>
                <a:gd name="connsiteX0" fmla="*/ 1703157 w 1740295"/>
                <a:gd name="connsiteY0" fmla="*/ 0 h 1022337"/>
                <a:gd name="connsiteX1" fmla="*/ 360344 w 1740295"/>
                <a:gd name="connsiteY1" fmla="*/ 0 h 1022337"/>
                <a:gd name="connsiteX2" fmla="*/ 0 w 1740295"/>
                <a:gd name="connsiteY2" fmla="*/ 953618 h 1022337"/>
                <a:gd name="connsiteX3" fmla="*/ 37138 w 1740295"/>
                <a:gd name="connsiteY3" fmla="*/ 1022337 h 1022337"/>
                <a:gd name="connsiteX4" fmla="*/ 1379951 w 1740295"/>
                <a:gd name="connsiteY4" fmla="*/ 1022337 h 1022337"/>
                <a:gd name="connsiteX5" fmla="*/ 1740295 w 1740295"/>
                <a:gd name="connsiteY5" fmla="*/ 68718 h 1022337"/>
                <a:gd name="connsiteX6" fmla="*/ 1703157 w 1740295"/>
                <a:gd name="connsiteY6" fmla="*/ 0 h 1022337"/>
                <a:gd name="connsiteX0" fmla="*/ 1703157 w 1740295"/>
                <a:gd name="connsiteY0" fmla="*/ 0 h 1022337"/>
                <a:gd name="connsiteX1" fmla="*/ 360344 w 1740295"/>
                <a:gd name="connsiteY1" fmla="*/ 0 h 1022337"/>
                <a:gd name="connsiteX2" fmla="*/ 0 w 1740295"/>
                <a:gd name="connsiteY2" fmla="*/ 953618 h 1022337"/>
                <a:gd name="connsiteX3" fmla="*/ 37138 w 1740295"/>
                <a:gd name="connsiteY3" fmla="*/ 1022337 h 1022337"/>
                <a:gd name="connsiteX4" fmla="*/ 1379951 w 1740295"/>
                <a:gd name="connsiteY4" fmla="*/ 1022337 h 1022337"/>
                <a:gd name="connsiteX5" fmla="*/ 1740295 w 1740295"/>
                <a:gd name="connsiteY5" fmla="*/ 68718 h 1022337"/>
                <a:gd name="connsiteX6" fmla="*/ 1703157 w 1740295"/>
                <a:gd name="connsiteY6" fmla="*/ 0 h 1022337"/>
                <a:gd name="connsiteX0" fmla="*/ 1703157 w 1743006"/>
                <a:gd name="connsiteY0" fmla="*/ 0 h 1022337"/>
                <a:gd name="connsiteX1" fmla="*/ 360344 w 1743006"/>
                <a:gd name="connsiteY1" fmla="*/ 0 h 1022337"/>
                <a:gd name="connsiteX2" fmla="*/ 0 w 1743006"/>
                <a:gd name="connsiteY2" fmla="*/ 953618 h 1022337"/>
                <a:gd name="connsiteX3" fmla="*/ 37138 w 1743006"/>
                <a:gd name="connsiteY3" fmla="*/ 1022337 h 1022337"/>
                <a:gd name="connsiteX4" fmla="*/ 1379951 w 1743006"/>
                <a:gd name="connsiteY4" fmla="*/ 1022337 h 1022337"/>
                <a:gd name="connsiteX5" fmla="*/ 1740295 w 1743006"/>
                <a:gd name="connsiteY5" fmla="*/ 68718 h 1022337"/>
                <a:gd name="connsiteX6" fmla="*/ 1703157 w 1743006"/>
                <a:gd name="connsiteY6" fmla="*/ 0 h 1022337"/>
                <a:gd name="connsiteX0" fmla="*/ 1703157 w 1743006"/>
                <a:gd name="connsiteY0" fmla="*/ 7081 h 1029418"/>
                <a:gd name="connsiteX1" fmla="*/ 360344 w 1743006"/>
                <a:gd name="connsiteY1" fmla="*/ 7081 h 1029418"/>
                <a:gd name="connsiteX2" fmla="*/ 0 w 1743006"/>
                <a:gd name="connsiteY2" fmla="*/ 960699 h 1029418"/>
                <a:gd name="connsiteX3" fmla="*/ 37138 w 1743006"/>
                <a:gd name="connsiteY3" fmla="*/ 1029418 h 1029418"/>
                <a:gd name="connsiteX4" fmla="*/ 1379951 w 1743006"/>
                <a:gd name="connsiteY4" fmla="*/ 1029418 h 1029418"/>
                <a:gd name="connsiteX5" fmla="*/ 1740295 w 1743006"/>
                <a:gd name="connsiteY5" fmla="*/ 75799 h 1029418"/>
                <a:gd name="connsiteX6" fmla="*/ 1703157 w 1743006"/>
                <a:gd name="connsiteY6" fmla="*/ 7081 h 1029418"/>
                <a:gd name="connsiteX0" fmla="*/ 1703363 w 1743212"/>
                <a:gd name="connsiteY0" fmla="*/ 7081 h 1029418"/>
                <a:gd name="connsiteX1" fmla="*/ 360550 w 1743212"/>
                <a:gd name="connsiteY1" fmla="*/ 7081 h 1029418"/>
                <a:gd name="connsiteX2" fmla="*/ 206 w 1743212"/>
                <a:gd name="connsiteY2" fmla="*/ 960699 h 1029418"/>
                <a:gd name="connsiteX3" fmla="*/ 37344 w 1743212"/>
                <a:gd name="connsiteY3" fmla="*/ 1029418 h 1029418"/>
                <a:gd name="connsiteX4" fmla="*/ 1380157 w 1743212"/>
                <a:gd name="connsiteY4" fmla="*/ 1029418 h 1029418"/>
                <a:gd name="connsiteX5" fmla="*/ 1740501 w 1743212"/>
                <a:gd name="connsiteY5" fmla="*/ 75799 h 1029418"/>
                <a:gd name="connsiteX6" fmla="*/ 1703363 w 1743212"/>
                <a:gd name="connsiteY6" fmla="*/ 7081 h 1029418"/>
                <a:gd name="connsiteX0" fmla="*/ 1703429 w 1743278"/>
                <a:gd name="connsiteY0" fmla="*/ 7081 h 1032622"/>
                <a:gd name="connsiteX1" fmla="*/ 360616 w 1743278"/>
                <a:gd name="connsiteY1" fmla="*/ 7081 h 1032622"/>
                <a:gd name="connsiteX2" fmla="*/ 272 w 1743278"/>
                <a:gd name="connsiteY2" fmla="*/ 960699 h 1032622"/>
                <a:gd name="connsiteX3" fmla="*/ 37410 w 1743278"/>
                <a:gd name="connsiteY3" fmla="*/ 1029418 h 1032622"/>
                <a:gd name="connsiteX4" fmla="*/ 1380223 w 1743278"/>
                <a:gd name="connsiteY4" fmla="*/ 1029418 h 1032622"/>
                <a:gd name="connsiteX5" fmla="*/ 1740567 w 1743278"/>
                <a:gd name="connsiteY5" fmla="*/ 75799 h 1032622"/>
                <a:gd name="connsiteX6" fmla="*/ 1703429 w 1743278"/>
                <a:gd name="connsiteY6" fmla="*/ 7081 h 1032622"/>
                <a:gd name="connsiteX0" fmla="*/ 1703429 w 1743278"/>
                <a:gd name="connsiteY0" fmla="*/ 7081 h 1035798"/>
                <a:gd name="connsiteX1" fmla="*/ 360616 w 1743278"/>
                <a:gd name="connsiteY1" fmla="*/ 7081 h 1035798"/>
                <a:gd name="connsiteX2" fmla="*/ 272 w 1743278"/>
                <a:gd name="connsiteY2" fmla="*/ 960699 h 1035798"/>
                <a:gd name="connsiteX3" fmla="*/ 37410 w 1743278"/>
                <a:gd name="connsiteY3" fmla="*/ 1029418 h 1035798"/>
                <a:gd name="connsiteX4" fmla="*/ 1380223 w 1743278"/>
                <a:gd name="connsiteY4" fmla="*/ 1029418 h 1035798"/>
                <a:gd name="connsiteX5" fmla="*/ 1740567 w 1743278"/>
                <a:gd name="connsiteY5" fmla="*/ 75799 h 1035798"/>
                <a:gd name="connsiteX6" fmla="*/ 1703429 w 1743278"/>
                <a:gd name="connsiteY6" fmla="*/ 7081 h 1035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43278" h="1035798">
                  <a:moveTo>
                    <a:pt x="1703429" y="7081"/>
                  </a:moveTo>
                  <a:cubicBezTo>
                    <a:pt x="1255825" y="7081"/>
                    <a:pt x="378865" y="-8852"/>
                    <a:pt x="360616" y="7081"/>
                  </a:cubicBezTo>
                  <a:cubicBezTo>
                    <a:pt x="342367" y="23014"/>
                    <a:pt x="3137" y="933020"/>
                    <a:pt x="272" y="960699"/>
                  </a:cubicBezTo>
                  <a:cubicBezTo>
                    <a:pt x="-2593" y="988378"/>
                    <a:pt x="17670" y="1022208"/>
                    <a:pt x="37410" y="1029418"/>
                  </a:cubicBezTo>
                  <a:cubicBezTo>
                    <a:pt x="57150" y="1036628"/>
                    <a:pt x="1353332" y="1039131"/>
                    <a:pt x="1380223" y="1029418"/>
                  </a:cubicBezTo>
                  <a:cubicBezTo>
                    <a:pt x="1407114" y="1019705"/>
                    <a:pt x="1620452" y="393672"/>
                    <a:pt x="1740567" y="75799"/>
                  </a:cubicBezTo>
                  <a:cubicBezTo>
                    <a:pt x="1750105" y="51611"/>
                    <a:pt x="1733712" y="8759"/>
                    <a:pt x="1703429" y="708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82" name="グループ化 181">
              <a:extLst>
                <a:ext uri="{FF2B5EF4-FFF2-40B4-BE49-F238E27FC236}">
                  <a16:creationId xmlns:a16="http://schemas.microsoft.com/office/drawing/2014/main" id="{4DC385F4-F740-BEEE-75B3-7733F8F16869}"/>
                </a:ext>
              </a:extLst>
            </p:cNvPr>
            <p:cNvGrpSpPr/>
            <p:nvPr/>
          </p:nvGrpSpPr>
          <p:grpSpPr>
            <a:xfrm>
              <a:off x="4880862" y="3968436"/>
              <a:ext cx="418591" cy="395009"/>
              <a:chOff x="2458653" y="3982115"/>
              <a:chExt cx="694122" cy="650141"/>
            </a:xfrm>
            <a:grpFill/>
          </p:grpSpPr>
          <p:sp>
            <p:nvSpPr>
              <p:cNvPr id="183" name="楕円 182">
                <a:extLst>
                  <a:ext uri="{FF2B5EF4-FFF2-40B4-BE49-F238E27FC236}">
                    <a16:creationId xmlns:a16="http://schemas.microsoft.com/office/drawing/2014/main" id="{86B44547-8A05-B163-27A9-FAEF22CF12BD}"/>
                  </a:ext>
                </a:extLst>
              </p:cNvPr>
              <p:cNvSpPr/>
              <p:nvPr/>
            </p:nvSpPr>
            <p:spPr bwMode="auto">
              <a:xfrm>
                <a:off x="2458653" y="4103762"/>
                <a:ext cx="694122" cy="528494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星: 6 pt 183">
                <a:extLst>
                  <a:ext uri="{FF2B5EF4-FFF2-40B4-BE49-F238E27FC236}">
                    <a16:creationId xmlns:a16="http://schemas.microsoft.com/office/drawing/2014/main" id="{F5BC0861-3BB3-C86B-696C-90C6013C3630}"/>
                  </a:ext>
                </a:extLst>
              </p:cNvPr>
              <p:cNvSpPr/>
              <p:nvPr/>
            </p:nvSpPr>
            <p:spPr bwMode="auto">
              <a:xfrm>
                <a:off x="2709478" y="4067175"/>
                <a:ext cx="192472" cy="137702"/>
              </a:xfrm>
              <a:prstGeom prst="star6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5" name="台形 184">
                <a:extLst>
                  <a:ext uri="{FF2B5EF4-FFF2-40B4-BE49-F238E27FC236}">
                    <a16:creationId xmlns:a16="http://schemas.microsoft.com/office/drawing/2014/main" id="{B26FF5F3-80AE-DF35-93E9-273B42999233}"/>
                  </a:ext>
                </a:extLst>
              </p:cNvPr>
              <p:cNvSpPr/>
              <p:nvPr/>
            </p:nvSpPr>
            <p:spPr bwMode="auto">
              <a:xfrm rot="10800000">
                <a:off x="2773683" y="3982115"/>
                <a:ext cx="64062" cy="153910"/>
              </a:xfrm>
              <a:prstGeom prst="trapezoid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59C4552B-6FFE-0BA2-D503-5D7E410A61E5}"/>
                  </a:ext>
                </a:extLst>
              </p:cNvPr>
              <p:cNvSpPr/>
              <p:nvPr/>
            </p:nvSpPr>
            <p:spPr bwMode="auto">
              <a:xfrm rot="20700000">
                <a:off x="2832694" y="3986255"/>
                <a:ext cx="203135" cy="71721"/>
              </a:xfrm>
              <a:custGeom>
                <a:avLst/>
                <a:gdLst>
                  <a:gd name="connsiteX0" fmla="*/ 276880 w 553760"/>
                  <a:gd name="connsiteY0" fmla="*/ 0 h 313061"/>
                  <a:gd name="connsiteX1" fmla="*/ 530443 w 553760"/>
                  <a:gd name="connsiteY1" fmla="*/ 118707 h 313061"/>
                  <a:gd name="connsiteX2" fmla="*/ 553760 w 553760"/>
                  <a:gd name="connsiteY2" fmla="*/ 156531 h 313061"/>
                  <a:gd name="connsiteX3" fmla="*/ 530443 w 553760"/>
                  <a:gd name="connsiteY3" fmla="*/ 194355 h 313061"/>
                  <a:gd name="connsiteX4" fmla="*/ 276880 w 553760"/>
                  <a:gd name="connsiteY4" fmla="*/ 313061 h 313061"/>
                  <a:gd name="connsiteX5" fmla="*/ 23317 w 553760"/>
                  <a:gd name="connsiteY5" fmla="*/ 194355 h 313061"/>
                  <a:gd name="connsiteX6" fmla="*/ 0 w 553760"/>
                  <a:gd name="connsiteY6" fmla="*/ 156531 h 313061"/>
                  <a:gd name="connsiteX7" fmla="*/ 23317 w 553760"/>
                  <a:gd name="connsiteY7" fmla="*/ 118707 h 313061"/>
                  <a:gd name="connsiteX8" fmla="*/ 276880 w 553760"/>
                  <a:gd name="connsiteY8" fmla="*/ 0 h 313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53760" h="313061">
                    <a:moveTo>
                      <a:pt x="276880" y="0"/>
                    </a:moveTo>
                    <a:cubicBezTo>
                      <a:pt x="382431" y="0"/>
                      <a:pt x="475491" y="47088"/>
                      <a:pt x="530443" y="118707"/>
                    </a:cubicBezTo>
                    <a:lnTo>
                      <a:pt x="553760" y="156531"/>
                    </a:lnTo>
                    <a:lnTo>
                      <a:pt x="530443" y="194355"/>
                    </a:lnTo>
                    <a:cubicBezTo>
                      <a:pt x="475491" y="265974"/>
                      <a:pt x="382431" y="313061"/>
                      <a:pt x="276880" y="313061"/>
                    </a:cubicBezTo>
                    <a:cubicBezTo>
                      <a:pt x="171330" y="313061"/>
                      <a:pt x="78269" y="265974"/>
                      <a:pt x="23317" y="194355"/>
                    </a:cubicBezTo>
                    <a:lnTo>
                      <a:pt x="0" y="156531"/>
                    </a:lnTo>
                    <a:lnTo>
                      <a:pt x="23317" y="118707"/>
                    </a:lnTo>
                    <a:cubicBezTo>
                      <a:pt x="78269" y="47088"/>
                      <a:pt x="171330" y="0"/>
                      <a:pt x="276880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87" name="グループ化 186">
            <a:extLst>
              <a:ext uri="{FF2B5EF4-FFF2-40B4-BE49-F238E27FC236}">
                <a16:creationId xmlns:a16="http://schemas.microsoft.com/office/drawing/2014/main" id="{3085247B-6B4C-6C83-0EC3-DCD7C4DE1A80}"/>
              </a:ext>
            </a:extLst>
          </p:cNvPr>
          <p:cNvGrpSpPr/>
          <p:nvPr/>
        </p:nvGrpSpPr>
        <p:grpSpPr>
          <a:xfrm>
            <a:off x="9748452" y="4422257"/>
            <a:ext cx="138453" cy="120490"/>
            <a:chOff x="7105618" y="2758259"/>
            <a:chExt cx="238600" cy="207644"/>
          </a:xfrm>
        </p:grpSpPr>
        <p:sp>
          <p:nvSpPr>
            <p:cNvPr id="188" name="楕円 187">
              <a:extLst>
                <a:ext uri="{FF2B5EF4-FFF2-40B4-BE49-F238E27FC236}">
                  <a16:creationId xmlns:a16="http://schemas.microsoft.com/office/drawing/2014/main" id="{EF412610-56B8-4998-AEE4-7B4A5CCF84BB}"/>
                </a:ext>
              </a:extLst>
            </p:cNvPr>
            <p:cNvSpPr/>
            <p:nvPr/>
          </p:nvSpPr>
          <p:spPr bwMode="auto">
            <a:xfrm>
              <a:off x="7105618" y="2777309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9" name="楕円 188">
              <a:extLst>
                <a:ext uri="{FF2B5EF4-FFF2-40B4-BE49-F238E27FC236}">
                  <a16:creationId xmlns:a16="http://schemas.microsoft.com/office/drawing/2014/main" id="{C67A7BCD-3836-7C43-A0E4-B05F1336C91F}"/>
                </a:ext>
              </a:extLst>
            </p:cNvPr>
            <p:cNvSpPr/>
            <p:nvPr/>
          </p:nvSpPr>
          <p:spPr bwMode="auto">
            <a:xfrm>
              <a:off x="7234206" y="2758259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楕円 189">
              <a:extLst>
                <a:ext uri="{FF2B5EF4-FFF2-40B4-BE49-F238E27FC236}">
                  <a16:creationId xmlns:a16="http://schemas.microsoft.com/office/drawing/2014/main" id="{7861B9A9-FE57-7136-B823-9D6BE0F47B27}"/>
                </a:ext>
              </a:extLst>
            </p:cNvPr>
            <p:cNvSpPr/>
            <p:nvPr/>
          </p:nvSpPr>
          <p:spPr bwMode="auto">
            <a:xfrm>
              <a:off x="7153244" y="2867796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楕円 190">
              <a:extLst>
                <a:ext uri="{FF2B5EF4-FFF2-40B4-BE49-F238E27FC236}">
                  <a16:creationId xmlns:a16="http://schemas.microsoft.com/office/drawing/2014/main" id="{309D6AD8-7A78-AD22-DA71-9C38698A21A0}"/>
                </a:ext>
              </a:extLst>
            </p:cNvPr>
            <p:cNvSpPr/>
            <p:nvPr/>
          </p:nvSpPr>
          <p:spPr bwMode="auto">
            <a:xfrm>
              <a:off x="7298499" y="2841603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楕円 191">
              <a:extLst>
                <a:ext uri="{FF2B5EF4-FFF2-40B4-BE49-F238E27FC236}">
                  <a16:creationId xmlns:a16="http://schemas.microsoft.com/office/drawing/2014/main" id="{E1C62F1C-1CDD-0A96-03A5-4C9B49594BA0}"/>
                </a:ext>
              </a:extLst>
            </p:cNvPr>
            <p:cNvSpPr/>
            <p:nvPr/>
          </p:nvSpPr>
          <p:spPr bwMode="auto">
            <a:xfrm>
              <a:off x="7238967" y="2920184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93" name="楕円 192">
            <a:extLst>
              <a:ext uri="{FF2B5EF4-FFF2-40B4-BE49-F238E27FC236}">
                <a16:creationId xmlns:a16="http://schemas.microsoft.com/office/drawing/2014/main" id="{8EDC1711-CB30-3E18-4C42-EC7B2387A8BD}"/>
              </a:ext>
            </a:extLst>
          </p:cNvPr>
          <p:cNvSpPr/>
          <p:nvPr/>
        </p:nvSpPr>
        <p:spPr bwMode="auto">
          <a:xfrm>
            <a:off x="10088893" y="4374426"/>
            <a:ext cx="160724" cy="136846"/>
          </a:xfrm>
          <a:prstGeom prst="ellipse">
            <a:avLst/>
          </a:prstGeom>
          <a:solidFill>
            <a:srgbClr val="C00000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8" name="テキスト ボックス 197">
            <a:extLst>
              <a:ext uri="{FF2B5EF4-FFF2-40B4-BE49-F238E27FC236}">
                <a16:creationId xmlns:a16="http://schemas.microsoft.com/office/drawing/2014/main" id="{337B3B42-5B40-FF8D-E651-17015C3A35ED}"/>
              </a:ext>
            </a:extLst>
          </p:cNvPr>
          <p:cNvSpPr txBox="1"/>
          <p:nvPr/>
        </p:nvSpPr>
        <p:spPr>
          <a:xfrm>
            <a:off x="1180095" y="2570257"/>
            <a:ext cx="7879080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000" u="sng" dirty="0">
                <a:solidFill>
                  <a:schemeClr val="bg1"/>
                </a:solidFill>
                <a:latin typeface="+mj-ea"/>
                <a:ea typeface="+mj-ea"/>
              </a:rPr>
              <a:t>クラーク博士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6BDCF3B-31EB-E0F4-EAC0-B260683C99DA}"/>
              </a:ext>
            </a:extLst>
          </p:cNvPr>
          <p:cNvSpPr txBox="1"/>
          <p:nvPr/>
        </p:nvSpPr>
        <p:spPr>
          <a:xfrm rot="21168877">
            <a:off x="9601024" y="2408257"/>
            <a:ext cx="198002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800" b="1" dirty="0">
                <a:latin typeface="+mj-ea"/>
                <a:ea typeface="+mj-ea"/>
              </a:rPr>
              <a:t>大志を</a:t>
            </a:r>
            <a:endParaRPr lang="en-US" altLang="ja-JP" sz="2800" b="1" dirty="0">
              <a:latin typeface="+mj-ea"/>
              <a:ea typeface="+mj-ea"/>
            </a:endParaRPr>
          </a:p>
          <a:p>
            <a:r>
              <a:rPr lang="ja-JP" altLang="en-US" sz="2800" b="1" dirty="0">
                <a:latin typeface="+mj-ea"/>
                <a:ea typeface="+mj-ea"/>
              </a:rPr>
              <a:t>いだけ</a:t>
            </a:r>
            <a:r>
              <a:rPr kumimoji="1" lang="ja-JP" altLang="en-US" sz="2800" b="1" dirty="0">
                <a:latin typeface="+mj-ea"/>
                <a:ea typeface="+mj-ea"/>
              </a:rPr>
              <a:t>ニャ</a:t>
            </a:r>
            <a:endParaRPr kumimoji="1" lang="en-US" altLang="ja-JP" sz="2800" b="1" dirty="0">
              <a:latin typeface="+mj-ea"/>
              <a:ea typeface="+mj-ea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1FBDBB2-E01C-FF3B-387A-3902FCF6F8E6}"/>
              </a:ext>
            </a:extLst>
          </p:cNvPr>
          <p:cNvSpPr txBox="1"/>
          <p:nvPr/>
        </p:nvSpPr>
        <p:spPr>
          <a:xfrm>
            <a:off x="262034" y="226403"/>
            <a:ext cx="2829969" cy="386054"/>
          </a:xfrm>
          <a:prstGeom prst="rect">
            <a:avLst/>
          </a:prstGeom>
          <a:solidFill>
            <a:srgbClr val="0070C0"/>
          </a:solidFill>
        </p:spPr>
        <p:txBody>
          <a:bodyPr wrap="none" lIns="144000" tIns="72000" rIns="144000" bIns="36000" rtlCol="0"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入力ミス、誤変換クイズ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1BE7061-D5AE-60A1-B08E-1D51F3F75E46}"/>
              </a:ext>
            </a:extLst>
          </p:cNvPr>
          <p:cNvSpPr txBox="1"/>
          <p:nvPr/>
        </p:nvSpPr>
        <p:spPr>
          <a:xfrm>
            <a:off x="11430640" y="713665"/>
            <a:ext cx="726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+mj-ea"/>
                <a:ea typeface="+mj-ea"/>
              </a:rPr>
              <a:t>10</a:t>
            </a:r>
            <a:r>
              <a:rPr kumimoji="1" lang="ja-JP" altLang="en-US" b="1" dirty="0">
                <a:latin typeface="+mj-ea"/>
                <a:ea typeface="+mj-ea"/>
              </a:rPr>
              <a:t>問</a:t>
            </a:r>
          </a:p>
        </p:txBody>
      </p: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4D1DED65-3BB0-EC1E-AD45-4F0CB5E41F9E}"/>
              </a:ext>
            </a:extLst>
          </p:cNvPr>
          <p:cNvCxnSpPr/>
          <p:nvPr/>
        </p:nvCxnSpPr>
        <p:spPr bwMode="auto">
          <a:xfrm flipH="1">
            <a:off x="11276655" y="256209"/>
            <a:ext cx="514546" cy="732329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B0B9731-993F-40CD-DF6C-81CFD922A8FD}"/>
              </a:ext>
            </a:extLst>
          </p:cNvPr>
          <p:cNvSpPr txBox="1"/>
          <p:nvPr/>
        </p:nvSpPr>
        <p:spPr>
          <a:xfrm>
            <a:off x="10875985" y="294180"/>
            <a:ext cx="56618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400" b="1" dirty="0">
                <a:latin typeface="+mj-ea"/>
                <a:ea typeface="+mj-ea"/>
              </a:rPr>
              <a:t>3</a:t>
            </a:r>
            <a:endParaRPr kumimoji="1" lang="ja-JP" altLang="en-US" sz="4400" b="1" dirty="0">
              <a:latin typeface="+mj-ea"/>
              <a:ea typeface="+mj-ea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1A7194DC-BEBF-228A-1AFC-66D035CA3902}"/>
              </a:ext>
            </a:extLst>
          </p:cNvPr>
          <p:cNvSpPr txBox="1"/>
          <p:nvPr/>
        </p:nvSpPr>
        <p:spPr>
          <a:xfrm>
            <a:off x="1385770" y="1313765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b="1">
                <a:solidFill>
                  <a:srgbClr val="FFFF00"/>
                </a:solidFill>
                <a:latin typeface="+mj-ea"/>
                <a:ea typeface="+mj-ea"/>
              </a:rPr>
              <a:t>正解は・・・</a:t>
            </a:r>
          </a:p>
        </p:txBody>
      </p:sp>
    </p:spTree>
    <p:extLst>
      <p:ext uri="{BB962C8B-B14F-4D97-AF65-F5344CB8AC3E}">
        <p14:creationId xmlns:p14="http://schemas.microsoft.com/office/powerpoint/2010/main" val="3496832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66FFA4-0BB3-BD26-80F8-D004536917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四角形: 上の 2 つの角を丸める 152">
            <a:extLst>
              <a:ext uri="{FF2B5EF4-FFF2-40B4-BE49-F238E27FC236}">
                <a16:creationId xmlns:a16="http://schemas.microsoft.com/office/drawing/2014/main" id="{260CB384-5B50-C71D-7D7C-664A66F69227}"/>
              </a:ext>
            </a:extLst>
          </p:cNvPr>
          <p:cNvSpPr/>
          <p:nvPr/>
        </p:nvSpPr>
        <p:spPr bwMode="auto">
          <a:xfrm>
            <a:off x="988108" y="863715"/>
            <a:ext cx="8248462" cy="5300119"/>
          </a:xfrm>
          <a:prstGeom prst="round2SameRect">
            <a:avLst>
              <a:gd name="adj1" fmla="val 3612"/>
              <a:gd name="adj2" fmla="val 0"/>
            </a:avLst>
          </a:pr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7" name="フリーフォーム: 図形 156">
            <a:extLst>
              <a:ext uri="{FF2B5EF4-FFF2-40B4-BE49-F238E27FC236}">
                <a16:creationId xmlns:a16="http://schemas.microsoft.com/office/drawing/2014/main" id="{C914C352-365B-25B9-EDDC-53708918BBF0}"/>
              </a:ext>
            </a:extLst>
          </p:cNvPr>
          <p:cNvSpPr/>
          <p:nvPr/>
        </p:nvSpPr>
        <p:spPr bwMode="auto">
          <a:xfrm>
            <a:off x="321547" y="6148510"/>
            <a:ext cx="9581584" cy="709490"/>
          </a:xfrm>
          <a:custGeom>
            <a:avLst/>
            <a:gdLst>
              <a:gd name="connsiteX0" fmla="*/ 660461 w 9581584"/>
              <a:gd name="connsiteY0" fmla="*/ 0 h 703374"/>
              <a:gd name="connsiteX1" fmla="*/ 8921123 w 9581584"/>
              <a:gd name="connsiteY1" fmla="*/ 0 h 703374"/>
              <a:gd name="connsiteX2" fmla="*/ 9581584 w 9581584"/>
              <a:gd name="connsiteY2" fmla="*/ 703374 h 703374"/>
              <a:gd name="connsiteX3" fmla="*/ 0 w 9581584"/>
              <a:gd name="connsiteY3" fmla="*/ 703374 h 703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581584" h="703374">
                <a:moveTo>
                  <a:pt x="660461" y="0"/>
                </a:moveTo>
                <a:lnTo>
                  <a:pt x="8921123" y="0"/>
                </a:lnTo>
                <a:lnTo>
                  <a:pt x="9581584" y="703374"/>
                </a:lnTo>
                <a:lnTo>
                  <a:pt x="0" y="70337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56" name="台形 155">
            <a:extLst>
              <a:ext uri="{FF2B5EF4-FFF2-40B4-BE49-F238E27FC236}">
                <a16:creationId xmlns:a16="http://schemas.microsoft.com/office/drawing/2014/main" id="{D5BE7DA1-D008-0E5B-6405-B745E4F3EFC4}"/>
              </a:ext>
            </a:extLst>
          </p:cNvPr>
          <p:cNvSpPr/>
          <p:nvPr/>
        </p:nvSpPr>
        <p:spPr bwMode="auto">
          <a:xfrm>
            <a:off x="717037" y="6330462"/>
            <a:ext cx="8778655" cy="510221"/>
          </a:xfrm>
          <a:prstGeom prst="trapezoid">
            <a:avLst>
              <a:gd name="adj" fmla="val 98185"/>
            </a:avLst>
          </a:pr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8" name="四角形: 上の 2 つの角を丸める 157">
            <a:extLst>
              <a:ext uri="{FF2B5EF4-FFF2-40B4-BE49-F238E27FC236}">
                <a16:creationId xmlns:a16="http://schemas.microsoft.com/office/drawing/2014/main" id="{5A53B762-33A3-4DFB-55C6-890BB473556B}"/>
              </a:ext>
            </a:extLst>
          </p:cNvPr>
          <p:cNvSpPr/>
          <p:nvPr/>
        </p:nvSpPr>
        <p:spPr bwMode="auto">
          <a:xfrm>
            <a:off x="1215851" y="1085222"/>
            <a:ext cx="7807569" cy="4909063"/>
          </a:xfrm>
          <a:prstGeom prst="round2SameRect">
            <a:avLst>
              <a:gd name="adj1" fmla="val 3220"/>
              <a:gd name="adj2" fmla="val 0"/>
            </a:avLst>
          </a:prstGeom>
          <a:solidFill>
            <a:schemeClr val="tx1">
              <a:lumMod val="85000"/>
              <a:lumOff val="1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9" name="フリーフォーム: 図形 158">
            <a:extLst>
              <a:ext uri="{FF2B5EF4-FFF2-40B4-BE49-F238E27FC236}">
                <a16:creationId xmlns:a16="http://schemas.microsoft.com/office/drawing/2014/main" id="{E13D7B92-1672-910A-62D6-26379341D0C8}"/>
              </a:ext>
            </a:extLst>
          </p:cNvPr>
          <p:cNvSpPr/>
          <p:nvPr/>
        </p:nvSpPr>
        <p:spPr bwMode="auto">
          <a:xfrm rot="21138897" flipH="1">
            <a:off x="10241686" y="4353769"/>
            <a:ext cx="1306887" cy="1494226"/>
          </a:xfrm>
          <a:custGeom>
            <a:avLst/>
            <a:gdLst>
              <a:gd name="connsiteX0" fmla="*/ 218777 w 1228566"/>
              <a:gd name="connsiteY0" fmla="*/ 47683 h 1436879"/>
              <a:gd name="connsiteX1" fmla="*/ 8087 w 1228566"/>
              <a:gd name="connsiteY1" fmla="*/ 332140 h 1436879"/>
              <a:gd name="connsiteX2" fmla="*/ 300327 w 1228566"/>
              <a:gd name="connsiteY2" fmla="*/ 1436879 h 1436879"/>
              <a:gd name="connsiteX3" fmla="*/ 1228566 w 1228566"/>
              <a:gd name="connsiteY3" fmla="*/ 1143142 h 1436879"/>
              <a:gd name="connsiteX4" fmla="*/ 985908 w 1228566"/>
              <a:gd name="connsiteY4" fmla="*/ 225838 h 1436879"/>
              <a:gd name="connsiteX5" fmla="*/ 754180 w 1228566"/>
              <a:gd name="connsiteY5" fmla="*/ 10033 h 1436879"/>
              <a:gd name="connsiteX6" fmla="*/ 698089 w 1228566"/>
              <a:gd name="connsiteY6" fmla="*/ 890 h 1436879"/>
              <a:gd name="connsiteX7" fmla="*/ 640707 w 1228566"/>
              <a:gd name="connsiteY7" fmla="*/ 1814 h 1436879"/>
              <a:gd name="connsiteX0" fmla="*/ 218777 w 1306887"/>
              <a:gd name="connsiteY0" fmla="*/ 47683 h 1436879"/>
              <a:gd name="connsiteX1" fmla="*/ 8087 w 1306887"/>
              <a:gd name="connsiteY1" fmla="*/ 332140 h 1436879"/>
              <a:gd name="connsiteX2" fmla="*/ 300327 w 1306887"/>
              <a:gd name="connsiteY2" fmla="*/ 1436879 h 1436879"/>
              <a:gd name="connsiteX3" fmla="*/ 1306887 w 1306887"/>
              <a:gd name="connsiteY3" fmla="*/ 1122433 h 1436879"/>
              <a:gd name="connsiteX4" fmla="*/ 985908 w 1306887"/>
              <a:gd name="connsiteY4" fmla="*/ 225838 h 1436879"/>
              <a:gd name="connsiteX5" fmla="*/ 754180 w 1306887"/>
              <a:gd name="connsiteY5" fmla="*/ 10033 h 1436879"/>
              <a:gd name="connsiteX6" fmla="*/ 698089 w 1306887"/>
              <a:gd name="connsiteY6" fmla="*/ 890 h 1436879"/>
              <a:gd name="connsiteX7" fmla="*/ 640707 w 1306887"/>
              <a:gd name="connsiteY7" fmla="*/ 1814 h 1436879"/>
              <a:gd name="connsiteX8" fmla="*/ 218777 w 1306887"/>
              <a:gd name="connsiteY8" fmla="*/ 47683 h 1436879"/>
              <a:gd name="connsiteX0" fmla="*/ 218777 w 1306887"/>
              <a:gd name="connsiteY0" fmla="*/ 47683 h 1492045"/>
              <a:gd name="connsiteX1" fmla="*/ 8087 w 1306887"/>
              <a:gd name="connsiteY1" fmla="*/ 332140 h 1492045"/>
              <a:gd name="connsiteX2" fmla="*/ 267212 w 1306887"/>
              <a:gd name="connsiteY2" fmla="*/ 1492045 h 1492045"/>
              <a:gd name="connsiteX3" fmla="*/ 1306887 w 1306887"/>
              <a:gd name="connsiteY3" fmla="*/ 1122433 h 1492045"/>
              <a:gd name="connsiteX4" fmla="*/ 985908 w 1306887"/>
              <a:gd name="connsiteY4" fmla="*/ 225838 h 1492045"/>
              <a:gd name="connsiteX5" fmla="*/ 754180 w 1306887"/>
              <a:gd name="connsiteY5" fmla="*/ 10033 h 1492045"/>
              <a:gd name="connsiteX6" fmla="*/ 698089 w 1306887"/>
              <a:gd name="connsiteY6" fmla="*/ 890 h 1492045"/>
              <a:gd name="connsiteX7" fmla="*/ 640707 w 1306887"/>
              <a:gd name="connsiteY7" fmla="*/ 1814 h 1492045"/>
              <a:gd name="connsiteX8" fmla="*/ 218777 w 1306887"/>
              <a:gd name="connsiteY8" fmla="*/ 47683 h 1492045"/>
              <a:gd name="connsiteX0" fmla="*/ 218777 w 1306887"/>
              <a:gd name="connsiteY0" fmla="*/ 112542 h 1556904"/>
              <a:gd name="connsiteX1" fmla="*/ 8087 w 1306887"/>
              <a:gd name="connsiteY1" fmla="*/ 396999 h 1556904"/>
              <a:gd name="connsiteX2" fmla="*/ 267212 w 1306887"/>
              <a:gd name="connsiteY2" fmla="*/ 1556904 h 1556904"/>
              <a:gd name="connsiteX3" fmla="*/ 1306887 w 1306887"/>
              <a:gd name="connsiteY3" fmla="*/ 1187292 h 1556904"/>
              <a:gd name="connsiteX4" fmla="*/ 985908 w 1306887"/>
              <a:gd name="connsiteY4" fmla="*/ 290697 h 1556904"/>
              <a:gd name="connsiteX5" fmla="*/ 754180 w 1306887"/>
              <a:gd name="connsiteY5" fmla="*/ 74892 h 1556904"/>
              <a:gd name="connsiteX6" fmla="*/ 698089 w 1306887"/>
              <a:gd name="connsiteY6" fmla="*/ 65749 h 1556904"/>
              <a:gd name="connsiteX7" fmla="*/ 638508 w 1306887"/>
              <a:gd name="connsiteY7" fmla="*/ 57 h 1556904"/>
              <a:gd name="connsiteX8" fmla="*/ 218777 w 1306887"/>
              <a:gd name="connsiteY8" fmla="*/ 112542 h 1556904"/>
              <a:gd name="connsiteX0" fmla="*/ 218777 w 1306887"/>
              <a:gd name="connsiteY0" fmla="*/ 113255 h 1557617"/>
              <a:gd name="connsiteX1" fmla="*/ 8087 w 1306887"/>
              <a:gd name="connsiteY1" fmla="*/ 397712 h 1557617"/>
              <a:gd name="connsiteX2" fmla="*/ 267212 w 1306887"/>
              <a:gd name="connsiteY2" fmla="*/ 1557617 h 1557617"/>
              <a:gd name="connsiteX3" fmla="*/ 1306887 w 1306887"/>
              <a:gd name="connsiteY3" fmla="*/ 1188005 h 1557617"/>
              <a:gd name="connsiteX4" fmla="*/ 985908 w 1306887"/>
              <a:gd name="connsiteY4" fmla="*/ 291410 h 1557617"/>
              <a:gd name="connsiteX5" fmla="*/ 754180 w 1306887"/>
              <a:gd name="connsiteY5" fmla="*/ 75605 h 1557617"/>
              <a:gd name="connsiteX6" fmla="*/ 638508 w 1306887"/>
              <a:gd name="connsiteY6" fmla="*/ 770 h 1557617"/>
              <a:gd name="connsiteX7" fmla="*/ 218777 w 1306887"/>
              <a:gd name="connsiteY7" fmla="*/ 113255 h 1557617"/>
              <a:gd name="connsiteX0" fmla="*/ 218777 w 1306887"/>
              <a:gd name="connsiteY0" fmla="*/ 116318 h 1560680"/>
              <a:gd name="connsiteX1" fmla="*/ 8087 w 1306887"/>
              <a:gd name="connsiteY1" fmla="*/ 400775 h 1560680"/>
              <a:gd name="connsiteX2" fmla="*/ 267212 w 1306887"/>
              <a:gd name="connsiteY2" fmla="*/ 1560680 h 1560680"/>
              <a:gd name="connsiteX3" fmla="*/ 1306887 w 1306887"/>
              <a:gd name="connsiteY3" fmla="*/ 1191068 h 1560680"/>
              <a:gd name="connsiteX4" fmla="*/ 985908 w 1306887"/>
              <a:gd name="connsiteY4" fmla="*/ 294473 h 1560680"/>
              <a:gd name="connsiteX5" fmla="*/ 781399 w 1306887"/>
              <a:gd name="connsiteY5" fmla="*/ 41369 h 1560680"/>
              <a:gd name="connsiteX6" fmla="*/ 638508 w 1306887"/>
              <a:gd name="connsiteY6" fmla="*/ 3833 h 1560680"/>
              <a:gd name="connsiteX7" fmla="*/ 218777 w 1306887"/>
              <a:gd name="connsiteY7" fmla="*/ 116318 h 1560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06887" h="1560680">
                <a:moveTo>
                  <a:pt x="218777" y="116318"/>
                </a:moveTo>
                <a:cubicBezTo>
                  <a:pt x="65272" y="133005"/>
                  <a:pt x="-29057" y="260362"/>
                  <a:pt x="8087" y="400775"/>
                </a:cubicBezTo>
                <a:lnTo>
                  <a:pt x="267212" y="1560680"/>
                </a:lnTo>
                <a:lnTo>
                  <a:pt x="1306887" y="1191068"/>
                </a:lnTo>
                <a:cubicBezTo>
                  <a:pt x="1226001" y="885300"/>
                  <a:pt x="1066794" y="600241"/>
                  <a:pt x="985908" y="294473"/>
                </a:cubicBezTo>
                <a:cubicBezTo>
                  <a:pt x="958050" y="189164"/>
                  <a:pt x="891370" y="69120"/>
                  <a:pt x="781399" y="41369"/>
                </a:cubicBezTo>
                <a:cubicBezTo>
                  <a:pt x="723499" y="-7071"/>
                  <a:pt x="727742" y="-2442"/>
                  <a:pt x="638508" y="3833"/>
                </a:cubicBezTo>
                <a:lnTo>
                  <a:pt x="218777" y="116318"/>
                </a:lnTo>
                <a:close/>
              </a:path>
            </a:pathLst>
          </a:custGeom>
          <a:solidFill>
            <a:srgbClr val="0070C0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60" name="フリーフォーム: 図形 159">
            <a:extLst>
              <a:ext uri="{FF2B5EF4-FFF2-40B4-BE49-F238E27FC236}">
                <a16:creationId xmlns:a16="http://schemas.microsoft.com/office/drawing/2014/main" id="{8AB7F823-080F-0D56-2F0E-A83FE8C0DF82}"/>
              </a:ext>
            </a:extLst>
          </p:cNvPr>
          <p:cNvSpPr/>
          <p:nvPr/>
        </p:nvSpPr>
        <p:spPr bwMode="auto">
          <a:xfrm rot="21138897" flipH="1">
            <a:off x="10286830" y="4449196"/>
            <a:ext cx="1105752" cy="1348941"/>
          </a:xfrm>
          <a:custGeom>
            <a:avLst/>
            <a:gdLst>
              <a:gd name="connsiteX0" fmla="*/ 218777 w 1228566"/>
              <a:gd name="connsiteY0" fmla="*/ 47683 h 1436879"/>
              <a:gd name="connsiteX1" fmla="*/ 8087 w 1228566"/>
              <a:gd name="connsiteY1" fmla="*/ 332140 h 1436879"/>
              <a:gd name="connsiteX2" fmla="*/ 300327 w 1228566"/>
              <a:gd name="connsiteY2" fmla="*/ 1436879 h 1436879"/>
              <a:gd name="connsiteX3" fmla="*/ 1228566 w 1228566"/>
              <a:gd name="connsiteY3" fmla="*/ 1143142 h 1436879"/>
              <a:gd name="connsiteX4" fmla="*/ 985908 w 1228566"/>
              <a:gd name="connsiteY4" fmla="*/ 225838 h 1436879"/>
              <a:gd name="connsiteX5" fmla="*/ 754180 w 1228566"/>
              <a:gd name="connsiteY5" fmla="*/ 10033 h 1436879"/>
              <a:gd name="connsiteX6" fmla="*/ 698089 w 1228566"/>
              <a:gd name="connsiteY6" fmla="*/ 890 h 1436879"/>
              <a:gd name="connsiteX7" fmla="*/ 640707 w 1228566"/>
              <a:gd name="connsiteY7" fmla="*/ 1814 h 1436879"/>
              <a:gd name="connsiteX0" fmla="*/ 218777 w 1306887"/>
              <a:gd name="connsiteY0" fmla="*/ 47683 h 1436879"/>
              <a:gd name="connsiteX1" fmla="*/ 8087 w 1306887"/>
              <a:gd name="connsiteY1" fmla="*/ 332140 h 1436879"/>
              <a:gd name="connsiteX2" fmla="*/ 300327 w 1306887"/>
              <a:gd name="connsiteY2" fmla="*/ 1436879 h 1436879"/>
              <a:gd name="connsiteX3" fmla="*/ 1306887 w 1306887"/>
              <a:gd name="connsiteY3" fmla="*/ 1122433 h 1436879"/>
              <a:gd name="connsiteX4" fmla="*/ 985908 w 1306887"/>
              <a:gd name="connsiteY4" fmla="*/ 225838 h 1436879"/>
              <a:gd name="connsiteX5" fmla="*/ 754180 w 1306887"/>
              <a:gd name="connsiteY5" fmla="*/ 10033 h 1436879"/>
              <a:gd name="connsiteX6" fmla="*/ 698089 w 1306887"/>
              <a:gd name="connsiteY6" fmla="*/ 890 h 1436879"/>
              <a:gd name="connsiteX7" fmla="*/ 640707 w 1306887"/>
              <a:gd name="connsiteY7" fmla="*/ 1814 h 1436879"/>
              <a:gd name="connsiteX8" fmla="*/ 218777 w 1306887"/>
              <a:gd name="connsiteY8" fmla="*/ 47683 h 1436879"/>
              <a:gd name="connsiteX0" fmla="*/ 218777 w 1306887"/>
              <a:gd name="connsiteY0" fmla="*/ 47683 h 1492045"/>
              <a:gd name="connsiteX1" fmla="*/ 8087 w 1306887"/>
              <a:gd name="connsiteY1" fmla="*/ 332140 h 1492045"/>
              <a:gd name="connsiteX2" fmla="*/ 267212 w 1306887"/>
              <a:gd name="connsiteY2" fmla="*/ 1492045 h 1492045"/>
              <a:gd name="connsiteX3" fmla="*/ 1306887 w 1306887"/>
              <a:gd name="connsiteY3" fmla="*/ 1122433 h 1492045"/>
              <a:gd name="connsiteX4" fmla="*/ 985908 w 1306887"/>
              <a:gd name="connsiteY4" fmla="*/ 225838 h 1492045"/>
              <a:gd name="connsiteX5" fmla="*/ 754180 w 1306887"/>
              <a:gd name="connsiteY5" fmla="*/ 10033 h 1492045"/>
              <a:gd name="connsiteX6" fmla="*/ 698089 w 1306887"/>
              <a:gd name="connsiteY6" fmla="*/ 890 h 1492045"/>
              <a:gd name="connsiteX7" fmla="*/ 640707 w 1306887"/>
              <a:gd name="connsiteY7" fmla="*/ 1814 h 1492045"/>
              <a:gd name="connsiteX8" fmla="*/ 218777 w 1306887"/>
              <a:gd name="connsiteY8" fmla="*/ 47683 h 1492045"/>
              <a:gd name="connsiteX0" fmla="*/ 218777 w 1306887"/>
              <a:gd name="connsiteY0" fmla="*/ 112542 h 1556904"/>
              <a:gd name="connsiteX1" fmla="*/ 8087 w 1306887"/>
              <a:gd name="connsiteY1" fmla="*/ 396999 h 1556904"/>
              <a:gd name="connsiteX2" fmla="*/ 267212 w 1306887"/>
              <a:gd name="connsiteY2" fmla="*/ 1556904 h 1556904"/>
              <a:gd name="connsiteX3" fmla="*/ 1306887 w 1306887"/>
              <a:gd name="connsiteY3" fmla="*/ 1187292 h 1556904"/>
              <a:gd name="connsiteX4" fmla="*/ 985908 w 1306887"/>
              <a:gd name="connsiteY4" fmla="*/ 290697 h 1556904"/>
              <a:gd name="connsiteX5" fmla="*/ 754180 w 1306887"/>
              <a:gd name="connsiteY5" fmla="*/ 74892 h 1556904"/>
              <a:gd name="connsiteX6" fmla="*/ 698089 w 1306887"/>
              <a:gd name="connsiteY6" fmla="*/ 65749 h 1556904"/>
              <a:gd name="connsiteX7" fmla="*/ 638508 w 1306887"/>
              <a:gd name="connsiteY7" fmla="*/ 57 h 1556904"/>
              <a:gd name="connsiteX8" fmla="*/ 218777 w 1306887"/>
              <a:gd name="connsiteY8" fmla="*/ 112542 h 1556904"/>
              <a:gd name="connsiteX0" fmla="*/ 218777 w 1306887"/>
              <a:gd name="connsiteY0" fmla="*/ 113255 h 1557617"/>
              <a:gd name="connsiteX1" fmla="*/ 8087 w 1306887"/>
              <a:gd name="connsiteY1" fmla="*/ 397712 h 1557617"/>
              <a:gd name="connsiteX2" fmla="*/ 267212 w 1306887"/>
              <a:gd name="connsiteY2" fmla="*/ 1557617 h 1557617"/>
              <a:gd name="connsiteX3" fmla="*/ 1306887 w 1306887"/>
              <a:gd name="connsiteY3" fmla="*/ 1188005 h 1557617"/>
              <a:gd name="connsiteX4" fmla="*/ 985908 w 1306887"/>
              <a:gd name="connsiteY4" fmla="*/ 291410 h 1557617"/>
              <a:gd name="connsiteX5" fmla="*/ 754180 w 1306887"/>
              <a:gd name="connsiteY5" fmla="*/ 75605 h 1557617"/>
              <a:gd name="connsiteX6" fmla="*/ 638508 w 1306887"/>
              <a:gd name="connsiteY6" fmla="*/ 770 h 1557617"/>
              <a:gd name="connsiteX7" fmla="*/ 218777 w 1306887"/>
              <a:gd name="connsiteY7" fmla="*/ 113255 h 1557617"/>
              <a:gd name="connsiteX0" fmla="*/ 218777 w 1306887"/>
              <a:gd name="connsiteY0" fmla="*/ 116318 h 1560680"/>
              <a:gd name="connsiteX1" fmla="*/ 8087 w 1306887"/>
              <a:gd name="connsiteY1" fmla="*/ 400775 h 1560680"/>
              <a:gd name="connsiteX2" fmla="*/ 267212 w 1306887"/>
              <a:gd name="connsiteY2" fmla="*/ 1560680 h 1560680"/>
              <a:gd name="connsiteX3" fmla="*/ 1306887 w 1306887"/>
              <a:gd name="connsiteY3" fmla="*/ 1191068 h 1560680"/>
              <a:gd name="connsiteX4" fmla="*/ 985908 w 1306887"/>
              <a:gd name="connsiteY4" fmla="*/ 294473 h 1560680"/>
              <a:gd name="connsiteX5" fmla="*/ 781399 w 1306887"/>
              <a:gd name="connsiteY5" fmla="*/ 41369 h 1560680"/>
              <a:gd name="connsiteX6" fmla="*/ 638508 w 1306887"/>
              <a:gd name="connsiteY6" fmla="*/ 3833 h 1560680"/>
              <a:gd name="connsiteX7" fmla="*/ 218777 w 1306887"/>
              <a:gd name="connsiteY7" fmla="*/ 116318 h 1560680"/>
              <a:gd name="connsiteX0" fmla="*/ 218777 w 1306887"/>
              <a:gd name="connsiteY0" fmla="*/ 116318 h 1551888"/>
              <a:gd name="connsiteX1" fmla="*/ 8087 w 1306887"/>
              <a:gd name="connsiteY1" fmla="*/ 400775 h 1551888"/>
              <a:gd name="connsiteX2" fmla="*/ 334528 w 1306887"/>
              <a:gd name="connsiteY2" fmla="*/ 1551888 h 1551888"/>
              <a:gd name="connsiteX3" fmla="*/ 1306887 w 1306887"/>
              <a:gd name="connsiteY3" fmla="*/ 1191068 h 1551888"/>
              <a:gd name="connsiteX4" fmla="*/ 985908 w 1306887"/>
              <a:gd name="connsiteY4" fmla="*/ 294473 h 1551888"/>
              <a:gd name="connsiteX5" fmla="*/ 781399 w 1306887"/>
              <a:gd name="connsiteY5" fmla="*/ 41369 h 1551888"/>
              <a:gd name="connsiteX6" fmla="*/ 638508 w 1306887"/>
              <a:gd name="connsiteY6" fmla="*/ 3833 h 1551888"/>
              <a:gd name="connsiteX7" fmla="*/ 218777 w 1306887"/>
              <a:gd name="connsiteY7" fmla="*/ 116318 h 1551888"/>
              <a:gd name="connsiteX0" fmla="*/ 223537 w 1311647"/>
              <a:gd name="connsiteY0" fmla="*/ 116318 h 1551888"/>
              <a:gd name="connsiteX1" fmla="*/ 7800 w 1311647"/>
              <a:gd name="connsiteY1" fmla="*/ 364576 h 1551888"/>
              <a:gd name="connsiteX2" fmla="*/ 339288 w 1311647"/>
              <a:gd name="connsiteY2" fmla="*/ 1551888 h 1551888"/>
              <a:gd name="connsiteX3" fmla="*/ 1311647 w 1311647"/>
              <a:gd name="connsiteY3" fmla="*/ 1191068 h 1551888"/>
              <a:gd name="connsiteX4" fmla="*/ 990668 w 1311647"/>
              <a:gd name="connsiteY4" fmla="*/ 294473 h 1551888"/>
              <a:gd name="connsiteX5" fmla="*/ 786159 w 1311647"/>
              <a:gd name="connsiteY5" fmla="*/ 41369 h 1551888"/>
              <a:gd name="connsiteX6" fmla="*/ 643268 w 1311647"/>
              <a:gd name="connsiteY6" fmla="*/ 3833 h 1551888"/>
              <a:gd name="connsiteX7" fmla="*/ 223537 w 1311647"/>
              <a:gd name="connsiteY7" fmla="*/ 116318 h 1551888"/>
              <a:gd name="connsiteX0" fmla="*/ 189744 w 1314243"/>
              <a:gd name="connsiteY0" fmla="*/ 128443 h 1551888"/>
              <a:gd name="connsiteX1" fmla="*/ 10396 w 1314243"/>
              <a:gd name="connsiteY1" fmla="*/ 364576 h 1551888"/>
              <a:gd name="connsiteX2" fmla="*/ 341884 w 1314243"/>
              <a:gd name="connsiteY2" fmla="*/ 1551888 h 1551888"/>
              <a:gd name="connsiteX3" fmla="*/ 1314243 w 1314243"/>
              <a:gd name="connsiteY3" fmla="*/ 1191068 h 1551888"/>
              <a:gd name="connsiteX4" fmla="*/ 993264 w 1314243"/>
              <a:gd name="connsiteY4" fmla="*/ 294473 h 1551888"/>
              <a:gd name="connsiteX5" fmla="*/ 788755 w 1314243"/>
              <a:gd name="connsiteY5" fmla="*/ 41369 h 1551888"/>
              <a:gd name="connsiteX6" fmla="*/ 645864 w 1314243"/>
              <a:gd name="connsiteY6" fmla="*/ 3833 h 1551888"/>
              <a:gd name="connsiteX7" fmla="*/ 189744 w 1314243"/>
              <a:gd name="connsiteY7" fmla="*/ 128443 h 1551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14243" h="1551888">
                <a:moveTo>
                  <a:pt x="189744" y="128443"/>
                </a:moveTo>
                <a:cubicBezTo>
                  <a:pt x="36239" y="145130"/>
                  <a:pt x="-26748" y="224163"/>
                  <a:pt x="10396" y="364576"/>
                </a:cubicBezTo>
                <a:lnTo>
                  <a:pt x="341884" y="1551888"/>
                </a:lnTo>
                <a:lnTo>
                  <a:pt x="1314243" y="1191068"/>
                </a:lnTo>
                <a:cubicBezTo>
                  <a:pt x="1233357" y="885300"/>
                  <a:pt x="1074150" y="600241"/>
                  <a:pt x="993264" y="294473"/>
                </a:cubicBezTo>
                <a:cubicBezTo>
                  <a:pt x="965406" y="189164"/>
                  <a:pt x="898726" y="69120"/>
                  <a:pt x="788755" y="41369"/>
                </a:cubicBezTo>
                <a:cubicBezTo>
                  <a:pt x="730855" y="-7071"/>
                  <a:pt x="735098" y="-2442"/>
                  <a:pt x="645864" y="3833"/>
                </a:cubicBezTo>
                <a:lnTo>
                  <a:pt x="189744" y="128443"/>
                </a:lnTo>
                <a:close/>
              </a:path>
            </a:pathLst>
          </a:custGeom>
          <a:solidFill>
            <a:srgbClr val="00B0F0"/>
          </a:solidFill>
          <a:ln w="38100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61" name="フリーフォーム: 図形 160">
            <a:extLst>
              <a:ext uri="{FF2B5EF4-FFF2-40B4-BE49-F238E27FC236}">
                <a16:creationId xmlns:a16="http://schemas.microsoft.com/office/drawing/2014/main" id="{C0ABD425-76E6-4F48-AFFA-01F3217B1ED9}"/>
              </a:ext>
            </a:extLst>
          </p:cNvPr>
          <p:cNvSpPr/>
          <p:nvPr/>
        </p:nvSpPr>
        <p:spPr bwMode="auto">
          <a:xfrm rot="1173697">
            <a:off x="10100708" y="4724133"/>
            <a:ext cx="1151761" cy="1087944"/>
          </a:xfrm>
          <a:custGeom>
            <a:avLst/>
            <a:gdLst>
              <a:gd name="connsiteX0" fmla="*/ 420470 w 1054487"/>
              <a:gd name="connsiteY0" fmla="*/ 1454 h 1202745"/>
              <a:gd name="connsiteX1" fmla="*/ 610372 w 1054487"/>
              <a:gd name="connsiteY1" fmla="*/ 95977 h 1202745"/>
              <a:gd name="connsiteX2" fmla="*/ 1054487 w 1054487"/>
              <a:gd name="connsiteY2" fmla="*/ 865207 h 1202745"/>
              <a:gd name="connsiteX3" fmla="*/ 469855 w 1054487"/>
              <a:gd name="connsiteY3" fmla="*/ 1202745 h 1202745"/>
              <a:gd name="connsiteX4" fmla="*/ 25740 w 1054487"/>
              <a:gd name="connsiteY4" fmla="*/ 433515 h 1202745"/>
              <a:gd name="connsiteX5" fmla="*/ 95976 w 1054487"/>
              <a:gd name="connsiteY5" fmla="*/ 171388 h 1202745"/>
              <a:gd name="connsiteX6" fmla="*/ 348245 w 1054487"/>
              <a:gd name="connsiteY6" fmla="*/ 25741 h 1202745"/>
              <a:gd name="connsiteX7" fmla="*/ 420470 w 1054487"/>
              <a:gd name="connsiteY7" fmla="*/ 1454 h 12027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54487" h="1202745">
                <a:moveTo>
                  <a:pt x="420470" y="1454"/>
                </a:moveTo>
                <a:cubicBezTo>
                  <a:pt x="494681" y="-7754"/>
                  <a:pt x="570630" y="27143"/>
                  <a:pt x="610372" y="95977"/>
                </a:cubicBezTo>
                <a:lnTo>
                  <a:pt x="1054487" y="865207"/>
                </a:lnTo>
                <a:lnTo>
                  <a:pt x="469855" y="1202745"/>
                </a:lnTo>
                <a:lnTo>
                  <a:pt x="25740" y="433515"/>
                </a:lnTo>
                <a:cubicBezTo>
                  <a:pt x="-27249" y="341735"/>
                  <a:pt x="4197" y="224377"/>
                  <a:pt x="95976" y="171388"/>
                </a:cubicBezTo>
                <a:lnTo>
                  <a:pt x="348245" y="25741"/>
                </a:lnTo>
                <a:cubicBezTo>
                  <a:pt x="371190" y="12494"/>
                  <a:pt x="395733" y="4524"/>
                  <a:pt x="420470" y="1454"/>
                </a:cubicBezTo>
                <a:close/>
              </a:path>
            </a:pathLst>
          </a:custGeom>
          <a:solidFill>
            <a:srgbClr val="FFFFCC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62" name="平行四辺形 161">
            <a:extLst>
              <a:ext uri="{FF2B5EF4-FFF2-40B4-BE49-F238E27FC236}">
                <a16:creationId xmlns:a16="http://schemas.microsoft.com/office/drawing/2014/main" id="{AEC9B68F-FBE6-87CB-165F-AEA1E9C85A22}"/>
              </a:ext>
            </a:extLst>
          </p:cNvPr>
          <p:cNvSpPr/>
          <p:nvPr/>
        </p:nvSpPr>
        <p:spPr bwMode="auto">
          <a:xfrm rot="11392482" flipH="1" flipV="1">
            <a:off x="8166095" y="5483824"/>
            <a:ext cx="3687775" cy="841868"/>
          </a:xfrm>
          <a:prstGeom prst="parallelogram">
            <a:avLst>
              <a:gd name="adj" fmla="val 84789"/>
            </a:avLst>
          </a:prstGeom>
          <a:solidFill>
            <a:srgbClr val="CC66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3" name="フリーフォーム: 図形 162">
            <a:extLst>
              <a:ext uri="{FF2B5EF4-FFF2-40B4-BE49-F238E27FC236}">
                <a16:creationId xmlns:a16="http://schemas.microsoft.com/office/drawing/2014/main" id="{2C307150-BCE6-261E-2790-87EEB646A6C9}"/>
              </a:ext>
            </a:extLst>
          </p:cNvPr>
          <p:cNvSpPr/>
          <p:nvPr/>
        </p:nvSpPr>
        <p:spPr bwMode="auto">
          <a:xfrm>
            <a:off x="9663487" y="3439569"/>
            <a:ext cx="1440160" cy="1365955"/>
          </a:xfrm>
          <a:custGeom>
            <a:avLst/>
            <a:gdLst>
              <a:gd name="connsiteX0" fmla="*/ 313655 w 1440160"/>
              <a:gd name="connsiteY0" fmla="*/ 1185 h 1365955"/>
              <a:gd name="connsiteX1" fmla="*/ 370669 w 1440160"/>
              <a:gd name="connsiteY1" fmla="*/ 105881 h 1365955"/>
              <a:gd name="connsiteX2" fmla="*/ 380896 w 1440160"/>
              <a:gd name="connsiteY2" fmla="*/ 208847 h 1365955"/>
              <a:gd name="connsiteX3" fmla="*/ 439793 w 1440160"/>
              <a:gd name="connsiteY3" fmla="*/ 181480 h 1365955"/>
              <a:gd name="connsiteX4" fmla="*/ 720080 w 1440160"/>
              <a:gd name="connsiteY4" fmla="*/ 133035 h 1365955"/>
              <a:gd name="connsiteX5" fmla="*/ 1000368 w 1440160"/>
              <a:gd name="connsiteY5" fmla="*/ 181480 h 1365955"/>
              <a:gd name="connsiteX6" fmla="*/ 1003360 w 1440160"/>
              <a:gd name="connsiteY6" fmla="*/ 182870 h 1365955"/>
              <a:gd name="connsiteX7" fmla="*/ 1055845 w 1440160"/>
              <a:gd name="connsiteY7" fmla="*/ 155917 h 1365955"/>
              <a:gd name="connsiteX8" fmla="*/ 1352777 w 1440160"/>
              <a:gd name="connsiteY8" fmla="*/ 61448 h 1365955"/>
              <a:gd name="connsiteX9" fmla="*/ 1298753 w 1440160"/>
              <a:gd name="connsiteY9" fmla="*/ 359043 h 1365955"/>
              <a:gd name="connsiteX10" fmla="*/ 1293043 w 1440160"/>
              <a:gd name="connsiteY10" fmla="*/ 379780 h 1365955"/>
              <a:gd name="connsiteX11" fmla="*/ 1317182 w 1440160"/>
              <a:gd name="connsiteY11" fmla="*/ 404827 h 1365955"/>
              <a:gd name="connsiteX12" fmla="*/ 1440160 w 1440160"/>
              <a:gd name="connsiteY12" fmla="*/ 749495 h 1365955"/>
              <a:gd name="connsiteX13" fmla="*/ 720080 w 1440160"/>
              <a:gd name="connsiteY13" fmla="*/ 1365955 h 1365955"/>
              <a:gd name="connsiteX14" fmla="*/ 0 w 1440160"/>
              <a:gd name="connsiteY14" fmla="*/ 749495 h 1365955"/>
              <a:gd name="connsiteX15" fmla="*/ 56588 w 1440160"/>
              <a:gd name="connsiteY15" fmla="*/ 509541 h 1365955"/>
              <a:gd name="connsiteX16" fmla="*/ 94613 w 1440160"/>
              <a:gd name="connsiteY16" fmla="*/ 449566 h 1365955"/>
              <a:gd name="connsiteX17" fmla="*/ 93170 w 1440160"/>
              <a:gd name="connsiteY17" fmla="*/ 450237 h 1365955"/>
              <a:gd name="connsiteX18" fmla="*/ 313655 w 1440160"/>
              <a:gd name="connsiteY18" fmla="*/ 1185 h 1365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440160" h="1365955">
                <a:moveTo>
                  <a:pt x="313655" y="1185"/>
                </a:moveTo>
                <a:cubicBezTo>
                  <a:pt x="351149" y="-8340"/>
                  <a:pt x="363197" y="40705"/>
                  <a:pt x="370669" y="105881"/>
                </a:cubicBezTo>
                <a:lnTo>
                  <a:pt x="380896" y="208847"/>
                </a:lnTo>
                <a:lnTo>
                  <a:pt x="439793" y="181480"/>
                </a:lnTo>
                <a:cubicBezTo>
                  <a:pt x="525942" y="150285"/>
                  <a:pt x="620658" y="133035"/>
                  <a:pt x="720080" y="133035"/>
                </a:cubicBezTo>
                <a:cubicBezTo>
                  <a:pt x="819503" y="133035"/>
                  <a:pt x="914219" y="150285"/>
                  <a:pt x="1000368" y="181480"/>
                </a:cubicBezTo>
                <a:lnTo>
                  <a:pt x="1003360" y="182870"/>
                </a:lnTo>
                <a:lnTo>
                  <a:pt x="1055845" y="155917"/>
                </a:lnTo>
                <a:cubicBezTo>
                  <a:pt x="1171002" y="94017"/>
                  <a:pt x="1294248" y="16911"/>
                  <a:pt x="1352777" y="61448"/>
                </a:cubicBezTo>
                <a:cubicBezTo>
                  <a:pt x="1421061" y="113407"/>
                  <a:pt x="1335937" y="249347"/>
                  <a:pt x="1298753" y="359043"/>
                </a:cubicBezTo>
                <a:lnTo>
                  <a:pt x="1293043" y="379780"/>
                </a:lnTo>
                <a:lnTo>
                  <a:pt x="1317182" y="404827"/>
                </a:lnTo>
                <a:cubicBezTo>
                  <a:pt x="1394824" y="503214"/>
                  <a:pt x="1440160" y="621822"/>
                  <a:pt x="1440160" y="749495"/>
                </a:cubicBezTo>
                <a:cubicBezTo>
                  <a:pt x="1440160" y="1089956"/>
                  <a:pt x="1117769" y="1365955"/>
                  <a:pt x="720080" y="1365955"/>
                </a:cubicBezTo>
                <a:cubicBezTo>
                  <a:pt x="322391" y="1365955"/>
                  <a:pt x="0" y="1089956"/>
                  <a:pt x="0" y="749495"/>
                </a:cubicBezTo>
                <a:cubicBezTo>
                  <a:pt x="0" y="664380"/>
                  <a:pt x="20150" y="583294"/>
                  <a:pt x="56588" y="509541"/>
                </a:cubicBezTo>
                <a:lnTo>
                  <a:pt x="94613" y="449566"/>
                </a:lnTo>
                <a:lnTo>
                  <a:pt x="93170" y="450237"/>
                </a:lnTo>
                <a:cubicBezTo>
                  <a:pt x="120627" y="235466"/>
                  <a:pt x="238667" y="20235"/>
                  <a:pt x="313655" y="1185"/>
                </a:cubicBezTo>
                <a:close/>
              </a:path>
            </a:pathLst>
          </a:custGeom>
          <a:solidFill>
            <a:srgbClr val="FFFFCC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64" name="フリーフォーム: 図形 163">
            <a:extLst>
              <a:ext uri="{FF2B5EF4-FFF2-40B4-BE49-F238E27FC236}">
                <a16:creationId xmlns:a16="http://schemas.microsoft.com/office/drawing/2014/main" id="{CCF4C7C9-A5AB-CE28-2CAE-5364F56F3E96}"/>
              </a:ext>
            </a:extLst>
          </p:cNvPr>
          <p:cNvSpPr/>
          <p:nvPr/>
        </p:nvSpPr>
        <p:spPr bwMode="auto">
          <a:xfrm>
            <a:off x="9902137" y="4413170"/>
            <a:ext cx="603581" cy="260200"/>
          </a:xfrm>
          <a:custGeom>
            <a:avLst/>
            <a:gdLst>
              <a:gd name="connsiteX0" fmla="*/ 189968 w 603581"/>
              <a:gd name="connsiteY0" fmla="*/ 104 h 260200"/>
              <a:gd name="connsiteX1" fmla="*/ 245373 w 603581"/>
              <a:gd name="connsiteY1" fmla="*/ 10645 h 260200"/>
              <a:gd name="connsiteX2" fmla="*/ 287796 w 603581"/>
              <a:gd name="connsiteY2" fmla="*/ 36874 h 260200"/>
              <a:gd name="connsiteX3" fmla="*/ 319656 w 603581"/>
              <a:gd name="connsiteY3" fmla="*/ 19150 h 260200"/>
              <a:gd name="connsiteX4" fmla="*/ 454336 w 603581"/>
              <a:gd name="connsiteY4" fmla="*/ 18829 h 260200"/>
              <a:gd name="connsiteX5" fmla="*/ 600853 w 603581"/>
              <a:gd name="connsiteY5" fmla="*/ 182394 h 260200"/>
              <a:gd name="connsiteX6" fmla="*/ 392183 w 603581"/>
              <a:gd name="connsiteY6" fmla="*/ 250785 h 260200"/>
              <a:gd name="connsiteX7" fmla="*/ 275708 w 603581"/>
              <a:gd name="connsiteY7" fmla="*/ 183168 h 260200"/>
              <a:gd name="connsiteX8" fmla="*/ 273237 w 603581"/>
              <a:gd name="connsiteY8" fmla="*/ 179042 h 260200"/>
              <a:gd name="connsiteX9" fmla="*/ 244544 w 603581"/>
              <a:gd name="connsiteY9" fmla="*/ 203785 h 260200"/>
              <a:gd name="connsiteX10" fmla="*/ 186796 w 603581"/>
              <a:gd name="connsiteY10" fmla="*/ 228568 h 260200"/>
              <a:gd name="connsiteX11" fmla="*/ 2844 w 603581"/>
              <a:gd name="connsiteY11" fmla="*/ 159396 h 260200"/>
              <a:gd name="connsiteX12" fmla="*/ 127566 w 603581"/>
              <a:gd name="connsiteY12" fmla="*/ 7515 h 260200"/>
              <a:gd name="connsiteX13" fmla="*/ 189968 w 603581"/>
              <a:gd name="connsiteY13" fmla="*/ 104 h 26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03581" h="260200">
                <a:moveTo>
                  <a:pt x="189968" y="104"/>
                </a:moveTo>
                <a:cubicBezTo>
                  <a:pt x="209931" y="749"/>
                  <a:pt x="228729" y="4387"/>
                  <a:pt x="245373" y="10645"/>
                </a:cubicBezTo>
                <a:lnTo>
                  <a:pt x="287796" y="36874"/>
                </a:lnTo>
                <a:lnTo>
                  <a:pt x="319656" y="19150"/>
                </a:lnTo>
                <a:cubicBezTo>
                  <a:pt x="357418" y="6774"/>
                  <a:pt x="405295" y="5689"/>
                  <a:pt x="454336" y="18829"/>
                </a:cubicBezTo>
                <a:cubicBezTo>
                  <a:pt x="552418" y="45110"/>
                  <a:pt x="618016" y="118341"/>
                  <a:pt x="600853" y="182394"/>
                </a:cubicBezTo>
                <a:cubicBezTo>
                  <a:pt x="583690" y="246446"/>
                  <a:pt x="490265" y="277066"/>
                  <a:pt x="392183" y="250785"/>
                </a:cubicBezTo>
                <a:cubicBezTo>
                  <a:pt x="343142" y="237645"/>
                  <a:pt x="302222" y="212767"/>
                  <a:pt x="275708" y="183168"/>
                </a:cubicBezTo>
                <a:lnTo>
                  <a:pt x="273237" y="179042"/>
                </a:lnTo>
                <a:lnTo>
                  <a:pt x="244544" y="203785"/>
                </a:lnTo>
                <a:cubicBezTo>
                  <a:pt x="227578" y="214325"/>
                  <a:pt x="208106" y="222858"/>
                  <a:pt x="186796" y="228568"/>
                </a:cubicBezTo>
                <a:cubicBezTo>
                  <a:pt x="101558" y="251407"/>
                  <a:pt x="19200" y="220438"/>
                  <a:pt x="2844" y="159396"/>
                </a:cubicBezTo>
                <a:cubicBezTo>
                  <a:pt x="-13513" y="98354"/>
                  <a:pt x="42328" y="30355"/>
                  <a:pt x="127566" y="7515"/>
                </a:cubicBezTo>
                <a:cubicBezTo>
                  <a:pt x="148875" y="1805"/>
                  <a:pt x="170006" y="-542"/>
                  <a:pt x="189968" y="104"/>
                </a:cubicBezTo>
                <a:close/>
              </a:path>
            </a:pathLst>
          </a:cu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165" name="グループ化 164">
            <a:extLst>
              <a:ext uri="{FF2B5EF4-FFF2-40B4-BE49-F238E27FC236}">
                <a16:creationId xmlns:a16="http://schemas.microsoft.com/office/drawing/2014/main" id="{F089B907-5FA7-18F9-69BB-5AA4A38DC182}"/>
              </a:ext>
            </a:extLst>
          </p:cNvPr>
          <p:cNvGrpSpPr/>
          <p:nvPr/>
        </p:nvGrpSpPr>
        <p:grpSpPr>
          <a:xfrm>
            <a:off x="8858406" y="5596212"/>
            <a:ext cx="1807358" cy="500444"/>
            <a:chOff x="4615844" y="4237473"/>
            <a:chExt cx="1807358" cy="500444"/>
          </a:xfrm>
        </p:grpSpPr>
        <p:sp>
          <p:nvSpPr>
            <p:cNvPr id="166" name="フリーフォーム: 図形 165">
              <a:extLst>
                <a:ext uri="{FF2B5EF4-FFF2-40B4-BE49-F238E27FC236}">
                  <a16:creationId xmlns:a16="http://schemas.microsoft.com/office/drawing/2014/main" id="{90E6BAED-BD47-BF7B-93D1-11FC0FDF1F89}"/>
                </a:ext>
              </a:extLst>
            </p:cNvPr>
            <p:cNvSpPr/>
            <p:nvPr/>
          </p:nvSpPr>
          <p:spPr bwMode="auto">
            <a:xfrm rot="550838" flipH="1" flipV="1">
              <a:off x="4615844" y="4237473"/>
              <a:ext cx="1807358" cy="500444"/>
            </a:xfrm>
            <a:custGeom>
              <a:avLst/>
              <a:gdLst>
                <a:gd name="connsiteX0" fmla="*/ 1429630 w 1890330"/>
                <a:gd name="connsiteY0" fmla="*/ 487661 h 487661"/>
                <a:gd name="connsiteX1" fmla="*/ 10638 w 1890330"/>
                <a:gd name="connsiteY1" fmla="*/ 487661 h 487661"/>
                <a:gd name="connsiteX2" fmla="*/ 82522 w 1890330"/>
                <a:gd name="connsiteY2" fmla="*/ 421840 h 487661"/>
                <a:gd name="connsiteX3" fmla="*/ 0 w 1890330"/>
                <a:gd name="connsiteY3" fmla="*/ 421840 h 487661"/>
                <a:gd name="connsiteX4" fmla="*/ 460701 w 1890330"/>
                <a:gd name="connsiteY4" fmla="*/ 0 h 487661"/>
                <a:gd name="connsiteX5" fmla="*/ 1879692 w 1890330"/>
                <a:gd name="connsiteY5" fmla="*/ 0 h 487661"/>
                <a:gd name="connsiteX6" fmla="*/ 1807808 w 1890330"/>
                <a:gd name="connsiteY6" fmla="*/ 65821 h 487661"/>
                <a:gd name="connsiteX7" fmla="*/ 1890330 w 1890330"/>
                <a:gd name="connsiteY7" fmla="*/ 65821 h 487661"/>
                <a:gd name="connsiteX0" fmla="*/ 1429630 w 1890330"/>
                <a:gd name="connsiteY0" fmla="*/ 487661 h 487661"/>
                <a:gd name="connsiteX1" fmla="*/ 10638 w 1890330"/>
                <a:gd name="connsiteY1" fmla="*/ 487661 h 487661"/>
                <a:gd name="connsiteX2" fmla="*/ 82522 w 1890330"/>
                <a:gd name="connsiteY2" fmla="*/ 421840 h 487661"/>
                <a:gd name="connsiteX3" fmla="*/ 0 w 1890330"/>
                <a:gd name="connsiteY3" fmla="*/ 421840 h 487661"/>
                <a:gd name="connsiteX4" fmla="*/ 460701 w 1890330"/>
                <a:gd name="connsiteY4" fmla="*/ 0 h 487661"/>
                <a:gd name="connsiteX5" fmla="*/ 1879692 w 1890330"/>
                <a:gd name="connsiteY5" fmla="*/ 0 h 487661"/>
                <a:gd name="connsiteX6" fmla="*/ 1890330 w 1890330"/>
                <a:gd name="connsiteY6" fmla="*/ 65821 h 487661"/>
                <a:gd name="connsiteX7" fmla="*/ 1429630 w 1890330"/>
                <a:gd name="connsiteY7" fmla="*/ 487661 h 487661"/>
                <a:gd name="connsiteX0" fmla="*/ 1429630 w 1890330"/>
                <a:gd name="connsiteY0" fmla="*/ 487661 h 487661"/>
                <a:gd name="connsiteX1" fmla="*/ 10638 w 1890330"/>
                <a:gd name="connsiteY1" fmla="*/ 487661 h 487661"/>
                <a:gd name="connsiteX2" fmla="*/ 0 w 1890330"/>
                <a:gd name="connsiteY2" fmla="*/ 421840 h 487661"/>
                <a:gd name="connsiteX3" fmla="*/ 460701 w 1890330"/>
                <a:gd name="connsiteY3" fmla="*/ 0 h 487661"/>
                <a:gd name="connsiteX4" fmla="*/ 1879692 w 1890330"/>
                <a:gd name="connsiteY4" fmla="*/ 0 h 487661"/>
                <a:gd name="connsiteX5" fmla="*/ 1890330 w 1890330"/>
                <a:gd name="connsiteY5" fmla="*/ 65821 h 487661"/>
                <a:gd name="connsiteX6" fmla="*/ 1429630 w 1890330"/>
                <a:gd name="connsiteY6" fmla="*/ 487661 h 487661"/>
                <a:gd name="connsiteX0" fmla="*/ 1429630 w 1890330"/>
                <a:gd name="connsiteY0" fmla="*/ 487661 h 487661"/>
                <a:gd name="connsiteX1" fmla="*/ 10638 w 1890330"/>
                <a:gd name="connsiteY1" fmla="*/ 487661 h 487661"/>
                <a:gd name="connsiteX2" fmla="*/ 0 w 1890330"/>
                <a:gd name="connsiteY2" fmla="*/ 421840 h 487661"/>
                <a:gd name="connsiteX3" fmla="*/ 460701 w 1890330"/>
                <a:gd name="connsiteY3" fmla="*/ 0 h 487661"/>
                <a:gd name="connsiteX4" fmla="*/ 1879692 w 1890330"/>
                <a:gd name="connsiteY4" fmla="*/ 0 h 487661"/>
                <a:gd name="connsiteX5" fmla="*/ 1890330 w 1890330"/>
                <a:gd name="connsiteY5" fmla="*/ 65821 h 487661"/>
                <a:gd name="connsiteX6" fmla="*/ 1429630 w 1890330"/>
                <a:gd name="connsiteY6" fmla="*/ 487661 h 487661"/>
                <a:gd name="connsiteX0" fmla="*/ 1429630 w 1897092"/>
                <a:gd name="connsiteY0" fmla="*/ 487661 h 487661"/>
                <a:gd name="connsiteX1" fmla="*/ 10638 w 1897092"/>
                <a:gd name="connsiteY1" fmla="*/ 487661 h 487661"/>
                <a:gd name="connsiteX2" fmla="*/ 0 w 1897092"/>
                <a:gd name="connsiteY2" fmla="*/ 421840 h 487661"/>
                <a:gd name="connsiteX3" fmla="*/ 460701 w 1897092"/>
                <a:gd name="connsiteY3" fmla="*/ 0 h 487661"/>
                <a:gd name="connsiteX4" fmla="*/ 1879692 w 1897092"/>
                <a:gd name="connsiteY4" fmla="*/ 0 h 487661"/>
                <a:gd name="connsiteX5" fmla="*/ 1890330 w 1897092"/>
                <a:gd name="connsiteY5" fmla="*/ 65821 h 487661"/>
                <a:gd name="connsiteX6" fmla="*/ 1429630 w 1897092"/>
                <a:gd name="connsiteY6" fmla="*/ 487661 h 487661"/>
                <a:gd name="connsiteX0" fmla="*/ 1429630 w 1897092"/>
                <a:gd name="connsiteY0" fmla="*/ 487661 h 493347"/>
                <a:gd name="connsiteX1" fmla="*/ 10638 w 1897092"/>
                <a:gd name="connsiteY1" fmla="*/ 487661 h 493347"/>
                <a:gd name="connsiteX2" fmla="*/ 0 w 1897092"/>
                <a:gd name="connsiteY2" fmla="*/ 421840 h 493347"/>
                <a:gd name="connsiteX3" fmla="*/ 460701 w 1897092"/>
                <a:gd name="connsiteY3" fmla="*/ 0 h 493347"/>
                <a:gd name="connsiteX4" fmla="*/ 1879692 w 1897092"/>
                <a:gd name="connsiteY4" fmla="*/ 0 h 493347"/>
                <a:gd name="connsiteX5" fmla="*/ 1890330 w 1897092"/>
                <a:gd name="connsiteY5" fmla="*/ 65821 h 493347"/>
                <a:gd name="connsiteX6" fmla="*/ 1429630 w 1897092"/>
                <a:gd name="connsiteY6" fmla="*/ 487661 h 493347"/>
                <a:gd name="connsiteX0" fmla="*/ 1429630 w 1897092"/>
                <a:gd name="connsiteY0" fmla="*/ 487661 h 497186"/>
                <a:gd name="connsiteX1" fmla="*/ 10638 w 1897092"/>
                <a:gd name="connsiteY1" fmla="*/ 487661 h 497186"/>
                <a:gd name="connsiteX2" fmla="*/ 0 w 1897092"/>
                <a:gd name="connsiteY2" fmla="*/ 421840 h 497186"/>
                <a:gd name="connsiteX3" fmla="*/ 460701 w 1897092"/>
                <a:gd name="connsiteY3" fmla="*/ 0 h 497186"/>
                <a:gd name="connsiteX4" fmla="*/ 1879692 w 1897092"/>
                <a:gd name="connsiteY4" fmla="*/ 0 h 497186"/>
                <a:gd name="connsiteX5" fmla="*/ 1890330 w 1897092"/>
                <a:gd name="connsiteY5" fmla="*/ 65821 h 497186"/>
                <a:gd name="connsiteX6" fmla="*/ 1429630 w 1897092"/>
                <a:gd name="connsiteY6" fmla="*/ 487661 h 497186"/>
                <a:gd name="connsiteX0" fmla="*/ 1438686 w 1906148"/>
                <a:gd name="connsiteY0" fmla="*/ 487661 h 497186"/>
                <a:gd name="connsiteX1" fmla="*/ 19694 w 1906148"/>
                <a:gd name="connsiteY1" fmla="*/ 487661 h 497186"/>
                <a:gd name="connsiteX2" fmla="*/ 9056 w 1906148"/>
                <a:gd name="connsiteY2" fmla="*/ 421840 h 497186"/>
                <a:gd name="connsiteX3" fmla="*/ 469757 w 1906148"/>
                <a:gd name="connsiteY3" fmla="*/ 0 h 497186"/>
                <a:gd name="connsiteX4" fmla="*/ 1888748 w 1906148"/>
                <a:gd name="connsiteY4" fmla="*/ 0 h 497186"/>
                <a:gd name="connsiteX5" fmla="*/ 1899386 w 1906148"/>
                <a:gd name="connsiteY5" fmla="*/ 65821 h 497186"/>
                <a:gd name="connsiteX6" fmla="*/ 1438686 w 1906148"/>
                <a:gd name="connsiteY6" fmla="*/ 487661 h 497186"/>
                <a:gd name="connsiteX0" fmla="*/ 1438686 w 1906148"/>
                <a:gd name="connsiteY0" fmla="*/ 490919 h 500444"/>
                <a:gd name="connsiteX1" fmla="*/ 19694 w 1906148"/>
                <a:gd name="connsiteY1" fmla="*/ 490919 h 500444"/>
                <a:gd name="connsiteX2" fmla="*/ 9056 w 1906148"/>
                <a:gd name="connsiteY2" fmla="*/ 425098 h 500444"/>
                <a:gd name="connsiteX3" fmla="*/ 469757 w 1906148"/>
                <a:gd name="connsiteY3" fmla="*/ 3258 h 500444"/>
                <a:gd name="connsiteX4" fmla="*/ 1888748 w 1906148"/>
                <a:gd name="connsiteY4" fmla="*/ 3258 h 500444"/>
                <a:gd name="connsiteX5" fmla="*/ 1899386 w 1906148"/>
                <a:gd name="connsiteY5" fmla="*/ 69079 h 500444"/>
                <a:gd name="connsiteX6" fmla="*/ 1438686 w 1906148"/>
                <a:gd name="connsiteY6" fmla="*/ 490919 h 500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6148" h="500444">
                  <a:moveTo>
                    <a:pt x="1438686" y="490919"/>
                  </a:moveTo>
                  <a:cubicBezTo>
                    <a:pt x="1410883" y="503713"/>
                    <a:pt x="36915" y="503527"/>
                    <a:pt x="19694" y="490919"/>
                  </a:cubicBezTo>
                  <a:cubicBezTo>
                    <a:pt x="2473" y="478311"/>
                    <a:pt x="-8834" y="440675"/>
                    <a:pt x="9056" y="425098"/>
                  </a:cubicBezTo>
                  <a:cubicBezTo>
                    <a:pt x="26946" y="409521"/>
                    <a:pt x="446112" y="10590"/>
                    <a:pt x="469757" y="3258"/>
                  </a:cubicBezTo>
                  <a:cubicBezTo>
                    <a:pt x="493402" y="-4074"/>
                    <a:pt x="1415751" y="3258"/>
                    <a:pt x="1888748" y="3258"/>
                  </a:cubicBezTo>
                  <a:cubicBezTo>
                    <a:pt x="1905566" y="13515"/>
                    <a:pt x="1912318" y="54262"/>
                    <a:pt x="1899386" y="69079"/>
                  </a:cubicBezTo>
                  <a:cubicBezTo>
                    <a:pt x="1886454" y="83896"/>
                    <a:pt x="1466489" y="478125"/>
                    <a:pt x="1438686" y="49091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平行四辺形 28">
              <a:extLst>
                <a:ext uri="{FF2B5EF4-FFF2-40B4-BE49-F238E27FC236}">
                  <a16:creationId xmlns:a16="http://schemas.microsoft.com/office/drawing/2014/main" id="{E422EC60-ABB7-A4C2-B320-2705A9307DF9}"/>
                </a:ext>
              </a:extLst>
            </p:cNvPr>
            <p:cNvSpPr/>
            <p:nvPr/>
          </p:nvSpPr>
          <p:spPr bwMode="auto">
            <a:xfrm rot="550838" flipH="1" flipV="1">
              <a:off x="4744751" y="4330731"/>
              <a:ext cx="1450920" cy="276713"/>
            </a:xfrm>
            <a:custGeom>
              <a:avLst/>
              <a:gdLst>
                <a:gd name="connsiteX0" fmla="*/ 0 w 1729493"/>
                <a:gd name="connsiteY0" fmla="*/ 385436 h 385436"/>
                <a:gd name="connsiteX1" fmla="*/ 420942 w 1729493"/>
                <a:gd name="connsiteY1" fmla="*/ 0 h 385436"/>
                <a:gd name="connsiteX2" fmla="*/ 1729493 w 1729493"/>
                <a:gd name="connsiteY2" fmla="*/ 0 h 385436"/>
                <a:gd name="connsiteX3" fmla="*/ 1308551 w 1729493"/>
                <a:gd name="connsiteY3" fmla="*/ 385436 h 385436"/>
                <a:gd name="connsiteX4" fmla="*/ 0 w 1729493"/>
                <a:gd name="connsiteY4" fmla="*/ 385436 h 385436"/>
                <a:gd name="connsiteX0" fmla="*/ 141 w 1729634"/>
                <a:gd name="connsiteY0" fmla="*/ 385436 h 385436"/>
                <a:gd name="connsiteX1" fmla="*/ 421083 w 1729634"/>
                <a:gd name="connsiteY1" fmla="*/ 0 h 385436"/>
                <a:gd name="connsiteX2" fmla="*/ 1729634 w 1729634"/>
                <a:gd name="connsiteY2" fmla="*/ 0 h 385436"/>
                <a:gd name="connsiteX3" fmla="*/ 1308692 w 1729634"/>
                <a:gd name="connsiteY3" fmla="*/ 385436 h 385436"/>
                <a:gd name="connsiteX4" fmla="*/ 141 w 1729634"/>
                <a:gd name="connsiteY4" fmla="*/ 385436 h 385436"/>
                <a:gd name="connsiteX0" fmla="*/ 141 w 1858281"/>
                <a:gd name="connsiteY0" fmla="*/ 385436 h 385436"/>
                <a:gd name="connsiteX1" fmla="*/ 421083 w 1858281"/>
                <a:gd name="connsiteY1" fmla="*/ 0 h 385436"/>
                <a:gd name="connsiteX2" fmla="*/ 1858281 w 1858281"/>
                <a:gd name="connsiteY2" fmla="*/ 50420 h 385436"/>
                <a:gd name="connsiteX3" fmla="*/ 1308692 w 1858281"/>
                <a:gd name="connsiteY3" fmla="*/ 385436 h 385436"/>
                <a:gd name="connsiteX4" fmla="*/ 141 w 1858281"/>
                <a:gd name="connsiteY4" fmla="*/ 385436 h 385436"/>
                <a:gd name="connsiteX0" fmla="*/ 40897 w 1899037"/>
                <a:gd name="connsiteY0" fmla="*/ 385436 h 413401"/>
                <a:gd name="connsiteX1" fmla="*/ 461839 w 1899037"/>
                <a:gd name="connsiteY1" fmla="*/ 0 h 413401"/>
                <a:gd name="connsiteX2" fmla="*/ 1899037 w 1899037"/>
                <a:gd name="connsiteY2" fmla="*/ 50420 h 413401"/>
                <a:gd name="connsiteX3" fmla="*/ 1537602 w 1899037"/>
                <a:gd name="connsiteY3" fmla="*/ 383152 h 413401"/>
                <a:gd name="connsiteX4" fmla="*/ 40897 w 1899037"/>
                <a:gd name="connsiteY4" fmla="*/ 385436 h 413401"/>
                <a:gd name="connsiteX0" fmla="*/ 1691 w 1859831"/>
                <a:gd name="connsiteY0" fmla="*/ 385436 h 392662"/>
                <a:gd name="connsiteX1" fmla="*/ 422633 w 1859831"/>
                <a:gd name="connsiteY1" fmla="*/ 0 h 392662"/>
                <a:gd name="connsiteX2" fmla="*/ 1859831 w 1859831"/>
                <a:gd name="connsiteY2" fmla="*/ 50420 h 392662"/>
                <a:gd name="connsiteX3" fmla="*/ 1498396 w 1859831"/>
                <a:gd name="connsiteY3" fmla="*/ 383152 h 392662"/>
                <a:gd name="connsiteX4" fmla="*/ 1691 w 1859831"/>
                <a:gd name="connsiteY4" fmla="*/ 385436 h 392662"/>
                <a:gd name="connsiteX0" fmla="*/ 45360 w 1903500"/>
                <a:gd name="connsiteY0" fmla="*/ 335016 h 358502"/>
                <a:gd name="connsiteX1" fmla="*/ 432145 w 1903500"/>
                <a:gd name="connsiteY1" fmla="*/ 10068 h 358502"/>
                <a:gd name="connsiteX2" fmla="*/ 1903500 w 1903500"/>
                <a:gd name="connsiteY2" fmla="*/ 0 h 358502"/>
                <a:gd name="connsiteX3" fmla="*/ 1542065 w 1903500"/>
                <a:gd name="connsiteY3" fmla="*/ 332732 h 358502"/>
                <a:gd name="connsiteX4" fmla="*/ 45360 w 1903500"/>
                <a:gd name="connsiteY4" fmla="*/ 335016 h 358502"/>
                <a:gd name="connsiteX0" fmla="*/ 3471 w 1861611"/>
                <a:gd name="connsiteY0" fmla="*/ 335016 h 335016"/>
                <a:gd name="connsiteX1" fmla="*/ 390256 w 1861611"/>
                <a:gd name="connsiteY1" fmla="*/ 10068 h 335016"/>
                <a:gd name="connsiteX2" fmla="*/ 1861611 w 1861611"/>
                <a:gd name="connsiteY2" fmla="*/ 0 h 335016"/>
                <a:gd name="connsiteX3" fmla="*/ 1500176 w 1861611"/>
                <a:gd name="connsiteY3" fmla="*/ 332732 h 335016"/>
                <a:gd name="connsiteX4" fmla="*/ 3471 w 1861611"/>
                <a:gd name="connsiteY4" fmla="*/ 335016 h 335016"/>
                <a:gd name="connsiteX0" fmla="*/ 3858 w 1830211"/>
                <a:gd name="connsiteY0" fmla="*/ 357514 h 357513"/>
                <a:gd name="connsiteX1" fmla="*/ 358856 w 1830211"/>
                <a:gd name="connsiteY1" fmla="*/ 10068 h 357513"/>
                <a:gd name="connsiteX2" fmla="*/ 1830211 w 1830211"/>
                <a:gd name="connsiteY2" fmla="*/ 0 h 357513"/>
                <a:gd name="connsiteX3" fmla="*/ 1468776 w 1830211"/>
                <a:gd name="connsiteY3" fmla="*/ 332732 h 357513"/>
                <a:gd name="connsiteX4" fmla="*/ 3858 w 1830211"/>
                <a:gd name="connsiteY4" fmla="*/ 357514 h 357513"/>
                <a:gd name="connsiteX0" fmla="*/ 46102 w 1872455"/>
                <a:gd name="connsiteY0" fmla="*/ 357514 h 377184"/>
                <a:gd name="connsiteX1" fmla="*/ 414091 w 1872455"/>
                <a:gd name="connsiteY1" fmla="*/ 15876 h 377184"/>
                <a:gd name="connsiteX2" fmla="*/ 1872455 w 1872455"/>
                <a:gd name="connsiteY2" fmla="*/ 0 h 377184"/>
                <a:gd name="connsiteX3" fmla="*/ 1511020 w 1872455"/>
                <a:gd name="connsiteY3" fmla="*/ 332732 h 377184"/>
                <a:gd name="connsiteX4" fmla="*/ 46102 w 1872455"/>
                <a:gd name="connsiteY4" fmla="*/ 357514 h 377184"/>
                <a:gd name="connsiteX0" fmla="*/ 3883 w 1830236"/>
                <a:gd name="connsiteY0" fmla="*/ 357514 h 357515"/>
                <a:gd name="connsiteX1" fmla="*/ 371872 w 1830236"/>
                <a:gd name="connsiteY1" fmla="*/ 15876 h 357515"/>
                <a:gd name="connsiteX2" fmla="*/ 1830236 w 1830236"/>
                <a:gd name="connsiteY2" fmla="*/ 0 h 357515"/>
                <a:gd name="connsiteX3" fmla="*/ 1468801 w 1830236"/>
                <a:gd name="connsiteY3" fmla="*/ 332732 h 357515"/>
                <a:gd name="connsiteX4" fmla="*/ 3883 w 1830236"/>
                <a:gd name="connsiteY4" fmla="*/ 357514 h 357515"/>
                <a:gd name="connsiteX0" fmla="*/ 4173 w 1809600"/>
                <a:gd name="connsiteY0" fmla="*/ 338462 h 338462"/>
                <a:gd name="connsiteX1" fmla="*/ 351236 w 1809600"/>
                <a:gd name="connsiteY1" fmla="*/ 15876 h 338462"/>
                <a:gd name="connsiteX2" fmla="*/ 1809600 w 1809600"/>
                <a:gd name="connsiteY2" fmla="*/ 0 h 338462"/>
                <a:gd name="connsiteX3" fmla="*/ 1448165 w 1809600"/>
                <a:gd name="connsiteY3" fmla="*/ 332732 h 338462"/>
                <a:gd name="connsiteX4" fmla="*/ 4173 w 1809600"/>
                <a:gd name="connsiteY4" fmla="*/ 338462 h 338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9600" h="338462">
                  <a:moveTo>
                    <a:pt x="4173" y="338462"/>
                  </a:moveTo>
                  <a:cubicBezTo>
                    <a:pt x="-34996" y="329760"/>
                    <a:pt x="210922" y="144355"/>
                    <a:pt x="351236" y="15876"/>
                  </a:cubicBezTo>
                  <a:lnTo>
                    <a:pt x="1809600" y="0"/>
                  </a:lnTo>
                  <a:lnTo>
                    <a:pt x="1448165" y="332732"/>
                  </a:lnTo>
                  <a:lnTo>
                    <a:pt x="4173" y="338462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168" name="フリーフォーム: 図形 167">
            <a:extLst>
              <a:ext uri="{FF2B5EF4-FFF2-40B4-BE49-F238E27FC236}">
                <a16:creationId xmlns:a16="http://schemas.microsoft.com/office/drawing/2014/main" id="{14CFF4EE-8897-B6FC-CF75-584A271FAB61}"/>
              </a:ext>
            </a:extLst>
          </p:cNvPr>
          <p:cNvSpPr/>
          <p:nvPr/>
        </p:nvSpPr>
        <p:spPr bwMode="auto">
          <a:xfrm rot="900000">
            <a:off x="10127689" y="4886946"/>
            <a:ext cx="601896" cy="1002099"/>
          </a:xfrm>
          <a:custGeom>
            <a:avLst/>
            <a:gdLst>
              <a:gd name="connsiteX0" fmla="*/ 437690 w 590572"/>
              <a:gd name="connsiteY0" fmla="*/ 8648 h 1112146"/>
              <a:gd name="connsiteX1" fmla="*/ 480525 w 590572"/>
              <a:gd name="connsiteY1" fmla="*/ 0 h 1112146"/>
              <a:gd name="connsiteX2" fmla="*/ 590572 w 590572"/>
              <a:gd name="connsiteY2" fmla="*/ 110047 h 1112146"/>
              <a:gd name="connsiteX3" fmla="*/ 590571 w 590572"/>
              <a:gd name="connsiteY3" fmla="*/ 630146 h 1112146"/>
              <a:gd name="connsiteX4" fmla="*/ 581923 w 590572"/>
              <a:gd name="connsiteY4" fmla="*/ 672981 h 1112146"/>
              <a:gd name="connsiteX5" fmla="*/ 562926 w 590572"/>
              <a:gd name="connsiteY5" fmla="*/ 701157 h 1112146"/>
              <a:gd name="connsiteX6" fmla="*/ 555627 w 590572"/>
              <a:gd name="connsiteY6" fmla="*/ 712150 h 1112146"/>
              <a:gd name="connsiteX7" fmla="*/ 187860 w 590572"/>
              <a:gd name="connsiteY7" fmla="*/ 1079915 h 1112146"/>
              <a:gd name="connsiteX8" fmla="*/ 32230 w 590572"/>
              <a:gd name="connsiteY8" fmla="*/ 1079915 h 1112146"/>
              <a:gd name="connsiteX9" fmla="*/ 32231 w 590572"/>
              <a:gd name="connsiteY9" fmla="*/ 1079915 h 1112146"/>
              <a:gd name="connsiteX10" fmla="*/ 32231 w 590572"/>
              <a:gd name="connsiteY10" fmla="*/ 924285 h 1112146"/>
              <a:gd name="connsiteX11" fmla="*/ 370478 w 590572"/>
              <a:gd name="connsiteY11" fmla="*/ 586038 h 1112146"/>
              <a:gd name="connsiteX12" fmla="*/ 370478 w 590572"/>
              <a:gd name="connsiteY12" fmla="*/ 110047 h 1112146"/>
              <a:gd name="connsiteX13" fmla="*/ 437690 w 590572"/>
              <a:gd name="connsiteY13" fmla="*/ 8648 h 1112146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12" fmla="*/ 437690 w 601896"/>
              <a:gd name="connsiteY12" fmla="*/ 4 h 1103502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12" fmla="*/ 529130 w 601896"/>
              <a:gd name="connsiteY12" fmla="*/ 91444 h 1103502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0" fmla="*/ 590572 w 601896"/>
              <a:gd name="connsiteY0" fmla="*/ 0 h 1002099"/>
              <a:gd name="connsiteX1" fmla="*/ 590571 w 601896"/>
              <a:gd name="connsiteY1" fmla="*/ 520099 h 1002099"/>
              <a:gd name="connsiteX2" fmla="*/ 581923 w 601896"/>
              <a:gd name="connsiteY2" fmla="*/ 562934 h 1002099"/>
              <a:gd name="connsiteX3" fmla="*/ 562926 w 601896"/>
              <a:gd name="connsiteY3" fmla="*/ 591110 h 1002099"/>
              <a:gd name="connsiteX4" fmla="*/ 555627 w 601896"/>
              <a:gd name="connsiteY4" fmla="*/ 602103 h 1002099"/>
              <a:gd name="connsiteX5" fmla="*/ 187860 w 601896"/>
              <a:gd name="connsiteY5" fmla="*/ 969868 h 1002099"/>
              <a:gd name="connsiteX6" fmla="*/ 32230 w 601896"/>
              <a:gd name="connsiteY6" fmla="*/ 969868 h 1002099"/>
              <a:gd name="connsiteX7" fmla="*/ 32231 w 601896"/>
              <a:gd name="connsiteY7" fmla="*/ 969868 h 1002099"/>
              <a:gd name="connsiteX8" fmla="*/ 32231 w 601896"/>
              <a:gd name="connsiteY8" fmla="*/ 814238 h 1002099"/>
              <a:gd name="connsiteX9" fmla="*/ 370478 w 601896"/>
              <a:gd name="connsiteY9" fmla="*/ 475991 h 1002099"/>
              <a:gd name="connsiteX10" fmla="*/ 370478 w 601896"/>
              <a:gd name="connsiteY10" fmla="*/ 0 h 1002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01896" h="1002099">
                <a:moveTo>
                  <a:pt x="590572" y="0"/>
                </a:moveTo>
                <a:cubicBezTo>
                  <a:pt x="616052" y="103583"/>
                  <a:pt x="590571" y="346733"/>
                  <a:pt x="590571" y="520099"/>
                </a:cubicBezTo>
                <a:cubicBezTo>
                  <a:pt x="590571" y="535293"/>
                  <a:pt x="587492" y="549768"/>
                  <a:pt x="581923" y="562934"/>
                </a:cubicBezTo>
                <a:lnTo>
                  <a:pt x="562926" y="591110"/>
                </a:lnTo>
                <a:lnTo>
                  <a:pt x="555627" y="602103"/>
                </a:lnTo>
                <a:lnTo>
                  <a:pt x="187860" y="969868"/>
                </a:lnTo>
                <a:cubicBezTo>
                  <a:pt x="144884" y="1012843"/>
                  <a:pt x="75206" y="1012843"/>
                  <a:pt x="32230" y="969868"/>
                </a:cubicBezTo>
                <a:lnTo>
                  <a:pt x="32231" y="969868"/>
                </a:lnTo>
                <a:cubicBezTo>
                  <a:pt x="-10744" y="926892"/>
                  <a:pt x="-10744" y="857214"/>
                  <a:pt x="32231" y="814238"/>
                </a:cubicBezTo>
                <a:lnTo>
                  <a:pt x="370478" y="475991"/>
                </a:lnTo>
                <a:lnTo>
                  <a:pt x="370478" y="0"/>
                </a:lnTo>
              </a:path>
            </a:pathLst>
          </a:custGeom>
          <a:solidFill>
            <a:srgbClr val="FFFFCC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69" name="フリーフォーム: 図形 168">
            <a:extLst>
              <a:ext uri="{FF2B5EF4-FFF2-40B4-BE49-F238E27FC236}">
                <a16:creationId xmlns:a16="http://schemas.microsoft.com/office/drawing/2014/main" id="{213349B2-987B-3647-682B-7E11EB139F71}"/>
              </a:ext>
            </a:extLst>
          </p:cNvPr>
          <p:cNvSpPr/>
          <p:nvPr/>
        </p:nvSpPr>
        <p:spPr bwMode="auto">
          <a:xfrm>
            <a:off x="9734926" y="4272165"/>
            <a:ext cx="332174" cy="126764"/>
          </a:xfrm>
          <a:custGeom>
            <a:avLst/>
            <a:gdLst>
              <a:gd name="connsiteX0" fmla="*/ 10290 w 332174"/>
              <a:gd name="connsiteY0" fmla="*/ 0 h 126764"/>
              <a:gd name="connsiteX1" fmla="*/ 13052 w 332174"/>
              <a:gd name="connsiteY1" fmla="*/ 7990 h 126764"/>
              <a:gd name="connsiteX2" fmla="*/ 166087 w 332174"/>
              <a:gd name="connsiteY2" fmla="*/ 67233 h 126764"/>
              <a:gd name="connsiteX3" fmla="*/ 319122 w 332174"/>
              <a:gd name="connsiteY3" fmla="*/ 7990 h 126764"/>
              <a:gd name="connsiteX4" fmla="*/ 321885 w 332174"/>
              <a:gd name="connsiteY4" fmla="*/ 0 h 126764"/>
              <a:gd name="connsiteX5" fmla="*/ 332174 w 332174"/>
              <a:gd name="connsiteY5" fmla="*/ 29765 h 126764"/>
              <a:gd name="connsiteX6" fmla="*/ 166087 w 332174"/>
              <a:gd name="connsiteY6" fmla="*/ 126764 h 126764"/>
              <a:gd name="connsiteX7" fmla="*/ 0 w 332174"/>
              <a:gd name="connsiteY7" fmla="*/ 29765 h 126764"/>
              <a:gd name="connsiteX8" fmla="*/ 10290 w 332174"/>
              <a:gd name="connsiteY8" fmla="*/ 0 h 126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2174" h="126764">
                <a:moveTo>
                  <a:pt x="10290" y="0"/>
                </a:moveTo>
                <a:lnTo>
                  <a:pt x="13052" y="7990"/>
                </a:lnTo>
                <a:cubicBezTo>
                  <a:pt x="38266" y="42805"/>
                  <a:pt x="97292" y="67233"/>
                  <a:pt x="166087" y="67233"/>
                </a:cubicBezTo>
                <a:cubicBezTo>
                  <a:pt x="234882" y="67233"/>
                  <a:pt x="293909" y="42805"/>
                  <a:pt x="319122" y="7990"/>
                </a:cubicBezTo>
                <a:lnTo>
                  <a:pt x="321885" y="0"/>
                </a:lnTo>
                <a:lnTo>
                  <a:pt x="332174" y="29765"/>
                </a:lnTo>
                <a:cubicBezTo>
                  <a:pt x="332174" y="83336"/>
                  <a:pt x="257814" y="126764"/>
                  <a:pt x="166087" y="126764"/>
                </a:cubicBezTo>
                <a:cubicBezTo>
                  <a:pt x="74360" y="126764"/>
                  <a:pt x="0" y="83336"/>
                  <a:pt x="0" y="29765"/>
                </a:cubicBezTo>
                <a:lnTo>
                  <a:pt x="10290" y="0"/>
                </a:lnTo>
                <a:close/>
              </a:path>
            </a:pathLst>
          </a:custGeom>
          <a:solidFill>
            <a:srgbClr val="0070C0"/>
          </a:solidFill>
          <a:ln w="19050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70" name="フリーフォーム: 図形 169">
            <a:extLst>
              <a:ext uri="{FF2B5EF4-FFF2-40B4-BE49-F238E27FC236}">
                <a16:creationId xmlns:a16="http://schemas.microsoft.com/office/drawing/2014/main" id="{70F8DDC9-63E9-9679-57C2-BC5BAB673666}"/>
              </a:ext>
            </a:extLst>
          </p:cNvPr>
          <p:cNvSpPr/>
          <p:nvPr/>
        </p:nvSpPr>
        <p:spPr bwMode="auto">
          <a:xfrm>
            <a:off x="10363576" y="4272165"/>
            <a:ext cx="332174" cy="126764"/>
          </a:xfrm>
          <a:custGeom>
            <a:avLst/>
            <a:gdLst>
              <a:gd name="connsiteX0" fmla="*/ 10290 w 332174"/>
              <a:gd name="connsiteY0" fmla="*/ 0 h 126764"/>
              <a:gd name="connsiteX1" fmla="*/ 13052 w 332174"/>
              <a:gd name="connsiteY1" fmla="*/ 7990 h 126764"/>
              <a:gd name="connsiteX2" fmla="*/ 166087 w 332174"/>
              <a:gd name="connsiteY2" fmla="*/ 67233 h 126764"/>
              <a:gd name="connsiteX3" fmla="*/ 319122 w 332174"/>
              <a:gd name="connsiteY3" fmla="*/ 7990 h 126764"/>
              <a:gd name="connsiteX4" fmla="*/ 321885 w 332174"/>
              <a:gd name="connsiteY4" fmla="*/ 0 h 126764"/>
              <a:gd name="connsiteX5" fmla="*/ 332174 w 332174"/>
              <a:gd name="connsiteY5" fmla="*/ 29765 h 126764"/>
              <a:gd name="connsiteX6" fmla="*/ 166087 w 332174"/>
              <a:gd name="connsiteY6" fmla="*/ 126764 h 126764"/>
              <a:gd name="connsiteX7" fmla="*/ 0 w 332174"/>
              <a:gd name="connsiteY7" fmla="*/ 29765 h 126764"/>
              <a:gd name="connsiteX8" fmla="*/ 10290 w 332174"/>
              <a:gd name="connsiteY8" fmla="*/ 0 h 126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2174" h="126764">
                <a:moveTo>
                  <a:pt x="10290" y="0"/>
                </a:moveTo>
                <a:lnTo>
                  <a:pt x="13052" y="7990"/>
                </a:lnTo>
                <a:cubicBezTo>
                  <a:pt x="38266" y="42805"/>
                  <a:pt x="97292" y="67233"/>
                  <a:pt x="166087" y="67233"/>
                </a:cubicBezTo>
                <a:cubicBezTo>
                  <a:pt x="234882" y="67233"/>
                  <a:pt x="293909" y="42805"/>
                  <a:pt x="319122" y="7990"/>
                </a:cubicBezTo>
                <a:lnTo>
                  <a:pt x="321885" y="0"/>
                </a:lnTo>
                <a:lnTo>
                  <a:pt x="332174" y="29765"/>
                </a:lnTo>
                <a:cubicBezTo>
                  <a:pt x="332174" y="83336"/>
                  <a:pt x="257814" y="126764"/>
                  <a:pt x="166087" y="126764"/>
                </a:cubicBezTo>
                <a:cubicBezTo>
                  <a:pt x="74360" y="126764"/>
                  <a:pt x="0" y="83336"/>
                  <a:pt x="0" y="29765"/>
                </a:cubicBezTo>
                <a:lnTo>
                  <a:pt x="10290" y="0"/>
                </a:lnTo>
                <a:close/>
              </a:path>
            </a:pathLst>
          </a:custGeom>
          <a:solidFill>
            <a:srgbClr val="0070C0"/>
          </a:solidFill>
          <a:ln w="19050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71" name="フリーフォーム: 図形 170">
            <a:extLst>
              <a:ext uri="{FF2B5EF4-FFF2-40B4-BE49-F238E27FC236}">
                <a16:creationId xmlns:a16="http://schemas.microsoft.com/office/drawing/2014/main" id="{ABB49938-460C-E5F8-9604-E6D4174EAE51}"/>
              </a:ext>
            </a:extLst>
          </p:cNvPr>
          <p:cNvSpPr/>
          <p:nvPr/>
        </p:nvSpPr>
        <p:spPr bwMode="auto">
          <a:xfrm rot="1800000">
            <a:off x="10810277" y="3564084"/>
            <a:ext cx="175083" cy="192247"/>
          </a:xfrm>
          <a:custGeom>
            <a:avLst/>
            <a:gdLst>
              <a:gd name="connsiteX0" fmla="*/ 100396 w 175083"/>
              <a:gd name="connsiteY0" fmla="*/ 4302 h 192247"/>
              <a:gd name="connsiteX1" fmla="*/ 119343 w 175083"/>
              <a:gd name="connsiteY1" fmla="*/ 312 h 192247"/>
              <a:gd name="connsiteX2" fmla="*/ 168509 w 175083"/>
              <a:gd name="connsiteY2" fmla="*/ 153073 h 192247"/>
              <a:gd name="connsiteX3" fmla="*/ 175083 w 175083"/>
              <a:gd name="connsiteY3" fmla="*/ 192247 h 192247"/>
              <a:gd name="connsiteX4" fmla="*/ 129623 w 175083"/>
              <a:gd name="connsiteY4" fmla="*/ 179163 h 192247"/>
              <a:gd name="connsiteX5" fmla="*/ 0 w 175083"/>
              <a:gd name="connsiteY5" fmla="*/ 167286 h 192247"/>
              <a:gd name="connsiteX6" fmla="*/ 9189 w 175083"/>
              <a:gd name="connsiteY6" fmla="*/ 150792 h 192247"/>
              <a:gd name="connsiteX7" fmla="*/ 100396 w 175083"/>
              <a:gd name="connsiteY7" fmla="*/ 4302 h 1922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5083" h="192247">
                <a:moveTo>
                  <a:pt x="100396" y="4302"/>
                </a:moveTo>
                <a:cubicBezTo>
                  <a:pt x="106651" y="785"/>
                  <a:pt x="112962" y="-701"/>
                  <a:pt x="119343" y="312"/>
                </a:cubicBezTo>
                <a:cubicBezTo>
                  <a:pt x="157626" y="6393"/>
                  <a:pt x="160878" y="84217"/>
                  <a:pt x="168509" y="153073"/>
                </a:cubicBezTo>
                <a:lnTo>
                  <a:pt x="175083" y="192247"/>
                </a:lnTo>
                <a:lnTo>
                  <a:pt x="129623" y="179163"/>
                </a:lnTo>
                <a:lnTo>
                  <a:pt x="0" y="167286"/>
                </a:lnTo>
                <a:lnTo>
                  <a:pt x="9189" y="150792"/>
                </a:lnTo>
                <a:cubicBezTo>
                  <a:pt x="39265" y="90245"/>
                  <a:pt x="69124" y="21887"/>
                  <a:pt x="100396" y="4302"/>
                </a:cubicBezTo>
                <a:close/>
              </a:path>
            </a:pathLst>
          </a:custGeom>
          <a:solidFill>
            <a:srgbClr val="FFC000"/>
          </a:solidFill>
          <a:ln w="19050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grpSp>
        <p:nvGrpSpPr>
          <p:cNvPr id="172" name="グループ化 171">
            <a:extLst>
              <a:ext uri="{FF2B5EF4-FFF2-40B4-BE49-F238E27FC236}">
                <a16:creationId xmlns:a16="http://schemas.microsoft.com/office/drawing/2014/main" id="{943E4A89-0685-5749-8392-17898C9CE03A}"/>
              </a:ext>
            </a:extLst>
          </p:cNvPr>
          <p:cNvGrpSpPr/>
          <p:nvPr/>
        </p:nvGrpSpPr>
        <p:grpSpPr>
          <a:xfrm>
            <a:off x="10574352" y="4456053"/>
            <a:ext cx="185433" cy="120490"/>
            <a:chOff x="7024656" y="2758259"/>
            <a:chExt cx="319562" cy="207644"/>
          </a:xfrm>
        </p:grpSpPr>
        <p:sp>
          <p:nvSpPr>
            <p:cNvPr id="173" name="楕円 172">
              <a:extLst>
                <a:ext uri="{FF2B5EF4-FFF2-40B4-BE49-F238E27FC236}">
                  <a16:creationId xmlns:a16="http://schemas.microsoft.com/office/drawing/2014/main" id="{C1FA0108-9158-4E88-81EA-D179E0A66954}"/>
                </a:ext>
              </a:extLst>
            </p:cNvPr>
            <p:cNvSpPr/>
            <p:nvPr/>
          </p:nvSpPr>
          <p:spPr bwMode="auto">
            <a:xfrm>
              <a:off x="7105618" y="2777309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楕円 173">
              <a:extLst>
                <a:ext uri="{FF2B5EF4-FFF2-40B4-BE49-F238E27FC236}">
                  <a16:creationId xmlns:a16="http://schemas.microsoft.com/office/drawing/2014/main" id="{A6AF0444-D5D1-5A75-3146-9080AC22C21D}"/>
                </a:ext>
              </a:extLst>
            </p:cNvPr>
            <p:cNvSpPr/>
            <p:nvPr/>
          </p:nvSpPr>
          <p:spPr bwMode="auto">
            <a:xfrm>
              <a:off x="7024656" y="2886846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" name="楕円 174">
              <a:extLst>
                <a:ext uri="{FF2B5EF4-FFF2-40B4-BE49-F238E27FC236}">
                  <a16:creationId xmlns:a16="http://schemas.microsoft.com/office/drawing/2014/main" id="{257E2F30-9D45-21B4-0181-C0901EFDCB20}"/>
                </a:ext>
              </a:extLst>
            </p:cNvPr>
            <p:cNvSpPr/>
            <p:nvPr/>
          </p:nvSpPr>
          <p:spPr bwMode="auto">
            <a:xfrm>
              <a:off x="7234206" y="2758259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" name="楕円 175">
              <a:extLst>
                <a:ext uri="{FF2B5EF4-FFF2-40B4-BE49-F238E27FC236}">
                  <a16:creationId xmlns:a16="http://schemas.microsoft.com/office/drawing/2014/main" id="{FF940899-8E70-1949-90DC-E241FBCA1268}"/>
                </a:ext>
              </a:extLst>
            </p:cNvPr>
            <p:cNvSpPr/>
            <p:nvPr/>
          </p:nvSpPr>
          <p:spPr bwMode="auto">
            <a:xfrm>
              <a:off x="7153244" y="2867796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" name="楕円 176">
              <a:extLst>
                <a:ext uri="{FF2B5EF4-FFF2-40B4-BE49-F238E27FC236}">
                  <a16:creationId xmlns:a16="http://schemas.microsoft.com/office/drawing/2014/main" id="{089A813D-4054-9ACE-55CB-71BF2EEA451D}"/>
                </a:ext>
              </a:extLst>
            </p:cNvPr>
            <p:cNvSpPr/>
            <p:nvPr/>
          </p:nvSpPr>
          <p:spPr bwMode="auto">
            <a:xfrm>
              <a:off x="7298499" y="2841603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8" name="楕円 177">
              <a:extLst>
                <a:ext uri="{FF2B5EF4-FFF2-40B4-BE49-F238E27FC236}">
                  <a16:creationId xmlns:a16="http://schemas.microsoft.com/office/drawing/2014/main" id="{28A4ADD4-F72E-2411-E8D5-E270348A054C}"/>
                </a:ext>
              </a:extLst>
            </p:cNvPr>
            <p:cNvSpPr/>
            <p:nvPr/>
          </p:nvSpPr>
          <p:spPr bwMode="auto">
            <a:xfrm>
              <a:off x="7238967" y="2920184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79" name="フリーフォーム: 図形 178">
            <a:extLst>
              <a:ext uri="{FF2B5EF4-FFF2-40B4-BE49-F238E27FC236}">
                <a16:creationId xmlns:a16="http://schemas.microsoft.com/office/drawing/2014/main" id="{3EA8E914-1C94-29C1-627B-7F90AF4799B4}"/>
              </a:ext>
            </a:extLst>
          </p:cNvPr>
          <p:cNvSpPr/>
          <p:nvPr/>
        </p:nvSpPr>
        <p:spPr bwMode="auto">
          <a:xfrm rot="900000">
            <a:off x="9713353" y="4839321"/>
            <a:ext cx="601896" cy="1002099"/>
          </a:xfrm>
          <a:custGeom>
            <a:avLst/>
            <a:gdLst>
              <a:gd name="connsiteX0" fmla="*/ 437690 w 590572"/>
              <a:gd name="connsiteY0" fmla="*/ 8648 h 1112146"/>
              <a:gd name="connsiteX1" fmla="*/ 480525 w 590572"/>
              <a:gd name="connsiteY1" fmla="*/ 0 h 1112146"/>
              <a:gd name="connsiteX2" fmla="*/ 590572 w 590572"/>
              <a:gd name="connsiteY2" fmla="*/ 110047 h 1112146"/>
              <a:gd name="connsiteX3" fmla="*/ 590571 w 590572"/>
              <a:gd name="connsiteY3" fmla="*/ 630146 h 1112146"/>
              <a:gd name="connsiteX4" fmla="*/ 581923 w 590572"/>
              <a:gd name="connsiteY4" fmla="*/ 672981 h 1112146"/>
              <a:gd name="connsiteX5" fmla="*/ 562926 w 590572"/>
              <a:gd name="connsiteY5" fmla="*/ 701157 h 1112146"/>
              <a:gd name="connsiteX6" fmla="*/ 555627 w 590572"/>
              <a:gd name="connsiteY6" fmla="*/ 712150 h 1112146"/>
              <a:gd name="connsiteX7" fmla="*/ 187860 w 590572"/>
              <a:gd name="connsiteY7" fmla="*/ 1079915 h 1112146"/>
              <a:gd name="connsiteX8" fmla="*/ 32230 w 590572"/>
              <a:gd name="connsiteY8" fmla="*/ 1079915 h 1112146"/>
              <a:gd name="connsiteX9" fmla="*/ 32231 w 590572"/>
              <a:gd name="connsiteY9" fmla="*/ 1079915 h 1112146"/>
              <a:gd name="connsiteX10" fmla="*/ 32231 w 590572"/>
              <a:gd name="connsiteY10" fmla="*/ 924285 h 1112146"/>
              <a:gd name="connsiteX11" fmla="*/ 370478 w 590572"/>
              <a:gd name="connsiteY11" fmla="*/ 586038 h 1112146"/>
              <a:gd name="connsiteX12" fmla="*/ 370478 w 590572"/>
              <a:gd name="connsiteY12" fmla="*/ 110047 h 1112146"/>
              <a:gd name="connsiteX13" fmla="*/ 437690 w 590572"/>
              <a:gd name="connsiteY13" fmla="*/ 8648 h 1112146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12" fmla="*/ 437690 w 601896"/>
              <a:gd name="connsiteY12" fmla="*/ 4 h 1103502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12" fmla="*/ 529130 w 601896"/>
              <a:gd name="connsiteY12" fmla="*/ 91444 h 1103502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0" fmla="*/ 590572 w 601896"/>
              <a:gd name="connsiteY0" fmla="*/ 0 h 1002099"/>
              <a:gd name="connsiteX1" fmla="*/ 590571 w 601896"/>
              <a:gd name="connsiteY1" fmla="*/ 520099 h 1002099"/>
              <a:gd name="connsiteX2" fmla="*/ 581923 w 601896"/>
              <a:gd name="connsiteY2" fmla="*/ 562934 h 1002099"/>
              <a:gd name="connsiteX3" fmla="*/ 562926 w 601896"/>
              <a:gd name="connsiteY3" fmla="*/ 591110 h 1002099"/>
              <a:gd name="connsiteX4" fmla="*/ 555627 w 601896"/>
              <a:gd name="connsiteY4" fmla="*/ 602103 h 1002099"/>
              <a:gd name="connsiteX5" fmla="*/ 187860 w 601896"/>
              <a:gd name="connsiteY5" fmla="*/ 969868 h 1002099"/>
              <a:gd name="connsiteX6" fmla="*/ 32230 w 601896"/>
              <a:gd name="connsiteY6" fmla="*/ 969868 h 1002099"/>
              <a:gd name="connsiteX7" fmla="*/ 32231 w 601896"/>
              <a:gd name="connsiteY7" fmla="*/ 969868 h 1002099"/>
              <a:gd name="connsiteX8" fmla="*/ 32231 w 601896"/>
              <a:gd name="connsiteY8" fmla="*/ 814238 h 1002099"/>
              <a:gd name="connsiteX9" fmla="*/ 370478 w 601896"/>
              <a:gd name="connsiteY9" fmla="*/ 475991 h 1002099"/>
              <a:gd name="connsiteX10" fmla="*/ 370478 w 601896"/>
              <a:gd name="connsiteY10" fmla="*/ 0 h 1002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01896" h="1002099">
                <a:moveTo>
                  <a:pt x="590572" y="0"/>
                </a:moveTo>
                <a:cubicBezTo>
                  <a:pt x="616052" y="103583"/>
                  <a:pt x="590571" y="346733"/>
                  <a:pt x="590571" y="520099"/>
                </a:cubicBezTo>
                <a:cubicBezTo>
                  <a:pt x="590571" y="535293"/>
                  <a:pt x="587492" y="549768"/>
                  <a:pt x="581923" y="562934"/>
                </a:cubicBezTo>
                <a:lnTo>
                  <a:pt x="562926" y="591110"/>
                </a:lnTo>
                <a:lnTo>
                  <a:pt x="555627" y="602103"/>
                </a:lnTo>
                <a:lnTo>
                  <a:pt x="187860" y="969868"/>
                </a:lnTo>
                <a:cubicBezTo>
                  <a:pt x="144884" y="1012843"/>
                  <a:pt x="75206" y="1012843"/>
                  <a:pt x="32230" y="969868"/>
                </a:cubicBezTo>
                <a:lnTo>
                  <a:pt x="32231" y="969868"/>
                </a:lnTo>
                <a:cubicBezTo>
                  <a:pt x="-10744" y="926892"/>
                  <a:pt x="-10744" y="857214"/>
                  <a:pt x="32231" y="814238"/>
                </a:cubicBezTo>
                <a:lnTo>
                  <a:pt x="370478" y="475991"/>
                </a:lnTo>
                <a:lnTo>
                  <a:pt x="370478" y="0"/>
                </a:lnTo>
              </a:path>
            </a:pathLst>
          </a:custGeom>
          <a:solidFill>
            <a:srgbClr val="FFFFCC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grpSp>
        <p:nvGrpSpPr>
          <p:cNvPr id="180" name="グループ化 179">
            <a:extLst>
              <a:ext uri="{FF2B5EF4-FFF2-40B4-BE49-F238E27FC236}">
                <a16:creationId xmlns:a16="http://schemas.microsoft.com/office/drawing/2014/main" id="{FC43FFDD-533E-0F4D-04EF-FDA1B472982E}"/>
              </a:ext>
            </a:extLst>
          </p:cNvPr>
          <p:cNvGrpSpPr/>
          <p:nvPr/>
        </p:nvGrpSpPr>
        <p:grpSpPr>
          <a:xfrm>
            <a:off x="8510959" y="4944602"/>
            <a:ext cx="1743278" cy="1035798"/>
            <a:chOff x="4284184" y="3585863"/>
            <a:chExt cx="1743278" cy="1035798"/>
          </a:xfrm>
          <a:solidFill>
            <a:schemeClr val="bg1">
              <a:lumMod val="75000"/>
            </a:schemeClr>
          </a:solidFill>
        </p:grpSpPr>
        <p:sp>
          <p:nvSpPr>
            <p:cNvPr id="181" name="フリーフォーム: 図形 180">
              <a:extLst>
                <a:ext uri="{FF2B5EF4-FFF2-40B4-BE49-F238E27FC236}">
                  <a16:creationId xmlns:a16="http://schemas.microsoft.com/office/drawing/2014/main" id="{048C09E7-3C67-C8F3-5183-AB34B4978B7C}"/>
                </a:ext>
              </a:extLst>
            </p:cNvPr>
            <p:cNvSpPr/>
            <p:nvPr/>
          </p:nvSpPr>
          <p:spPr bwMode="auto">
            <a:xfrm rot="550838" flipH="1">
              <a:off x="4284184" y="3585863"/>
              <a:ext cx="1743278" cy="1035798"/>
            </a:xfrm>
            <a:custGeom>
              <a:avLst/>
              <a:gdLst>
                <a:gd name="connsiteX0" fmla="*/ 1703157 w 1740295"/>
                <a:gd name="connsiteY0" fmla="*/ 0 h 1022337"/>
                <a:gd name="connsiteX1" fmla="*/ 360344 w 1740295"/>
                <a:gd name="connsiteY1" fmla="*/ 0 h 1022337"/>
                <a:gd name="connsiteX2" fmla="*/ 0 w 1740295"/>
                <a:gd name="connsiteY2" fmla="*/ 953618 h 1022337"/>
                <a:gd name="connsiteX3" fmla="*/ 63104 w 1740295"/>
                <a:gd name="connsiteY3" fmla="*/ 953618 h 1022337"/>
                <a:gd name="connsiteX4" fmla="*/ 37138 w 1740295"/>
                <a:gd name="connsiteY4" fmla="*/ 1022337 h 1022337"/>
                <a:gd name="connsiteX5" fmla="*/ 1379951 w 1740295"/>
                <a:gd name="connsiteY5" fmla="*/ 1022337 h 1022337"/>
                <a:gd name="connsiteX6" fmla="*/ 1740295 w 1740295"/>
                <a:gd name="connsiteY6" fmla="*/ 68718 h 1022337"/>
                <a:gd name="connsiteX7" fmla="*/ 1677191 w 1740295"/>
                <a:gd name="connsiteY7" fmla="*/ 68719 h 1022337"/>
                <a:gd name="connsiteX0" fmla="*/ 1703157 w 1740295"/>
                <a:gd name="connsiteY0" fmla="*/ 0 h 1022337"/>
                <a:gd name="connsiteX1" fmla="*/ 360344 w 1740295"/>
                <a:gd name="connsiteY1" fmla="*/ 0 h 1022337"/>
                <a:gd name="connsiteX2" fmla="*/ 0 w 1740295"/>
                <a:gd name="connsiteY2" fmla="*/ 953618 h 1022337"/>
                <a:gd name="connsiteX3" fmla="*/ 63104 w 1740295"/>
                <a:gd name="connsiteY3" fmla="*/ 953618 h 1022337"/>
                <a:gd name="connsiteX4" fmla="*/ 37138 w 1740295"/>
                <a:gd name="connsiteY4" fmla="*/ 1022337 h 1022337"/>
                <a:gd name="connsiteX5" fmla="*/ 1379951 w 1740295"/>
                <a:gd name="connsiteY5" fmla="*/ 1022337 h 1022337"/>
                <a:gd name="connsiteX6" fmla="*/ 1740295 w 1740295"/>
                <a:gd name="connsiteY6" fmla="*/ 68718 h 1022337"/>
                <a:gd name="connsiteX7" fmla="*/ 1703157 w 1740295"/>
                <a:gd name="connsiteY7" fmla="*/ 0 h 1022337"/>
                <a:gd name="connsiteX0" fmla="*/ 1703157 w 1740295"/>
                <a:gd name="connsiteY0" fmla="*/ 0 h 1022337"/>
                <a:gd name="connsiteX1" fmla="*/ 360344 w 1740295"/>
                <a:gd name="connsiteY1" fmla="*/ 0 h 1022337"/>
                <a:gd name="connsiteX2" fmla="*/ 0 w 1740295"/>
                <a:gd name="connsiteY2" fmla="*/ 953618 h 1022337"/>
                <a:gd name="connsiteX3" fmla="*/ 37138 w 1740295"/>
                <a:gd name="connsiteY3" fmla="*/ 1022337 h 1022337"/>
                <a:gd name="connsiteX4" fmla="*/ 1379951 w 1740295"/>
                <a:gd name="connsiteY4" fmla="*/ 1022337 h 1022337"/>
                <a:gd name="connsiteX5" fmla="*/ 1740295 w 1740295"/>
                <a:gd name="connsiteY5" fmla="*/ 68718 h 1022337"/>
                <a:gd name="connsiteX6" fmla="*/ 1703157 w 1740295"/>
                <a:gd name="connsiteY6" fmla="*/ 0 h 1022337"/>
                <a:gd name="connsiteX0" fmla="*/ 1703157 w 1740295"/>
                <a:gd name="connsiteY0" fmla="*/ 0 h 1022337"/>
                <a:gd name="connsiteX1" fmla="*/ 360344 w 1740295"/>
                <a:gd name="connsiteY1" fmla="*/ 0 h 1022337"/>
                <a:gd name="connsiteX2" fmla="*/ 0 w 1740295"/>
                <a:gd name="connsiteY2" fmla="*/ 953618 h 1022337"/>
                <a:gd name="connsiteX3" fmla="*/ 37138 w 1740295"/>
                <a:gd name="connsiteY3" fmla="*/ 1022337 h 1022337"/>
                <a:gd name="connsiteX4" fmla="*/ 1379951 w 1740295"/>
                <a:gd name="connsiteY4" fmla="*/ 1022337 h 1022337"/>
                <a:gd name="connsiteX5" fmla="*/ 1740295 w 1740295"/>
                <a:gd name="connsiteY5" fmla="*/ 68718 h 1022337"/>
                <a:gd name="connsiteX6" fmla="*/ 1703157 w 1740295"/>
                <a:gd name="connsiteY6" fmla="*/ 0 h 1022337"/>
                <a:gd name="connsiteX0" fmla="*/ 1703157 w 1743006"/>
                <a:gd name="connsiteY0" fmla="*/ 0 h 1022337"/>
                <a:gd name="connsiteX1" fmla="*/ 360344 w 1743006"/>
                <a:gd name="connsiteY1" fmla="*/ 0 h 1022337"/>
                <a:gd name="connsiteX2" fmla="*/ 0 w 1743006"/>
                <a:gd name="connsiteY2" fmla="*/ 953618 h 1022337"/>
                <a:gd name="connsiteX3" fmla="*/ 37138 w 1743006"/>
                <a:gd name="connsiteY3" fmla="*/ 1022337 h 1022337"/>
                <a:gd name="connsiteX4" fmla="*/ 1379951 w 1743006"/>
                <a:gd name="connsiteY4" fmla="*/ 1022337 h 1022337"/>
                <a:gd name="connsiteX5" fmla="*/ 1740295 w 1743006"/>
                <a:gd name="connsiteY5" fmla="*/ 68718 h 1022337"/>
                <a:gd name="connsiteX6" fmla="*/ 1703157 w 1743006"/>
                <a:gd name="connsiteY6" fmla="*/ 0 h 1022337"/>
                <a:gd name="connsiteX0" fmla="*/ 1703157 w 1743006"/>
                <a:gd name="connsiteY0" fmla="*/ 7081 h 1029418"/>
                <a:gd name="connsiteX1" fmla="*/ 360344 w 1743006"/>
                <a:gd name="connsiteY1" fmla="*/ 7081 h 1029418"/>
                <a:gd name="connsiteX2" fmla="*/ 0 w 1743006"/>
                <a:gd name="connsiteY2" fmla="*/ 960699 h 1029418"/>
                <a:gd name="connsiteX3" fmla="*/ 37138 w 1743006"/>
                <a:gd name="connsiteY3" fmla="*/ 1029418 h 1029418"/>
                <a:gd name="connsiteX4" fmla="*/ 1379951 w 1743006"/>
                <a:gd name="connsiteY4" fmla="*/ 1029418 h 1029418"/>
                <a:gd name="connsiteX5" fmla="*/ 1740295 w 1743006"/>
                <a:gd name="connsiteY5" fmla="*/ 75799 h 1029418"/>
                <a:gd name="connsiteX6" fmla="*/ 1703157 w 1743006"/>
                <a:gd name="connsiteY6" fmla="*/ 7081 h 1029418"/>
                <a:gd name="connsiteX0" fmla="*/ 1703363 w 1743212"/>
                <a:gd name="connsiteY0" fmla="*/ 7081 h 1029418"/>
                <a:gd name="connsiteX1" fmla="*/ 360550 w 1743212"/>
                <a:gd name="connsiteY1" fmla="*/ 7081 h 1029418"/>
                <a:gd name="connsiteX2" fmla="*/ 206 w 1743212"/>
                <a:gd name="connsiteY2" fmla="*/ 960699 h 1029418"/>
                <a:gd name="connsiteX3" fmla="*/ 37344 w 1743212"/>
                <a:gd name="connsiteY3" fmla="*/ 1029418 h 1029418"/>
                <a:gd name="connsiteX4" fmla="*/ 1380157 w 1743212"/>
                <a:gd name="connsiteY4" fmla="*/ 1029418 h 1029418"/>
                <a:gd name="connsiteX5" fmla="*/ 1740501 w 1743212"/>
                <a:gd name="connsiteY5" fmla="*/ 75799 h 1029418"/>
                <a:gd name="connsiteX6" fmla="*/ 1703363 w 1743212"/>
                <a:gd name="connsiteY6" fmla="*/ 7081 h 1029418"/>
                <a:gd name="connsiteX0" fmla="*/ 1703429 w 1743278"/>
                <a:gd name="connsiteY0" fmla="*/ 7081 h 1032622"/>
                <a:gd name="connsiteX1" fmla="*/ 360616 w 1743278"/>
                <a:gd name="connsiteY1" fmla="*/ 7081 h 1032622"/>
                <a:gd name="connsiteX2" fmla="*/ 272 w 1743278"/>
                <a:gd name="connsiteY2" fmla="*/ 960699 h 1032622"/>
                <a:gd name="connsiteX3" fmla="*/ 37410 w 1743278"/>
                <a:gd name="connsiteY3" fmla="*/ 1029418 h 1032622"/>
                <a:gd name="connsiteX4" fmla="*/ 1380223 w 1743278"/>
                <a:gd name="connsiteY4" fmla="*/ 1029418 h 1032622"/>
                <a:gd name="connsiteX5" fmla="*/ 1740567 w 1743278"/>
                <a:gd name="connsiteY5" fmla="*/ 75799 h 1032622"/>
                <a:gd name="connsiteX6" fmla="*/ 1703429 w 1743278"/>
                <a:gd name="connsiteY6" fmla="*/ 7081 h 1032622"/>
                <a:gd name="connsiteX0" fmla="*/ 1703429 w 1743278"/>
                <a:gd name="connsiteY0" fmla="*/ 7081 h 1035798"/>
                <a:gd name="connsiteX1" fmla="*/ 360616 w 1743278"/>
                <a:gd name="connsiteY1" fmla="*/ 7081 h 1035798"/>
                <a:gd name="connsiteX2" fmla="*/ 272 w 1743278"/>
                <a:gd name="connsiteY2" fmla="*/ 960699 h 1035798"/>
                <a:gd name="connsiteX3" fmla="*/ 37410 w 1743278"/>
                <a:gd name="connsiteY3" fmla="*/ 1029418 h 1035798"/>
                <a:gd name="connsiteX4" fmla="*/ 1380223 w 1743278"/>
                <a:gd name="connsiteY4" fmla="*/ 1029418 h 1035798"/>
                <a:gd name="connsiteX5" fmla="*/ 1740567 w 1743278"/>
                <a:gd name="connsiteY5" fmla="*/ 75799 h 1035798"/>
                <a:gd name="connsiteX6" fmla="*/ 1703429 w 1743278"/>
                <a:gd name="connsiteY6" fmla="*/ 7081 h 1035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43278" h="1035798">
                  <a:moveTo>
                    <a:pt x="1703429" y="7081"/>
                  </a:moveTo>
                  <a:cubicBezTo>
                    <a:pt x="1255825" y="7081"/>
                    <a:pt x="378865" y="-8852"/>
                    <a:pt x="360616" y="7081"/>
                  </a:cubicBezTo>
                  <a:cubicBezTo>
                    <a:pt x="342367" y="23014"/>
                    <a:pt x="3137" y="933020"/>
                    <a:pt x="272" y="960699"/>
                  </a:cubicBezTo>
                  <a:cubicBezTo>
                    <a:pt x="-2593" y="988378"/>
                    <a:pt x="17670" y="1022208"/>
                    <a:pt x="37410" y="1029418"/>
                  </a:cubicBezTo>
                  <a:cubicBezTo>
                    <a:pt x="57150" y="1036628"/>
                    <a:pt x="1353332" y="1039131"/>
                    <a:pt x="1380223" y="1029418"/>
                  </a:cubicBezTo>
                  <a:cubicBezTo>
                    <a:pt x="1407114" y="1019705"/>
                    <a:pt x="1620452" y="393672"/>
                    <a:pt x="1740567" y="75799"/>
                  </a:cubicBezTo>
                  <a:cubicBezTo>
                    <a:pt x="1750105" y="51611"/>
                    <a:pt x="1733712" y="8759"/>
                    <a:pt x="1703429" y="708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82" name="グループ化 181">
              <a:extLst>
                <a:ext uri="{FF2B5EF4-FFF2-40B4-BE49-F238E27FC236}">
                  <a16:creationId xmlns:a16="http://schemas.microsoft.com/office/drawing/2014/main" id="{F9844E3D-3AF1-C1A2-6C43-29D9DC63DAA2}"/>
                </a:ext>
              </a:extLst>
            </p:cNvPr>
            <p:cNvGrpSpPr/>
            <p:nvPr/>
          </p:nvGrpSpPr>
          <p:grpSpPr>
            <a:xfrm>
              <a:off x="4880862" y="3968436"/>
              <a:ext cx="418591" cy="395009"/>
              <a:chOff x="2458653" y="3982115"/>
              <a:chExt cx="694122" cy="650141"/>
            </a:xfrm>
            <a:grpFill/>
          </p:grpSpPr>
          <p:sp>
            <p:nvSpPr>
              <p:cNvPr id="183" name="楕円 182">
                <a:extLst>
                  <a:ext uri="{FF2B5EF4-FFF2-40B4-BE49-F238E27FC236}">
                    <a16:creationId xmlns:a16="http://schemas.microsoft.com/office/drawing/2014/main" id="{EF152D93-37A4-0C23-F0B7-73E882D6CAB0}"/>
                  </a:ext>
                </a:extLst>
              </p:cNvPr>
              <p:cNvSpPr/>
              <p:nvPr/>
            </p:nvSpPr>
            <p:spPr bwMode="auto">
              <a:xfrm>
                <a:off x="2458653" y="4103762"/>
                <a:ext cx="694122" cy="528494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星: 6 pt 183">
                <a:extLst>
                  <a:ext uri="{FF2B5EF4-FFF2-40B4-BE49-F238E27FC236}">
                    <a16:creationId xmlns:a16="http://schemas.microsoft.com/office/drawing/2014/main" id="{D322ADE4-839C-7F90-CD76-160222BD8167}"/>
                  </a:ext>
                </a:extLst>
              </p:cNvPr>
              <p:cNvSpPr/>
              <p:nvPr/>
            </p:nvSpPr>
            <p:spPr bwMode="auto">
              <a:xfrm>
                <a:off x="2709478" y="4067175"/>
                <a:ext cx="192472" cy="137702"/>
              </a:xfrm>
              <a:prstGeom prst="star6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5" name="台形 184">
                <a:extLst>
                  <a:ext uri="{FF2B5EF4-FFF2-40B4-BE49-F238E27FC236}">
                    <a16:creationId xmlns:a16="http://schemas.microsoft.com/office/drawing/2014/main" id="{4C585444-8AF1-8333-8799-E5BF3A342B4B}"/>
                  </a:ext>
                </a:extLst>
              </p:cNvPr>
              <p:cNvSpPr/>
              <p:nvPr/>
            </p:nvSpPr>
            <p:spPr bwMode="auto">
              <a:xfrm rot="10800000">
                <a:off x="2773683" y="3982115"/>
                <a:ext cx="64062" cy="153910"/>
              </a:xfrm>
              <a:prstGeom prst="trapezoid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350AF234-D858-3056-DCE6-405B45296F14}"/>
                  </a:ext>
                </a:extLst>
              </p:cNvPr>
              <p:cNvSpPr/>
              <p:nvPr/>
            </p:nvSpPr>
            <p:spPr bwMode="auto">
              <a:xfrm rot="20700000">
                <a:off x="2832694" y="3986255"/>
                <a:ext cx="203135" cy="71721"/>
              </a:xfrm>
              <a:custGeom>
                <a:avLst/>
                <a:gdLst>
                  <a:gd name="connsiteX0" fmla="*/ 276880 w 553760"/>
                  <a:gd name="connsiteY0" fmla="*/ 0 h 313061"/>
                  <a:gd name="connsiteX1" fmla="*/ 530443 w 553760"/>
                  <a:gd name="connsiteY1" fmla="*/ 118707 h 313061"/>
                  <a:gd name="connsiteX2" fmla="*/ 553760 w 553760"/>
                  <a:gd name="connsiteY2" fmla="*/ 156531 h 313061"/>
                  <a:gd name="connsiteX3" fmla="*/ 530443 w 553760"/>
                  <a:gd name="connsiteY3" fmla="*/ 194355 h 313061"/>
                  <a:gd name="connsiteX4" fmla="*/ 276880 w 553760"/>
                  <a:gd name="connsiteY4" fmla="*/ 313061 h 313061"/>
                  <a:gd name="connsiteX5" fmla="*/ 23317 w 553760"/>
                  <a:gd name="connsiteY5" fmla="*/ 194355 h 313061"/>
                  <a:gd name="connsiteX6" fmla="*/ 0 w 553760"/>
                  <a:gd name="connsiteY6" fmla="*/ 156531 h 313061"/>
                  <a:gd name="connsiteX7" fmla="*/ 23317 w 553760"/>
                  <a:gd name="connsiteY7" fmla="*/ 118707 h 313061"/>
                  <a:gd name="connsiteX8" fmla="*/ 276880 w 553760"/>
                  <a:gd name="connsiteY8" fmla="*/ 0 h 313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53760" h="313061">
                    <a:moveTo>
                      <a:pt x="276880" y="0"/>
                    </a:moveTo>
                    <a:cubicBezTo>
                      <a:pt x="382431" y="0"/>
                      <a:pt x="475491" y="47088"/>
                      <a:pt x="530443" y="118707"/>
                    </a:cubicBezTo>
                    <a:lnTo>
                      <a:pt x="553760" y="156531"/>
                    </a:lnTo>
                    <a:lnTo>
                      <a:pt x="530443" y="194355"/>
                    </a:lnTo>
                    <a:cubicBezTo>
                      <a:pt x="475491" y="265974"/>
                      <a:pt x="382431" y="313061"/>
                      <a:pt x="276880" y="313061"/>
                    </a:cubicBezTo>
                    <a:cubicBezTo>
                      <a:pt x="171330" y="313061"/>
                      <a:pt x="78269" y="265974"/>
                      <a:pt x="23317" y="194355"/>
                    </a:cubicBezTo>
                    <a:lnTo>
                      <a:pt x="0" y="156531"/>
                    </a:lnTo>
                    <a:lnTo>
                      <a:pt x="23317" y="118707"/>
                    </a:lnTo>
                    <a:cubicBezTo>
                      <a:pt x="78269" y="47088"/>
                      <a:pt x="171330" y="0"/>
                      <a:pt x="276880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87" name="グループ化 186">
            <a:extLst>
              <a:ext uri="{FF2B5EF4-FFF2-40B4-BE49-F238E27FC236}">
                <a16:creationId xmlns:a16="http://schemas.microsoft.com/office/drawing/2014/main" id="{46182B1C-4156-80C9-4B11-17C10E43D48E}"/>
              </a:ext>
            </a:extLst>
          </p:cNvPr>
          <p:cNvGrpSpPr/>
          <p:nvPr/>
        </p:nvGrpSpPr>
        <p:grpSpPr>
          <a:xfrm>
            <a:off x="9748452" y="4422257"/>
            <a:ext cx="138453" cy="120490"/>
            <a:chOff x="7105618" y="2758259"/>
            <a:chExt cx="238600" cy="207644"/>
          </a:xfrm>
        </p:grpSpPr>
        <p:sp>
          <p:nvSpPr>
            <p:cNvPr id="188" name="楕円 187">
              <a:extLst>
                <a:ext uri="{FF2B5EF4-FFF2-40B4-BE49-F238E27FC236}">
                  <a16:creationId xmlns:a16="http://schemas.microsoft.com/office/drawing/2014/main" id="{9F3D03ED-691C-667D-B037-9B38DED3E92F}"/>
                </a:ext>
              </a:extLst>
            </p:cNvPr>
            <p:cNvSpPr/>
            <p:nvPr/>
          </p:nvSpPr>
          <p:spPr bwMode="auto">
            <a:xfrm>
              <a:off x="7105618" y="2777309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9" name="楕円 188">
              <a:extLst>
                <a:ext uri="{FF2B5EF4-FFF2-40B4-BE49-F238E27FC236}">
                  <a16:creationId xmlns:a16="http://schemas.microsoft.com/office/drawing/2014/main" id="{F96266B4-AF8B-5792-9529-CAEE4F53CF4D}"/>
                </a:ext>
              </a:extLst>
            </p:cNvPr>
            <p:cNvSpPr/>
            <p:nvPr/>
          </p:nvSpPr>
          <p:spPr bwMode="auto">
            <a:xfrm>
              <a:off x="7234206" y="2758259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楕円 189">
              <a:extLst>
                <a:ext uri="{FF2B5EF4-FFF2-40B4-BE49-F238E27FC236}">
                  <a16:creationId xmlns:a16="http://schemas.microsoft.com/office/drawing/2014/main" id="{672B9E36-2F3A-A4B6-3C30-C846FC632448}"/>
                </a:ext>
              </a:extLst>
            </p:cNvPr>
            <p:cNvSpPr/>
            <p:nvPr/>
          </p:nvSpPr>
          <p:spPr bwMode="auto">
            <a:xfrm>
              <a:off x="7153244" y="2867796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楕円 190">
              <a:extLst>
                <a:ext uri="{FF2B5EF4-FFF2-40B4-BE49-F238E27FC236}">
                  <a16:creationId xmlns:a16="http://schemas.microsoft.com/office/drawing/2014/main" id="{685A4839-285F-3479-89FE-8381ED71CBAB}"/>
                </a:ext>
              </a:extLst>
            </p:cNvPr>
            <p:cNvSpPr/>
            <p:nvPr/>
          </p:nvSpPr>
          <p:spPr bwMode="auto">
            <a:xfrm>
              <a:off x="7298499" y="2841603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楕円 191">
              <a:extLst>
                <a:ext uri="{FF2B5EF4-FFF2-40B4-BE49-F238E27FC236}">
                  <a16:creationId xmlns:a16="http://schemas.microsoft.com/office/drawing/2014/main" id="{08C21317-524A-F01F-28D1-3F15F46CEF01}"/>
                </a:ext>
              </a:extLst>
            </p:cNvPr>
            <p:cNvSpPr/>
            <p:nvPr/>
          </p:nvSpPr>
          <p:spPr bwMode="auto">
            <a:xfrm>
              <a:off x="7238967" y="2920184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93" name="楕円 192">
            <a:extLst>
              <a:ext uri="{FF2B5EF4-FFF2-40B4-BE49-F238E27FC236}">
                <a16:creationId xmlns:a16="http://schemas.microsoft.com/office/drawing/2014/main" id="{1923D577-678F-7623-6B9E-097E64EAFFC9}"/>
              </a:ext>
            </a:extLst>
          </p:cNvPr>
          <p:cNvSpPr/>
          <p:nvPr/>
        </p:nvSpPr>
        <p:spPr bwMode="auto">
          <a:xfrm>
            <a:off x="10088893" y="4374426"/>
            <a:ext cx="160724" cy="136846"/>
          </a:xfrm>
          <a:prstGeom prst="ellipse">
            <a:avLst/>
          </a:prstGeom>
          <a:solidFill>
            <a:srgbClr val="C00000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4" name="フリーフォーム: 図形 193">
            <a:extLst>
              <a:ext uri="{FF2B5EF4-FFF2-40B4-BE49-F238E27FC236}">
                <a16:creationId xmlns:a16="http://schemas.microsoft.com/office/drawing/2014/main" id="{6D6A98C0-69CB-B7CF-5563-D116ACD23337}"/>
              </a:ext>
            </a:extLst>
          </p:cNvPr>
          <p:cNvSpPr/>
          <p:nvPr/>
        </p:nvSpPr>
        <p:spPr bwMode="auto">
          <a:xfrm>
            <a:off x="9745217" y="4204931"/>
            <a:ext cx="311595" cy="134467"/>
          </a:xfrm>
          <a:custGeom>
            <a:avLst/>
            <a:gdLst>
              <a:gd name="connsiteX0" fmla="*/ 155797 w 311595"/>
              <a:gd name="connsiteY0" fmla="*/ 0 h 134467"/>
              <a:gd name="connsiteX1" fmla="*/ 308832 w 311595"/>
              <a:gd name="connsiteY1" fmla="*/ 59243 h 134467"/>
              <a:gd name="connsiteX2" fmla="*/ 311595 w 311595"/>
              <a:gd name="connsiteY2" fmla="*/ 67234 h 134467"/>
              <a:gd name="connsiteX3" fmla="*/ 308832 w 311595"/>
              <a:gd name="connsiteY3" fmla="*/ 75224 h 134467"/>
              <a:gd name="connsiteX4" fmla="*/ 155797 w 311595"/>
              <a:gd name="connsiteY4" fmla="*/ 134467 h 134467"/>
              <a:gd name="connsiteX5" fmla="*/ 2762 w 311595"/>
              <a:gd name="connsiteY5" fmla="*/ 75224 h 134467"/>
              <a:gd name="connsiteX6" fmla="*/ 0 w 311595"/>
              <a:gd name="connsiteY6" fmla="*/ 67234 h 134467"/>
              <a:gd name="connsiteX7" fmla="*/ 2762 w 311595"/>
              <a:gd name="connsiteY7" fmla="*/ 59243 h 134467"/>
              <a:gd name="connsiteX8" fmla="*/ 155797 w 311595"/>
              <a:gd name="connsiteY8" fmla="*/ 0 h 134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1595" h="134467">
                <a:moveTo>
                  <a:pt x="155797" y="0"/>
                </a:moveTo>
                <a:cubicBezTo>
                  <a:pt x="224592" y="0"/>
                  <a:pt x="283619" y="24428"/>
                  <a:pt x="308832" y="59243"/>
                </a:cubicBezTo>
                <a:lnTo>
                  <a:pt x="311595" y="67234"/>
                </a:lnTo>
                <a:lnTo>
                  <a:pt x="308832" y="75224"/>
                </a:lnTo>
                <a:cubicBezTo>
                  <a:pt x="283619" y="110039"/>
                  <a:pt x="224592" y="134467"/>
                  <a:pt x="155797" y="134467"/>
                </a:cubicBezTo>
                <a:cubicBezTo>
                  <a:pt x="87002" y="134467"/>
                  <a:pt x="27976" y="110039"/>
                  <a:pt x="2762" y="75224"/>
                </a:cubicBezTo>
                <a:lnTo>
                  <a:pt x="0" y="67234"/>
                </a:lnTo>
                <a:lnTo>
                  <a:pt x="2762" y="59243"/>
                </a:lnTo>
                <a:cubicBezTo>
                  <a:pt x="27976" y="24428"/>
                  <a:pt x="87002" y="0"/>
                  <a:pt x="155797" y="0"/>
                </a:cubicBezTo>
                <a:close/>
              </a:path>
            </a:pathLst>
          </a:cu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95" name="フリーフォーム: 図形 194">
            <a:extLst>
              <a:ext uri="{FF2B5EF4-FFF2-40B4-BE49-F238E27FC236}">
                <a16:creationId xmlns:a16="http://schemas.microsoft.com/office/drawing/2014/main" id="{822C0613-8FD4-406A-18B1-20B2A04170A4}"/>
              </a:ext>
            </a:extLst>
          </p:cNvPr>
          <p:cNvSpPr/>
          <p:nvPr/>
        </p:nvSpPr>
        <p:spPr bwMode="auto">
          <a:xfrm>
            <a:off x="10373867" y="4204931"/>
            <a:ext cx="311595" cy="134467"/>
          </a:xfrm>
          <a:custGeom>
            <a:avLst/>
            <a:gdLst>
              <a:gd name="connsiteX0" fmla="*/ 155797 w 311595"/>
              <a:gd name="connsiteY0" fmla="*/ 0 h 134467"/>
              <a:gd name="connsiteX1" fmla="*/ 308832 w 311595"/>
              <a:gd name="connsiteY1" fmla="*/ 59243 h 134467"/>
              <a:gd name="connsiteX2" fmla="*/ 311595 w 311595"/>
              <a:gd name="connsiteY2" fmla="*/ 67234 h 134467"/>
              <a:gd name="connsiteX3" fmla="*/ 308832 w 311595"/>
              <a:gd name="connsiteY3" fmla="*/ 75224 h 134467"/>
              <a:gd name="connsiteX4" fmla="*/ 155797 w 311595"/>
              <a:gd name="connsiteY4" fmla="*/ 134467 h 134467"/>
              <a:gd name="connsiteX5" fmla="*/ 2762 w 311595"/>
              <a:gd name="connsiteY5" fmla="*/ 75224 h 134467"/>
              <a:gd name="connsiteX6" fmla="*/ 0 w 311595"/>
              <a:gd name="connsiteY6" fmla="*/ 67234 h 134467"/>
              <a:gd name="connsiteX7" fmla="*/ 2762 w 311595"/>
              <a:gd name="connsiteY7" fmla="*/ 59243 h 134467"/>
              <a:gd name="connsiteX8" fmla="*/ 155797 w 311595"/>
              <a:gd name="connsiteY8" fmla="*/ 0 h 134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1595" h="134467">
                <a:moveTo>
                  <a:pt x="155797" y="0"/>
                </a:moveTo>
                <a:cubicBezTo>
                  <a:pt x="224592" y="0"/>
                  <a:pt x="283619" y="24428"/>
                  <a:pt x="308832" y="59243"/>
                </a:cubicBezTo>
                <a:lnTo>
                  <a:pt x="311595" y="67234"/>
                </a:lnTo>
                <a:lnTo>
                  <a:pt x="308832" y="75224"/>
                </a:lnTo>
                <a:cubicBezTo>
                  <a:pt x="283619" y="110039"/>
                  <a:pt x="224592" y="134467"/>
                  <a:pt x="155797" y="134467"/>
                </a:cubicBezTo>
                <a:cubicBezTo>
                  <a:pt x="87002" y="134467"/>
                  <a:pt x="27976" y="110039"/>
                  <a:pt x="2762" y="75224"/>
                </a:cubicBezTo>
                <a:lnTo>
                  <a:pt x="0" y="67234"/>
                </a:lnTo>
                <a:lnTo>
                  <a:pt x="2762" y="59243"/>
                </a:lnTo>
                <a:cubicBezTo>
                  <a:pt x="27976" y="24428"/>
                  <a:pt x="87002" y="0"/>
                  <a:pt x="155797" y="0"/>
                </a:cubicBezTo>
                <a:close/>
              </a:path>
            </a:pathLst>
          </a:cu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96" name="楕円 195">
            <a:extLst>
              <a:ext uri="{FF2B5EF4-FFF2-40B4-BE49-F238E27FC236}">
                <a16:creationId xmlns:a16="http://schemas.microsoft.com/office/drawing/2014/main" id="{10DE6E4B-869D-0095-70D9-4980B95807A7}"/>
              </a:ext>
            </a:extLst>
          </p:cNvPr>
          <p:cNvSpPr/>
          <p:nvPr/>
        </p:nvSpPr>
        <p:spPr bwMode="auto">
          <a:xfrm>
            <a:off x="9873393" y="4267016"/>
            <a:ext cx="45719" cy="45719"/>
          </a:xfrm>
          <a:prstGeom prst="ellipse">
            <a:avLst/>
          </a:prstGeom>
          <a:solidFill>
            <a:schemeClr val="tx1"/>
          </a:solidFill>
          <a:ln w="190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7" name="楕円 196">
            <a:extLst>
              <a:ext uri="{FF2B5EF4-FFF2-40B4-BE49-F238E27FC236}">
                <a16:creationId xmlns:a16="http://schemas.microsoft.com/office/drawing/2014/main" id="{6D159D42-B4F2-D1EC-25D9-AFD47E7A3CE5}"/>
              </a:ext>
            </a:extLst>
          </p:cNvPr>
          <p:cNvSpPr/>
          <p:nvPr/>
        </p:nvSpPr>
        <p:spPr bwMode="auto">
          <a:xfrm>
            <a:off x="10486168" y="4267016"/>
            <a:ext cx="45719" cy="45719"/>
          </a:xfrm>
          <a:prstGeom prst="ellipse">
            <a:avLst/>
          </a:prstGeom>
          <a:solidFill>
            <a:schemeClr val="tx1"/>
          </a:solidFill>
          <a:ln w="190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8" name="テキスト ボックス 197">
            <a:extLst>
              <a:ext uri="{FF2B5EF4-FFF2-40B4-BE49-F238E27FC236}">
                <a16:creationId xmlns:a16="http://schemas.microsoft.com/office/drawing/2014/main" id="{100C0165-21C9-EE3A-7ACC-70698EC754E1}"/>
              </a:ext>
            </a:extLst>
          </p:cNvPr>
          <p:cNvSpPr txBox="1"/>
          <p:nvPr/>
        </p:nvSpPr>
        <p:spPr>
          <a:xfrm>
            <a:off x="1180095" y="2570257"/>
            <a:ext cx="787908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2000" u="sng" dirty="0">
                <a:solidFill>
                  <a:schemeClr val="bg1"/>
                </a:solidFill>
                <a:latin typeface="+mj-ea"/>
                <a:ea typeface="+mj-ea"/>
              </a:rPr>
              <a:t>逆も塗料魔</a:t>
            </a:r>
            <a:endParaRPr kumimoji="1" lang="ja-JP" altLang="en-US" sz="12000" u="sng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99" name="星: 12 pt 198">
            <a:extLst>
              <a:ext uri="{FF2B5EF4-FFF2-40B4-BE49-F238E27FC236}">
                <a16:creationId xmlns:a16="http://schemas.microsoft.com/office/drawing/2014/main" id="{D252B772-F18F-1519-D229-94C926E9A1FC}"/>
              </a:ext>
            </a:extLst>
          </p:cNvPr>
          <p:cNvSpPr/>
          <p:nvPr/>
        </p:nvSpPr>
        <p:spPr bwMode="auto">
          <a:xfrm>
            <a:off x="10235315" y="2888940"/>
            <a:ext cx="984723" cy="984723"/>
          </a:xfrm>
          <a:prstGeom prst="star12">
            <a:avLst>
              <a:gd name="adj" fmla="val 28794"/>
            </a:avLst>
          </a:prstGeom>
          <a:solidFill>
            <a:srgbClr val="FF0000"/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0" name="テキスト ボックス 199">
            <a:extLst>
              <a:ext uri="{FF2B5EF4-FFF2-40B4-BE49-F238E27FC236}">
                <a16:creationId xmlns:a16="http://schemas.microsoft.com/office/drawing/2014/main" id="{31647FEE-FC42-C76B-1FED-6429D99F626E}"/>
              </a:ext>
            </a:extLst>
          </p:cNvPr>
          <p:cNvSpPr txBox="1"/>
          <p:nvPr/>
        </p:nvSpPr>
        <p:spPr>
          <a:xfrm rot="21168877">
            <a:off x="10143003" y="2419656"/>
            <a:ext cx="12618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800" b="1" dirty="0">
                <a:latin typeface="+mj-ea"/>
                <a:ea typeface="+mj-ea"/>
              </a:rPr>
              <a:t>幕末！</a:t>
            </a:r>
            <a:endParaRPr kumimoji="1" lang="ja-JP" altLang="en-US" sz="2800" b="1" dirty="0">
              <a:latin typeface="+mj-ea"/>
              <a:ea typeface="+mj-ea"/>
            </a:endParaRPr>
          </a:p>
        </p:txBody>
      </p:sp>
      <p:sp>
        <p:nvSpPr>
          <p:cNvPr id="201" name="テキスト ボックス 200">
            <a:extLst>
              <a:ext uri="{FF2B5EF4-FFF2-40B4-BE49-F238E27FC236}">
                <a16:creationId xmlns:a16="http://schemas.microsoft.com/office/drawing/2014/main" id="{BE9AE5B8-5CC0-12FA-3BBA-A956CA2E3EE7}"/>
              </a:ext>
            </a:extLst>
          </p:cNvPr>
          <p:cNvSpPr txBox="1"/>
          <p:nvPr/>
        </p:nvSpPr>
        <p:spPr>
          <a:xfrm>
            <a:off x="262034" y="226403"/>
            <a:ext cx="2829969" cy="386054"/>
          </a:xfrm>
          <a:prstGeom prst="rect">
            <a:avLst/>
          </a:prstGeom>
          <a:solidFill>
            <a:srgbClr val="0070C0"/>
          </a:solidFill>
        </p:spPr>
        <p:txBody>
          <a:bodyPr wrap="none" lIns="144000" tIns="72000" rIns="144000" bIns="36000" rtlCol="0"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入力ミス、誤変換クイズ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02CE5BD-26C3-9FB5-B134-04621738DAFB}"/>
              </a:ext>
            </a:extLst>
          </p:cNvPr>
          <p:cNvSpPr txBox="1"/>
          <p:nvPr/>
        </p:nvSpPr>
        <p:spPr>
          <a:xfrm>
            <a:off x="11430640" y="713665"/>
            <a:ext cx="726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+mj-ea"/>
                <a:ea typeface="+mj-ea"/>
              </a:rPr>
              <a:t>10</a:t>
            </a:r>
            <a:r>
              <a:rPr kumimoji="1" lang="ja-JP" altLang="en-US" b="1" dirty="0">
                <a:latin typeface="+mj-ea"/>
                <a:ea typeface="+mj-ea"/>
              </a:rPr>
              <a:t>問</a:t>
            </a:r>
          </a:p>
        </p:txBody>
      </p: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81EC79E2-6992-66A3-F6D1-6F84AEFE7EF9}"/>
              </a:ext>
            </a:extLst>
          </p:cNvPr>
          <p:cNvCxnSpPr/>
          <p:nvPr/>
        </p:nvCxnSpPr>
        <p:spPr bwMode="auto">
          <a:xfrm flipH="1">
            <a:off x="11276655" y="256209"/>
            <a:ext cx="514546" cy="732329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632C8F8-FCAA-EDA3-ADEB-F63531EFAFB5}"/>
              </a:ext>
            </a:extLst>
          </p:cNvPr>
          <p:cNvSpPr txBox="1"/>
          <p:nvPr/>
        </p:nvSpPr>
        <p:spPr>
          <a:xfrm>
            <a:off x="10875985" y="294180"/>
            <a:ext cx="56618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400" b="1" dirty="0">
                <a:latin typeface="+mj-ea"/>
                <a:ea typeface="+mj-ea"/>
              </a:rPr>
              <a:t>4</a:t>
            </a:r>
            <a:endParaRPr kumimoji="1" lang="ja-JP" altLang="en-US" sz="44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6572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2" presetClass="emph" presetSubtype="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2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27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8" decel="50000" autoRev="1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8" grpId="0" animBg="1"/>
      <p:bldP spid="179" grpId="0" animBg="1"/>
      <p:bldP spid="198" grpId="0"/>
      <p:bldP spid="199" grpId="0" animBg="1"/>
      <p:bldP spid="200" grpId="0"/>
    </p:bld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1986</TotalTime>
  <Words>394</Words>
  <Application>Microsoft Office PowerPoint</Application>
  <PresentationFormat>ワイド画面</PresentationFormat>
  <Paragraphs>134</Paragraphs>
  <Slides>23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23</vt:i4>
      </vt:variant>
    </vt:vector>
  </HeadingPairs>
  <TitlesOfParts>
    <vt:vector size="28" baseType="lpstr">
      <vt:lpstr>メイリオ</vt:lpstr>
      <vt:lpstr>游ゴシック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anm069_入力ミス、誤変換クイズ～人物名編～</dc:title>
  <dc:subject>anm069_入力ミス、誤変換クイズ～人物名編～</dc:subject>
  <dc:creator>でじけろお</dc:creator>
  <cp:revision>1</cp:revision>
  <dcterms:created xsi:type="dcterms:W3CDTF">2017-10-06T02:08:43Z</dcterms:created>
  <dcterms:modified xsi:type="dcterms:W3CDTF">2025-03-15T15:03:48Z</dcterms:modified>
  <cp:category/>
  <cp:version>1</cp:version>
</cp:coreProperties>
</file>